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5"/>
  </p:notesMasterIdLst>
  <p:sldIdLst>
    <p:sldId id="1233" r:id="rId3"/>
    <p:sldId id="1311" r:id="rId4"/>
    <p:sldId id="1714" r:id="rId6"/>
    <p:sldId id="1724" r:id="rId7"/>
    <p:sldId id="1715" r:id="rId8"/>
    <p:sldId id="1591" r:id="rId9"/>
    <p:sldId id="1656" r:id="rId10"/>
    <p:sldId id="1518" r:id="rId11"/>
    <p:sldId id="1519" r:id="rId12"/>
    <p:sldId id="1722" r:id="rId13"/>
    <p:sldId id="1723" r:id="rId14"/>
  </p:sldIdLst>
  <p:sldSz cx="9144000" cy="5143500" type="screen16x9"/>
  <p:notesSz cx="6858000" cy="9144000"/>
  <p:embeddedFontLst>
    <p:embeddedFont>
      <p:font typeface="楷体" panose="02010609060101010101" pitchFamily="49" charset="-122"/>
      <p:regular r:id="rId18"/>
    </p:embeddedFont>
    <p:embeddedFont>
      <p:font typeface="Calibri" panose="020F0502020204030204" charset="0"/>
      <p:regular r:id="rId19"/>
      <p:bold r:id="rId20"/>
      <p:italic r:id="rId21"/>
      <p:boldItalic r:id="rId22"/>
    </p:embeddedFont>
  </p:embeddedFontLst>
  <p:custDataLst>
    <p:tags r:id="rId23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2" userDrawn="1">
          <p15:clr>
            <a:srgbClr val="A4A3A4"/>
          </p15:clr>
        </p15:guide>
        <p15:guide id="2" orient="horz" pos="1733" userDrawn="1">
          <p15:clr>
            <a:srgbClr val="A4A3A4"/>
          </p15:clr>
        </p15:guide>
        <p15:guide id="3" pos="3792" userDrawn="1">
          <p15:clr>
            <a:srgbClr val="A4A3A4"/>
          </p15:clr>
        </p15:guide>
        <p15:guide id="4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DDE5"/>
    <a:srgbClr val="CFF3BB"/>
    <a:srgbClr val="53B948"/>
    <a:srgbClr val="CDEDC1"/>
    <a:srgbClr val="0000FF"/>
    <a:srgbClr val="D1F5B8"/>
    <a:srgbClr val="71D1E6"/>
    <a:srgbClr val="ECAAC3"/>
    <a:srgbClr val="54E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45" autoAdjust="0"/>
    <p:restoredTop sz="98963" autoAdjust="0"/>
  </p:normalViewPr>
  <p:slideViewPr>
    <p:cSldViewPr showGuides="1">
      <p:cViewPr>
        <p:scale>
          <a:sx n="100" d="100"/>
          <a:sy n="100" d="100"/>
        </p:scale>
        <p:origin x="-672" y="-384"/>
      </p:cViewPr>
      <p:guideLst>
        <p:guide orient="horz" pos="2302"/>
        <p:guide orient="horz" pos="1733"/>
        <p:guide pos="379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gs" Target="tags/tag4.xml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单元小复习有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2.png"/><Relationship Id="rId18" Type="http://schemas.openxmlformats.org/officeDocument/2006/relationships/image" Target="../media/image1.jpe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Users\Administrator\Desktop\图片1.jpg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6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istrator\Desktop\未标题-2.png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676" y="4036917"/>
            <a:ext cx="1136285" cy="1127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dministrator\Desktop\包图网_19501307大暑夏日荷塘荷花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" y="4191579"/>
            <a:ext cx="608481" cy="972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tags" Target="../tags/tag3.xml"/><Relationship Id="rId2" Type="http://schemas.openxmlformats.org/officeDocument/2006/relationships/image" Target="../media/image7.png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17.jpe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Administrator\Desktop\1年级画图37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43280"/>
            <a:ext cx="8467725" cy="425704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chemeClr val="accent1">
                <a:lumMod val="40000"/>
                <a:lumOff val="6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641475" y="1419225"/>
            <a:ext cx="6132195" cy="147574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9654" y="124639"/>
            <a:ext cx="6078220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2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部编版小学语文 一</a:t>
            </a:r>
            <a:r>
              <a:rPr lang="zh-CN" altLang="en-US" sz="2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年级</a:t>
            </a:r>
            <a:r>
              <a:rPr lang="zh-CN" altLang="en-US" sz="22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下册第六单元</a:t>
            </a:r>
            <a:r>
              <a:rPr lang="en-US" altLang="zh-CN" sz="22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2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古诗二首</a:t>
            </a:r>
            <a:endParaRPr lang="zh-CN" altLang="en-US" sz="2200" b="1" dirty="0" smtClean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57375" y="1851660"/>
            <a:ext cx="562737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</a:rPr>
              <a:t>诗人眼中的夏天</a:t>
            </a:r>
            <a:endParaRPr lang="zh-CN" altLang="en-US" sz="60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22500" y="4003675"/>
            <a:ext cx="4714875" cy="509270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195830" y="4083685"/>
            <a:ext cx="47117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泰安高新技术产业开发区凤凰小学</a:t>
            </a:r>
            <a:r>
              <a:rPr lang="en-US" altLang="zh-CN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0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张芹</a:t>
            </a:r>
            <a:endParaRPr lang="zh-CN" altLang="en-US" sz="20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10945"/>
          <a:stretch>
            <a:fillRect/>
          </a:stretch>
        </p:blipFill>
        <p:spPr>
          <a:xfrm>
            <a:off x="179705" y="635"/>
            <a:ext cx="4313555" cy="51193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2062"/>
          <a:stretch>
            <a:fillRect/>
          </a:stretch>
        </p:blipFill>
        <p:spPr>
          <a:xfrm>
            <a:off x="4572000" y="0"/>
            <a:ext cx="4368165" cy="511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10853"/>
          <a:stretch>
            <a:fillRect/>
          </a:stretch>
        </p:blipFill>
        <p:spPr>
          <a:xfrm>
            <a:off x="251460" y="51435"/>
            <a:ext cx="4251960" cy="50520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1656"/>
          <a:stretch>
            <a:fillRect/>
          </a:stretch>
        </p:blipFill>
        <p:spPr>
          <a:xfrm>
            <a:off x="4572000" y="50800"/>
            <a:ext cx="4255770" cy="5083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10.gif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7534"/>
            <a:ext cx="4248472" cy="4248472"/>
          </a:xfrm>
          <a:prstGeom prst="ellipse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467360" y="843915"/>
            <a:ext cx="589534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你喜欢夏天吗？</a:t>
            </a:r>
            <a:endParaRPr lang="zh-CN" altLang="en-US" sz="44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44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400"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你眼中的夏天什么样子？</a:t>
            </a:r>
            <a:endParaRPr lang="zh-CN" altLang="en-US" sz="4400">
              <a:highlight>
                <a:srgbClr val="FFFF00"/>
              </a:highligh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夏天你好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10.gif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7534"/>
            <a:ext cx="4248472" cy="4248472"/>
          </a:xfrm>
          <a:prstGeom prst="ellipse">
            <a:avLst/>
          </a:prstGeom>
          <a:ln>
            <a:noFill/>
          </a:ln>
          <a:effectLst>
            <a:glow rad="63500">
              <a:schemeClr val="bg1"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539750" y="267335"/>
            <a:ext cx="7336155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sz="44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400">
                <a:latin typeface="楷体" panose="02010609060101010101" pitchFamily="49" charset="-122"/>
                <a:ea typeface="楷体" panose="02010609060101010101" pitchFamily="49" charset="-122"/>
              </a:rPr>
              <a:t>诗人眼中的夏天什么样子呢？</a:t>
            </a:r>
            <a:endParaRPr lang="zh-CN" altLang="en-US" sz="440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4400">
              <a:highlight>
                <a:srgbClr val="FFFF00"/>
              </a:highligh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400"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你知道哪些关于</a:t>
            </a:r>
            <a:endParaRPr lang="zh-CN" altLang="en-US" sz="4400">
              <a:highlight>
                <a:srgbClr val="FFFF00"/>
              </a:highlight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400">
                <a:highlight>
                  <a:srgbClr val="FFFF00"/>
                </a:highlight>
                <a:latin typeface="楷体" panose="02010609060101010101" pitchFamily="49" charset="-122"/>
                <a:ea typeface="楷体" panose="02010609060101010101" pitchFamily="49" charset="-122"/>
              </a:rPr>
              <a:t>夏天的诗句？</a:t>
            </a:r>
            <a:endParaRPr lang="zh-CN" altLang="en-US" sz="4400">
              <a:highlight>
                <a:srgbClr val="FFFF00"/>
              </a:highligh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3215" y="8890"/>
            <a:ext cx="3827780" cy="5105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283710" y="8890"/>
            <a:ext cx="4018280" cy="5113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/>
          <a:stretch>
            <a:fillRect/>
          </a:stretch>
        </p:blipFill>
        <p:spPr bwMode="auto">
          <a:xfrm>
            <a:off x="-22081" y="0"/>
            <a:ext cx="3009905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53"/>
          <a:stretch>
            <a:fillRect/>
          </a:stretch>
        </p:blipFill>
        <p:spPr bwMode="auto">
          <a:xfrm flipH="1">
            <a:off x="2987824" y="0"/>
            <a:ext cx="3082135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959" y="0"/>
            <a:ext cx="3327311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34" y="0"/>
            <a:ext cx="454735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620" y="-1768"/>
            <a:ext cx="4855916" cy="5145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90720" y="2192655"/>
            <a:ext cx="4341495" cy="255143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t="5006" b="5006"/>
          <a:stretch>
            <a:fillRect/>
          </a:stretch>
        </p:blipFill>
        <p:spPr>
          <a:xfrm>
            <a:off x="205105" y="2849245"/>
            <a:ext cx="4288155" cy="18357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5" y="335280"/>
            <a:ext cx="3805555" cy="1976755"/>
          </a:xfrm>
          <a:prstGeom prst="rect">
            <a:avLst/>
          </a:prstGeom>
        </p:spPr>
      </p:pic>
      <p:pic>
        <p:nvPicPr>
          <p:cNvPr id="8" name="图片 7" descr="tim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450" y="349250"/>
            <a:ext cx="4500245" cy="253555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844165" y="1131570"/>
            <a:ext cx="4222115" cy="21399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p>
            <a:r>
              <a:rPr lang="zh-CN" altLang="en-US" sz="36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接天莲叶无穷碧，映日荷花别样红。</a:t>
            </a:r>
            <a:endParaRPr lang="zh-CN" altLang="en-US" sz="36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6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--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杨万里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《晓出净慈寺送林子方</a:t>
            </a:r>
            <a:endParaRPr lang="zh-CN" altLang="en-US" sz="24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51435"/>
            <a:ext cx="7605395" cy="50685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506595" y="342265"/>
            <a:ext cx="3288030" cy="1383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漠漠水田飞白鹭，阴阴夏木啭黄鹂。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r"/>
            <a:r>
              <a:rPr lang="en-US" altLang="zh-CN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--</a:t>
            </a:r>
            <a:r>
              <a:rPr lang="zh-CN" altLang="en-US" sz="20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王维</a:t>
            </a:r>
            <a:endParaRPr lang="zh-CN" altLang="en-US" sz="20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51435"/>
            <a:ext cx="3819525" cy="50907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855" y="51435"/>
            <a:ext cx="3806190" cy="5073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2.xml><?xml version="1.0" encoding="utf-8"?>
<p:tagLst xmlns:p="http://schemas.openxmlformats.org/presentationml/2006/main">
  <p:tag name="KSO_WM_UNIT_PLACING_PICTURE_USER_VIEWPORT" val="{&quot;height&quot;:8040,&quot;width&quot;:6028}"/>
</p:tagLst>
</file>

<file path=ppt/tags/tag3.xml><?xml version="1.0" encoding="utf-8"?>
<p:tagLst xmlns:p="http://schemas.openxmlformats.org/presentationml/2006/main">
  <p:tag name="KSO_WM_UNIT_PLACING_PICTURE_USER_VIEWPORT" val="{&quot;height&quot;:13170,&quot;width&quot;:10350}"/>
</p:tagLst>
</file>

<file path=ppt/tags/tag4.xml><?xml version="1.0" encoding="utf-8"?>
<p:tagLst xmlns:p="http://schemas.openxmlformats.org/presentationml/2006/main">
  <p:tag name="KSO_WPP_MARK_KEY" val="ddca9f45-cfd0-4e94-afec-86911a20fe9a"/>
  <p:tag name="COMMONDATA" val="eyJoZGlkIjoiZTk4NjI3ZjJiODcyMmMzMWI2YWQwM2FiN2JhNTZjNDEifQ=="/>
</p:tagLst>
</file>

<file path=ppt/theme/theme1.xml><?xml version="1.0" encoding="utf-8"?>
<a:theme xmlns:a="http://schemas.openxmlformats.org/drawingml/2006/main" name="1_Office 主题​​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</Words>
  <Application>WPS 演示</Application>
  <PresentationFormat>全屏显示(16:9)</PresentationFormat>
  <Paragraphs>22</Paragraphs>
  <Slides>11</Slides>
  <Notes>30</Notes>
  <HiddenSlides>1</HiddenSlides>
  <MMClips>4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0" baseType="lpstr">
      <vt:lpstr>Arial</vt:lpstr>
      <vt:lpstr>宋体</vt:lpstr>
      <vt:lpstr>Wingdings</vt:lpstr>
      <vt:lpstr>楷体</vt:lpstr>
      <vt:lpstr>黑体</vt:lpstr>
      <vt:lpstr>Calibri</vt:lpstr>
      <vt:lpstr>微软雅黑</vt:lpstr>
      <vt:lpstr>Arial Unicode MS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3588.pptx</dc:title>
  <dc:creator/>
  <cp:lastModifiedBy>春生</cp:lastModifiedBy>
  <cp:revision>393</cp:revision>
  <dcterms:created xsi:type="dcterms:W3CDTF">2017-03-17T02:28:00Z</dcterms:created>
  <dcterms:modified xsi:type="dcterms:W3CDTF">2023-04-20T06:49:39Z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DE3F422381294595A0411CE3F0527732</vt:lpwstr>
  </property>
</Properties>
</file>