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3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5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7.xml" ContentType="application/vnd.openxmlformats-officedocument.presentationml.slideLayout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18.xml" ContentType="application/vnd.openxmlformats-officedocument.presentationml.slideLayou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20.xml" ContentType="application/vnd.openxmlformats-officedocument.presentationml.slideLayou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slideLayouts/slideLayout21.xml" ContentType="application/vnd.openxmlformats-officedocument.presentationml.slideLayou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22.xml" ContentType="application/vnd.openxmlformats-officedocument.presentationml.slideLayout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6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10.xml" ContentType="application/vnd.openxmlformats-officedocument.presentationml.slide+xml"/>
  <Override PartName="/ppt/tags/tag63.xml" ContentType="application/vnd.openxmlformats-officedocument.presentationml.tags+xml"/>
  <Override PartName="/ppt/notesSlides/notesSlide2.xml" ContentType="application/vnd.openxmlformats-officedocument.presentationml.notesSlide+xml"/>
  <Override PartName="/ppt/slides/slide11.xml" ContentType="application/vnd.openxmlformats-officedocument.presentationml.slide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65.xml" ContentType="application/vnd.openxmlformats-officedocument.presentationml.tags+xml"/>
  <Override PartName="/ppt/notesSlides/notesSlide4.xml" ContentType="application/vnd.openxmlformats-officedocument.presentationml.notesSlide+xml"/>
  <Override PartName="/ppt/slides/slide14.xml" ContentType="application/vnd.openxmlformats-officedocument.presentationml.slide+xml"/>
  <Override PartName="/ppt/tags/tag66.xml" ContentType="application/vnd.openxmlformats-officedocument.presentationml.tags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tags/tag67.xml" ContentType="application/vnd.openxmlformats-officedocument.presentationml.tags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tags/tag68.xml" ContentType="application/vnd.openxmlformats-officedocument.presentationml.tags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tags/tag69.xml" ContentType="application/vnd.openxmlformats-officedocument.presentationml.tags+xml"/>
  <Override PartName="/ppt/notesSlides/notesSlide8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708" r:id="rId1"/>
    <p:sldMasterId id="2147483709" r:id="rId2"/>
  </p:sldMasterIdLst>
  <p:notesMasterIdLst>
    <p:notesMasterId r:id="rId3"/>
  </p:notesMasterIdLst>
  <p:sldIdLst>
    <p:sldId id="311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tableStyles" Target="tableStyle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28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85D0DACE-38E0-42D2-9336-2B707D34BC6D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Master" Target="../slideMasters/slideMaster2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tags" Target="../tags/tag7.xml"/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slideMaster" Target="../slideMasters/slideMaster2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tags" Target="../tags/tag12.xml"/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tags" Target="../tags/tag15.xml"/><Relationship Id="rId6" Type="http://schemas.openxmlformats.org/officeDocument/2006/relationships/slideMaster" Target="../slideMasters/slideMaster2.xml"/></Relationships>
</file>

<file path=ppt/slideLayouts/_rels/slideLayout15.xml.rels><?xml version="1.0" encoding="UTF-8" standalone="yes"?>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tags" Target="../tags/tag17.xml"/><Relationship Id="rId3" Type="http://schemas.openxmlformats.org/officeDocument/2006/relationships/tags" Target="../tags/tag18.xml"/><Relationship Id="rId4" Type="http://schemas.openxmlformats.org/officeDocument/2006/relationships/tags" Target="../tags/tag19.xml"/><Relationship Id="rId5" Type="http://schemas.openxmlformats.org/officeDocument/2006/relationships/tags" Target="../tags/tag20.xml"/><Relationship Id="rId6" Type="http://schemas.openxmlformats.org/officeDocument/2006/relationships/tags" Target="../tags/tag21.xml"/><Relationship Id="rId7" Type="http://schemas.openxmlformats.org/officeDocument/2006/relationships/slideMaster" Target="../slideMasters/slideMaster2.xml"/></Relationships>
</file>

<file path=ppt/slideLayouts/_rels/slideLayout16.xml.rels><?xml version="1.0" encoding="UTF-8" standalone="yes"?>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tags" Target="../tags/tag23.xml"/><Relationship Id="rId3" Type="http://schemas.openxmlformats.org/officeDocument/2006/relationships/tags" Target="../tags/tag24.xml"/><Relationship Id="rId4" Type="http://schemas.openxmlformats.org/officeDocument/2006/relationships/tags" Target="../tags/tag25.xml"/><Relationship Id="rId5" Type="http://schemas.openxmlformats.org/officeDocument/2006/relationships/tags" Target="../tags/tag26.xml"/><Relationship Id="rId6" Type="http://schemas.openxmlformats.org/officeDocument/2006/relationships/tags" Target="../tags/tag27.xml"/><Relationship Id="rId7" Type="http://schemas.openxmlformats.org/officeDocument/2006/relationships/tags" Target="../tags/tag28.xml"/><Relationship Id="rId8" Type="http://schemas.openxmlformats.org/officeDocument/2006/relationships/tags" Target="../tags/tag29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tags" Target="../tags/tag31.xml"/><Relationship Id="rId3" Type="http://schemas.openxmlformats.org/officeDocument/2006/relationships/tags" Target="../tags/tag32.xml"/><Relationship Id="rId4" Type="http://schemas.openxmlformats.org/officeDocument/2006/relationships/tags" Target="../tags/tag33.xml"/><Relationship Id="rId5" Type="http://schemas.openxmlformats.org/officeDocument/2006/relationships/slideMaster" Target="../slideMasters/slideMaster2.xml"/></Relationships>
</file>

<file path=ppt/slideLayouts/_rels/slideLayout18.xml.rels><?xml version="1.0" encoding="UTF-8" standalone="yes"?>
<Relationships xmlns="http://schemas.openxmlformats.org/package/2006/relationships"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tags" Target="../tags/tag36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slideMaster" Target="../slideMasters/slideMaster2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
<Relationships xmlns="http://schemas.openxmlformats.org/package/2006/relationships"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slideMaster" Target="../slideMasters/slideMaster2.xml"/></Relationships>
</file>

<file path=ppt/slideLayouts/_rels/slideLayout21.xml.rels><?xml version="1.0" encoding="UTF-8" standalone="yes"?>
<Relationships xmlns="http://schemas.openxmlformats.org/package/2006/relationships"><Relationship Id="rId1" Type="http://schemas.openxmlformats.org/officeDocument/2006/relationships/tags" Target="../tags/tag48.xml"/><Relationship Id="rId2" Type="http://schemas.openxmlformats.org/officeDocument/2006/relationships/tags" Target="../tags/tag49.xml"/><Relationship Id="rId3" Type="http://schemas.openxmlformats.org/officeDocument/2006/relationships/tags" Target="../tags/tag50.xml"/><Relationship Id="rId4" Type="http://schemas.openxmlformats.org/officeDocument/2006/relationships/tags" Target="../tags/tag51.xml"/><Relationship Id="rId5" Type="http://schemas.openxmlformats.org/officeDocument/2006/relationships/slideMaster" Target="../slideMasters/slideMaster2.xml"/></Relationships>
</file>

<file path=ppt/slideLayouts/_rels/slideLayout22.xml.rels><?xml version="1.0" encoding="UTF-8" standalone="yes"?>
<Relationships xmlns="http://schemas.openxmlformats.org/package/2006/relationships"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slideMaster" Target="../slideMasters/slideMaster2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5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6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9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7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tIns="38100">
            <a:noAutofit/>
          </a:bodyPr>
          <a:lstStyle>
            <a:lvl1pPr algn="ctr">
              <a:defRPr b="0" sz="5400" spc="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单击此处编辑标题</a:t>
            </a:r>
            <a:endParaRPr altLang="en-US" dirty="0" lang="zh-CN"/>
          </a:p>
        </p:txBody>
      </p:sp>
      <p:sp>
        <p:nvSpPr>
          <p:cNvPr id="1048586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bIns="38100" lIns="101600" rIns="76200" tIns="38100">
            <a:noAutofit/>
          </a:bodyPr>
          <a:lstStyle>
            <a:lvl1pPr algn="ctr" eaLnBrk="1" fontAlgn="auto" hangingPunct="1" indent="0" latinLnBrk="0" marL="0">
              <a:lnSpc>
                <a:spcPct val="100000"/>
              </a:lnSpc>
              <a:buNone/>
              <a:defRPr baseline="0" cap="none" sz="2400" kern="1200" normalizeH="0" spc="200" strike="noStrike" u="none">
                <a:solidFill>
                  <a:schemeClr val="tx1"/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dirty="0" lang="zh-CN"/>
              <a:t>单击此处编辑副标题</a:t>
            </a:r>
            <a:endParaRPr altLang="en-US" dirty="0" lang="zh-CN"/>
          </a:p>
        </p:txBody>
      </p:sp>
      <p:sp>
        <p:nvSpPr>
          <p:cNvPr id="1048587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8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589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27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2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9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0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anchor="t" anchorCtr="0" bIns="38100" lIns="101600" rIns="63500" tIns="38100">
            <a:noAutofit/>
          </a:bodyPr>
          <a:lstStyle>
            <a:lvl1pPr>
              <a:defRPr b="0" cap="none" sz="3600" kern="1200" normalizeH="0" spc="3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51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bIns="38100" lIns="101600" rIns="76200" tIns="38100">
            <a:noAutofit/>
          </a:bodyPr>
          <a:lstStyle>
            <a:lvl1pPr eaLnBrk="1" fontAlgn="auto" hangingPunct="1" indent="0" latinLnBrk="0" marL="0">
              <a:buNone/>
              <a:defRPr altLang="en-US" baseline="0" b="0" cap="none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</p:txBody>
      </p:sp>
      <p:sp>
        <p:nvSpPr>
          <p:cNvPr id="1048652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3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4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45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46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647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8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9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66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anchor="t" anchorCtr="0" bIns="38100" lIns="101600" rIns="76200" tIns="38100">
            <a:noAutofit/>
          </a:bodyPr>
          <a:lstStyle>
            <a:lvl1pPr eaLnBrk="1" fontAlgn="auto" hangingPunct="1" indent="0" latinLnBrk="0" marL="0">
              <a:lnSpc>
                <a:spcPct val="100000"/>
              </a:lnSpc>
              <a:spcAft>
                <a:spcPts val="0"/>
              </a:spcAft>
              <a:buNone/>
              <a:defRPr baseline="0" b="1" cap="none" sz="2000" kern="1200" normalizeH="0" spc="200" strike="noStrike" u="none">
                <a:solidFill>
                  <a:schemeClr val="tx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dirty="0" lang="zh-CN"/>
              <a:t>单击此处编辑文本</a:t>
            </a:r>
            <a:endParaRPr altLang="en-US" dirty="0" lang="zh-CN"/>
          </a:p>
        </p:txBody>
      </p:sp>
      <p:sp>
        <p:nvSpPr>
          <p:cNvPr id="1048667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68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anchor="t" anchorCtr="0" bIns="38100" lIns="101600" rIns="76200" rtlCol="0" tIns="3810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altLang="en-US" baseline="0" b="1" cap="none" dirty="0" sz="2000" i="0" kern="1200" kumimoji="0" lang="zh-CN" noProof="1" normalizeH="0" spc="20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669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70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1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2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662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3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4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656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bIns="0" lIns="101600" rIns="82550" rtlCol="0" tIns="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657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9EFD9D74-47D9-4702-A33C-335B63B48DBF}" type="datetimeFigureOut">
              <a:rPr altLang="en-US" lang="zh-CN" smtClean="0"/>
            </a:fld>
            <a:endParaRPr altLang="en-US" dirty="0" lang="zh-CN"/>
          </a:p>
        </p:txBody>
      </p:sp>
      <p:sp>
        <p:nvSpPr>
          <p:cNvPr id="1048658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59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FABC47A4-756D-490B-A52F-7D9E2C9FC05F}" type="slidenum">
              <a:rPr altLang="en-US" lang="zh-CN" smtClean="0"/>
            </a:fld>
            <a:endParaRPr altLang="en-US" lang="zh-CN"/>
          </a:p>
        </p:txBody>
      </p:sp>
      <p:sp>
        <p:nvSpPr>
          <p:cNvPr id="1048660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8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anchor="ctr" anchorCtr="0" bIns="38100" lIns="101600" rIns="76200" rtlCol="0" tIns="38100" vert="eaVert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spcAft>
                <a:spcPts val="0"/>
              </a:spcAft>
              <a:buNone/>
              <a:defRPr altLang="en-US" baseline="0" b="1" cap="none" dirty="0" sz="24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632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63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7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8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639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1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2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643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rtlCol="0" tIns="38100" vert="horz">
            <a:noAutofit/>
          </a:bodyPr>
          <a:lstStyle>
            <a:lvl1pPr algn="ctr" defTabSz="914400" eaLnBrk="1" fontAlgn="auto" hangingPunct="1" latinLnBrk="0" marL="0" marR="0" rtl="0">
              <a:lnSpc>
                <a:spcPct val="100000"/>
              </a:lnSpc>
              <a:buNone/>
              <a:defRPr altLang="en-US" baseline="0" b="0" cap="none" dirty="0" sz="5400" i="0" kern="1200" kumimoji="0" lang="zh-CN" noProof="1" normalizeH="0" spc="6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99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704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705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7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710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11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7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13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71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7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1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0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721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722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2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2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88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8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tags" Target="../tags/tag56.xml"/><Relationship Id="rId13" Type="http://schemas.openxmlformats.org/officeDocument/2006/relationships/tags" Target="../tags/tag57.xml"/><Relationship Id="rId14" Type="http://schemas.openxmlformats.org/officeDocument/2006/relationships/tags" Target="../tags/tag58.xml"/><Relationship Id="rId15" Type="http://schemas.openxmlformats.org/officeDocument/2006/relationships/tags" Target="../tags/tag59.xml"/><Relationship Id="rId16" Type="http://schemas.openxmlformats.org/officeDocument/2006/relationships/tags" Target="../tags/tag60.xml"/><Relationship Id="rId17" Type="http://schemas.openxmlformats.org/officeDocument/2006/relationships/tags" Target="../tags/tag61.xml"/><Relationship Id="rId1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0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1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60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/>
        </p:spPr>
        <p:txBody>
          <a:bodyPr anchor="ctr" anchorCtr="0" bIns="38100" lIns="101600" rIns="76200" rtlCol="0" tIns="38100" vert="horz">
            <a:noAutofit/>
          </a:bodyPr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/>
        </p:spPr>
        <p:txBody>
          <a:bodyPr bIns="0" lIns="101600" rIns="82550" rtlCol="0" tIns="0" vert="horz">
            <a:normAutofit/>
          </a:bodyPr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dirty="0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  <p:sp>
        <p:nvSpPr>
          <p:cNvPr id="1048581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eaLnBrk="1" fontAlgn="auto" hangingPunct="1" latinLnBrk="0" rtl="0">
        <a:lnSpc>
          <a:spcPct val="100000"/>
        </a:lnSpc>
        <a:spcBef>
          <a:spcPct val="0"/>
        </a:spcBef>
        <a:buNone/>
        <a:defRPr b="1" cap="none" sz="2800" kern="1200" normalizeH="0" spc="200" strike="noStrike" u="none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auto" hangingPunct="1" indent="-228600" latinLnBrk="0" marL="2286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auto" hangingPunct="1" indent="-228600" latinLnBrk="0" marL="6858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algn="l" pos="1609725"/>
        </a:tabLst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auto" hangingPunct="1" indent="-228600" latinLnBrk="0" marL="11430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auto" hangingPunct="1" indent="-228600" latinLnBrk="0" marL="16002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auto" hangingPunct="1" indent="-228600" latinLnBrk="0" marL="20574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8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tags" Target="../tags/tag63.xml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tags" Target="../tags/tag64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3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tags" Target="../tags/tag65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4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tags" Target="../tags/tag66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5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tags" Target="../tags/tag67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6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tags" Target="../tags/tag68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tags" Target="../tags/tag69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8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8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8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8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tags" Target="../tags/tag62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"/>
          <p:cNvSpPr txBox="1"/>
          <p:nvPr/>
        </p:nvSpPr>
        <p:spPr>
          <a:xfrm>
            <a:off x="3587110" y="792978"/>
            <a:ext cx="6286000" cy="2313939"/>
          </a:xfrm>
          <a:prstGeom prst="rect"/>
        </p:spPr>
        <p:txBody>
          <a:bodyPr rtlCol="0" wrap="square">
            <a:spAutoFit/>
          </a:bodyPr>
          <a:p>
            <a:r>
              <a:rPr altLang="zh-CN-#Hans" b="1" sz="6000" lang="zh-CN-#Hans">
                <a:solidFill>
                  <a:srgbClr val="36363D"/>
                </a:solidFill>
              </a:rPr>
              <a:t>中班</a:t>
            </a:r>
            <a:r>
              <a:rPr altLang="zh-CN-#Hans" b="1" sz="6000" lang="zh-CN-#Hans">
                <a:solidFill>
                  <a:srgbClr val="36363D"/>
                </a:solidFill>
              </a:rPr>
              <a:t>艺术</a:t>
            </a:r>
            <a:r>
              <a:rPr altLang="zh-CN-#Hans" b="1" sz="6000" lang="zh-CN-#Hans">
                <a:solidFill>
                  <a:srgbClr val="36363D"/>
                </a:solidFill>
              </a:rPr>
              <a:t>领域</a:t>
            </a:r>
            <a:endParaRPr sz="2800" lang="zh-CN-#Hans">
              <a:solidFill>
                <a:srgbClr val="000000"/>
              </a:solidFill>
            </a:endParaRPr>
          </a:p>
          <a:p>
            <a:endParaRPr sz="2800" lang="zh-CN-#Hans">
              <a:solidFill>
                <a:srgbClr val="000000"/>
              </a:solidFill>
            </a:endParaRPr>
          </a:p>
          <a:p>
            <a:r>
              <a:rPr altLang="zh-CN-#Hans" b="1" sz="6000" lang="en-US">
                <a:solidFill>
                  <a:srgbClr val="36363D"/>
                </a:solidFill>
              </a:rPr>
              <a:t> </a:t>
            </a:r>
            <a:r>
              <a:rPr altLang="zh-CN-#Hans" b="1" sz="6000" lang="en-US">
                <a:solidFill>
                  <a:srgbClr val="36363D"/>
                </a:solidFill>
              </a:rPr>
              <a:t> </a:t>
            </a:r>
            <a:r>
              <a:rPr altLang="zh-CN-#Hans" b="1" sz="6000" lang="en-US">
                <a:solidFill>
                  <a:srgbClr val="36363D"/>
                </a:solidFill>
              </a:rPr>
              <a:t> </a:t>
            </a:r>
            <a:r>
              <a:rPr altLang="zh-CN-#Hans" b="1" sz="6000" lang="en-US">
                <a:solidFill>
                  <a:srgbClr val="36363D"/>
                </a:solidFill>
              </a:rPr>
              <a:t> </a:t>
            </a:r>
            <a:r>
              <a:rPr altLang="zh-CN-#Hans" b="1" sz="6000" lang="en-US">
                <a:solidFill>
                  <a:srgbClr val="36363D"/>
                </a:solidFill>
              </a:rPr>
              <a:t> </a:t>
            </a:r>
            <a:r>
              <a:rPr altLang="zh-CN-#Hans" b="1" sz="6000" lang="zh-CN-#Hans">
                <a:solidFill>
                  <a:srgbClr val="36363D"/>
                </a:solidFill>
              </a:rPr>
              <a:t>《</a:t>
            </a:r>
            <a:r>
              <a:rPr altLang="zh-CN-#Hans" b="1" sz="6000" lang="zh-CN-#Hans">
                <a:solidFill>
                  <a:srgbClr val="36363D"/>
                </a:solidFill>
              </a:rPr>
              <a:t>花盘</a:t>
            </a:r>
            <a:r>
              <a:rPr altLang="zh-CN-#Hans" b="1" sz="6000" lang="zh-CN-#Hans">
                <a:solidFill>
                  <a:srgbClr val="36363D"/>
                </a:solidFill>
              </a:rPr>
              <a:t>》</a:t>
            </a:r>
            <a:endParaRPr sz="2800" lang="zh-CN-#Hans">
              <a:solidFill>
                <a:srgbClr val="000000"/>
              </a:solidFill>
            </a:endParaRPr>
          </a:p>
        </p:txBody>
      </p:sp>
      <p:sp>
        <p:nvSpPr>
          <p:cNvPr id="1048732" name=""/>
          <p:cNvSpPr txBox="1"/>
          <p:nvPr/>
        </p:nvSpPr>
        <p:spPr>
          <a:xfrm>
            <a:off x="3524497" y="3900494"/>
            <a:ext cx="6348612" cy="1285241"/>
          </a:xfrm>
          <a:prstGeom prst="rect"/>
        </p:spPr>
        <p:txBody>
          <a:bodyPr rtlCol="0" wrap="square">
            <a:spAutoFit/>
          </a:bodyPr>
          <a:p>
            <a:r>
              <a:rPr altLang="zh-CN-#Hans" sz="4000" lang="zh-CN-#Hans">
                <a:solidFill>
                  <a:srgbClr val="000000"/>
                </a:solidFill>
              </a:rPr>
              <a:t>主讲人</a:t>
            </a:r>
            <a:r>
              <a:rPr altLang="zh-CN-#Hans" sz="4000" lang="en-US">
                <a:solidFill>
                  <a:srgbClr val="000000"/>
                </a:solidFill>
              </a:rPr>
              <a:t>:</a:t>
            </a:r>
            <a:r>
              <a:rPr altLang="en-US" sz="4000" lang="zh-CN-#Hans">
                <a:solidFill>
                  <a:srgbClr val="000000"/>
                </a:solidFill>
              </a:rPr>
              <a:t>于丹丹</a:t>
            </a:r>
            <a:endParaRPr sz="4400" lang="zh-CN-#Hans">
              <a:solidFill>
                <a:srgbClr val="000000"/>
              </a:solidFill>
            </a:endParaRPr>
          </a:p>
          <a:p>
            <a:r>
              <a:rPr altLang="zh-CN-#Hans" sz="4000" lang="zh-CN-#Hans">
                <a:solidFill>
                  <a:srgbClr val="000000"/>
                </a:solidFill>
              </a:rPr>
              <a:t>单</a:t>
            </a:r>
            <a:r>
              <a:rPr altLang="zh-CN-#Hans" sz="4000" lang="en-US">
                <a:solidFill>
                  <a:srgbClr val="000000"/>
                </a:solidFill>
              </a:rPr>
              <a:t> </a:t>
            </a:r>
            <a:r>
              <a:rPr altLang="zh-CN-#Hans" sz="4000" lang="en-US">
                <a:solidFill>
                  <a:srgbClr val="000000"/>
                </a:solidFill>
              </a:rPr>
              <a:t> </a:t>
            </a:r>
            <a:r>
              <a:rPr altLang="zh-CN-#Hans" sz="4000" lang="en-US">
                <a:solidFill>
                  <a:srgbClr val="000000"/>
                </a:solidFill>
              </a:rPr>
              <a:t> </a:t>
            </a:r>
            <a:r>
              <a:rPr altLang="zh-CN-#Hans" sz="4000" lang="en-US">
                <a:solidFill>
                  <a:srgbClr val="000000"/>
                </a:solidFill>
              </a:rPr>
              <a:t> </a:t>
            </a:r>
            <a:r>
              <a:rPr altLang="en-US" sz="4000" lang="zh-CN-#Hans">
                <a:solidFill>
                  <a:srgbClr val="000000"/>
                </a:solidFill>
              </a:rPr>
              <a:t>位</a:t>
            </a:r>
            <a:r>
              <a:rPr altLang="zh-CN_#Hans" sz="4000" lang="en-US">
                <a:solidFill>
                  <a:srgbClr val="000000"/>
                </a:solidFill>
              </a:rPr>
              <a:t>:</a:t>
            </a:r>
            <a:r>
              <a:rPr altLang="en-US" sz="4000" lang="zh-CN_#Hans">
                <a:solidFill>
                  <a:srgbClr val="000000"/>
                </a:solidFill>
              </a:rPr>
              <a:t>临江镇</a:t>
            </a:r>
            <a:r>
              <a:rPr altLang="en-US" sz="4000" lang="en-US">
                <a:solidFill>
                  <a:srgbClr val="000000"/>
                </a:solidFill>
              </a:rPr>
              <a:t>中心</a:t>
            </a:r>
            <a:r>
              <a:rPr altLang="en-US" sz="4000" lang="en-US">
                <a:solidFill>
                  <a:srgbClr val="000000"/>
                </a:solidFill>
              </a:rPr>
              <a:t>幼儿园</a:t>
            </a:r>
            <a:endParaRPr sz="2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514049" y="0"/>
            <a:ext cx="5163902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597421" y="0"/>
            <a:ext cx="6997157" cy="685800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242341" y="0"/>
            <a:ext cx="7707317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049055" y="0"/>
            <a:ext cx="8093890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531000" y="0"/>
            <a:ext cx="7129999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308760" y="0"/>
            <a:ext cx="7574480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102773" y="0"/>
            <a:ext cx="5986453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1032" y="0"/>
            <a:ext cx="12230752" cy="6858000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670225" y="0"/>
            <a:ext cx="12978268" cy="68580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95310" y="0"/>
            <a:ext cx="12632529" cy="68580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502738" y="0"/>
            <a:ext cx="12793384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593140" y="0"/>
            <a:ext cx="12789462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485265" y="0"/>
            <a:ext cx="12931620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300538" y="0"/>
            <a:ext cx="12573712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861034" y="0"/>
            <a:ext cx="6469931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9、11、12、13、14、15、16"/>
  <p:tag name="KSO_WM_TEMPLATE_SUBCATEGORY" val="1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lastClr="000000" val="windowText"/>
      </a:dk1>
      <a:lt1>
        <a:sysClr lastClr="FFFFFF" val="window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VCE-AL00</dc:creator>
  <dcterms:created xsi:type="dcterms:W3CDTF">2023-03-21T04:49:13Z</dcterms:created>
  <dcterms:modified xsi:type="dcterms:W3CDTF">2023-03-24T01:28:35Z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33520d53537244fb9e3989ce8a3cbd40_21</vt:lpwstr>
  </property>
</Properties>
</file>