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1" r:id="rId4"/>
  </p:sldMasterIdLst>
  <p:sldIdLst>
    <p:sldId id="260" r:id="rId5"/>
    <p:sldId id="257" r:id="rId6"/>
    <p:sldId id="268" r:id="rId7"/>
    <p:sldId id="270" r:id="rId8"/>
    <p:sldId id="263" r:id="rId9"/>
    <p:sldId id="273" r:id="rId10"/>
    <p:sldId id="281" r:id="rId11"/>
    <p:sldId id="275" r:id="rId12"/>
    <p:sldId id="276" r:id="rId13"/>
    <p:sldId id="272" r:id="rId14"/>
    <p:sldId id="279" r:id="rId15"/>
    <p:sldId id="277" r:id="rId16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831CD"/>
    <a:srgbClr val="F0422A"/>
    <a:srgbClr val="F7632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38" y="-102"/>
      </p:cViewPr>
      <p:guideLst>
        <p:guide orient="horz" pos="2154"/>
        <p:guide pos="2877"/>
      </p:guideLst>
    </p:cSldViewPr>
  </p:slideViewPr>
  <p:gridSpacing cx="72006" cy="72006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auto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82F288E0-7875-42C4-84C8-98DBBD3BF4D2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7D9BB5D0-35E4-459D-AEF3-FE4D7C45CC19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350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35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82F288E0-7875-42C4-84C8-98DBBD3BF4D2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7D9BB5D0-35E4-459D-AEF3-FE4D7C45CC19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82F288E0-7875-42C4-84C8-98DBBD3BF4D2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7D9BB5D0-35E4-459D-AEF3-FE4D7C45CC19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350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35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350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35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82F288E0-7875-42C4-84C8-98DBBD3BF4D2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7D9BB5D0-35E4-459D-AEF3-FE4D7C45CC19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350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35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350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35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82F288E0-7875-42C4-84C8-98DBBD3BF4D2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7D9BB5D0-35E4-459D-AEF3-FE4D7C45CC19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82F288E0-7875-42C4-84C8-98DBBD3BF4D2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7D9BB5D0-35E4-459D-AEF3-FE4D7C45CC19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82F288E0-7875-42C4-84C8-98DBBD3BF4D2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7D9BB5D0-35E4-459D-AEF3-FE4D7C45CC19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auto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82F288E0-7875-42C4-84C8-98DBBD3BF4D2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7D9BB5D0-35E4-459D-AEF3-FE4D7C45CC19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350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35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82F288E0-7875-42C4-84C8-98DBBD3BF4D2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7D9BB5D0-35E4-459D-AEF3-FE4D7C45CC19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365125"/>
            <a:ext cx="7886700" cy="5811838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350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35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82F288E0-7875-42C4-84C8-98DBBD3BF4D2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7D9BB5D0-35E4-459D-AEF3-FE4D7C45CC19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3375"/>
            </a:lvl1pPr>
          </a:lstStyle>
          <a:p>
            <a:pPr fontAlgn="base"/>
            <a:r>
              <a:rPr lang="zh-CN" altLang="en-US" sz="3375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350"/>
            </a:lvl1pPr>
            <a:lvl2pPr marL="257175" indent="0" algn="ctr">
              <a:buNone/>
              <a:defRPr sz="1125"/>
            </a:lvl2pPr>
            <a:lvl3pPr marL="514350" indent="0" algn="ctr">
              <a:buNone/>
              <a:defRPr sz="1015"/>
            </a:lvl3pPr>
            <a:lvl4pPr marL="771525" indent="0" algn="ctr">
              <a:buNone/>
              <a:defRPr sz="900"/>
            </a:lvl4pPr>
            <a:lvl5pPr marL="1028700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050" indent="0" algn="ctr">
              <a:buNone/>
              <a:defRPr sz="900"/>
            </a:lvl7pPr>
            <a:lvl8pPr marL="1800225" indent="0" algn="ctr">
              <a:buNone/>
              <a:defRPr sz="900"/>
            </a:lvl8pPr>
            <a:lvl9pPr marL="2057400" indent="0" algn="ctr">
              <a:buNone/>
              <a:defRPr sz="900"/>
            </a:lvl9pPr>
          </a:lstStyle>
          <a:p>
            <a:pPr fontAlgn="base"/>
            <a:r>
              <a:rPr lang="zh-CN" altLang="en-US" sz="1350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z="1050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z="1050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3375"/>
            </a:lvl1pPr>
          </a:lstStyle>
          <a:p>
            <a:pPr fontAlgn="base"/>
            <a:r>
              <a:rPr lang="zh-CN" altLang="en-US" sz="3375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1pPr>
            <a:lvl2pPr marL="257175" indent="0">
              <a:buNone/>
              <a:defRPr sz="1125">
                <a:solidFill>
                  <a:schemeClr val="tx1">
                    <a:tint val="75000"/>
                  </a:schemeClr>
                </a:solidFill>
              </a:defRPr>
            </a:lvl2pPr>
            <a:lvl3pPr marL="514350" indent="0">
              <a:buNone/>
              <a:defRPr sz="1015">
                <a:solidFill>
                  <a:schemeClr val="tx1">
                    <a:tint val="75000"/>
                  </a:schemeClr>
                </a:solidFill>
              </a:defRPr>
            </a:lvl3pPr>
            <a:lvl4pPr marL="7715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4pPr>
            <a:lvl5pPr marL="10287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5pPr>
            <a:lvl6pPr marL="128587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6pPr>
            <a:lvl7pPr marL="154305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7pPr>
            <a:lvl8pPr marL="18002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8pPr>
            <a:lvl9pPr marL="20574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z="135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z="1050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z="1050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1575"/>
            </a:lvl1pPr>
            <a:lvl2pPr marL="257175" indent="0">
              <a:buNone/>
              <a:defRPr sz="1350"/>
            </a:lvl2pPr>
            <a:lvl3pPr marL="514350" indent="0">
              <a:buNone/>
              <a:defRPr sz="1125"/>
            </a:lvl3pPr>
            <a:lvl4pPr marL="771525" indent="0">
              <a:buNone/>
              <a:defRPr sz="1015"/>
            </a:lvl4pPr>
            <a:lvl5pPr marL="1028700" indent="0">
              <a:buNone/>
              <a:defRPr sz="1015"/>
            </a:lvl5pPr>
            <a:lvl6pPr marL="1285875" indent="0">
              <a:buNone/>
              <a:defRPr sz="1015"/>
            </a:lvl6pPr>
            <a:lvl7pPr marL="1543050" indent="0">
              <a:buNone/>
              <a:defRPr sz="1015"/>
            </a:lvl7pPr>
            <a:lvl8pPr marL="1800225" indent="0">
              <a:buNone/>
              <a:defRPr sz="1015"/>
            </a:lvl8pPr>
            <a:lvl9pPr marL="2057400" indent="0">
              <a:buNone/>
              <a:defRPr sz="1015"/>
            </a:lvl9pPr>
          </a:lstStyle>
          <a:p>
            <a:pPr lvl="0" fontAlgn="base"/>
            <a:r>
              <a:rPr lang="zh-CN" altLang="en-US" sz="1575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1575"/>
            </a:lvl1pPr>
            <a:lvl2pPr marL="257175" indent="0">
              <a:buNone/>
              <a:defRPr sz="1350"/>
            </a:lvl2pPr>
            <a:lvl3pPr marL="514350" indent="0">
              <a:buNone/>
              <a:defRPr sz="1125"/>
            </a:lvl3pPr>
            <a:lvl4pPr marL="771525" indent="0">
              <a:buNone/>
              <a:defRPr sz="1015"/>
            </a:lvl4pPr>
            <a:lvl5pPr marL="1028700" indent="0">
              <a:buNone/>
              <a:defRPr sz="1015"/>
            </a:lvl5pPr>
            <a:lvl6pPr marL="1285875" indent="0">
              <a:buNone/>
              <a:defRPr sz="1015"/>
            </a:lvl6pPr>
            <a:lvl7pPr marL="1543050" indent="0">
              <a:buNone/>
              <a:defRPr sz="1015"/>
            </a:lvl7pPr>
            <a:lvl8pPr marL="1800225" indent="0">
              <a:buNone/>
              <a:defRPr sz="1015"/>
            </a:lvl8pPr>
            <a:lvl9pPr marL="2057400" indent="0">
              <a:buNone/>
              <a:defRPr sz="1015"/>
            </a:lvl9pPr>
          </a:lstStyle>
          <a:p>
            <a:pPr lvl="0" fontAlgn="base"/>
            <a:r>
              <a:rPr lang="zh-CN" altLang="en-US" sz="1575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z="1050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z="1050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z="1050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18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1800"/>
            </a:lvl1pPr>
            <a:lvl2pPr>
              <a:defRPr sz="1575"/>
            </a:lvl2pPr>
            <a:lvl3pPr>
              <a:defRPr sz="1350"/>
            </a:lvl3pPr>
            <a:lvl4pPr>
              <a:defRPr sz="1125"/>
            </a:lvl4pPr>
            <a:lvl5pPr>
              <a:defRPr sz="1125"/>
            </a:lvl5pPr>
            <a:lvl6pPr>
              <a:defRPr sz="1125"/>
            </a:lvl6pPr>
            <a:lvl7pPr>
              <a:defRPr sz="1125"/>
            </a:lvl7pPr>
            <a:lvl8pPr>
              <a:defRPr sz="1125"/>
            </a:lvl8pPr>
            <a:lvl9pPr>
              <a:defRPr sz="1125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z="1575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z="1350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z="1125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z="1125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900"/>
            </a:lvl1pPr>
            <a:lvl2pPr marL="257175" indent="0">
              <a:buNone/>
              <a:defRPr sz="790"/>
            </a:lvl2pPr>
            <a:lvl3pPr marL="514350" indent="0">
              <a:buNone/>
              <a:defRPr sz="675"/>
            </a:lvl3pPr>
            <a:lvl4pPr marL="771525" indent="0">
              <a:buNone/>
              <a:defRPr sz="565"/>
            </a:lvl4pPr>
            <a:lvl5pPr marL="1028700" indent="0">
              <a:buNone/>
              <a:defRPr sz="565"/>
            </a:lvl5pPr>
            <a:lvl6pPr marL="1285875" indent="0">
              <a:buNone/>
              <a:defRPr sz="565"/>
            </a:lvl6pPr>
            <a:lvl7pPr marL="1543050" indent="0">
              <a:buNone/>
              <a:defRPr sz="565"/>
            </a:lvl7pPr>
            <a:lvl8pPr marL="1800225" indent="0">
              <a:buNone/>
              <a:defRPr sz="565"/>
            </a:lvl8pPr>
            <a:lvl9pPr marL="2057400" indent="0">
              <a:buNone/>
              <a:defRPr sz="565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z="1050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18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1800"/>
            </a:lvl1pPr>
            <a:lvl2pPr marL="257175" indent="0">
              <a:buNone/>
              <a:defRPr sz="1575"/>
            </a:lvl2pPr>
            <a:lvl3pPr marL="514350" indent="0">
              <a:buNone/>
              <a:defRPr sz="1350"/>
            </a:lvl3pPr>
            <a:lvl4pPr marL="771525" indent="0">
              <a:buNone/>
              <a:defRPr sz="1125"/>
            </a:lvl4pPr>
            <a:lvl5pPr marL="1028700" indent="0">
              <a:buNone/>
              <a:defRPr sz="1125"/>
            </a:lvl5pPr>
            <a:lvl6pPr marL="1285875" indent="0">
              <a:buNone/>
              <a:defRPr sz="1125"/>
            </a:lvl6pPr>
            <a:lvl7pPr marL="1543050" indent="0">
              <a:buNone/>
              <a:defRPr sz="1125"/>
            </a:lvl7pPr>
            <a:lvl8pPr marL="1800225" indent="0">
              <a:buNone/>
              <a:defRPr sz="1125"/>
            </a:lvl8pPr>
            <a:lvl9pPr marL="2057400" indent="0">
              <a:buNone/>
              <a:defRPr sz="1125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125"/>
            </a:lvl1pPr>
            <a:lvl2pPr marL="257175" indent="0">
              <a:buNone/>
              <a:defRPr sz="1015"/>
            </a:lvl2pPr>
            <a:lvl3pPr marL="514350" indent="0">
              <a:buNone/>
              <a:defRPr sz="900"/>
            </a:lvl3pPr>
            <a:lvl4pPr marL="771525" indent="0">
              <a:buNone/>
              <a:defRPr sz="790"/>
            </a:lvl4pPr>
            <a:lvl5pPr marL="1028700" indent="0">
              <a:buNone/>
              <a:defRPr sz="790"/>
            </a:lvl5pPr>
            <a:lvl6pPr marL="1285875" indent="0">
              <a:buNone/>
              <a:defRPr sz="790"/>
            </a:lvl6pPr>
            <a:lvl7pPr marL="1543050" indent="0">
              <a:buNone/>
              <a:defRPr sz="790"/>
            </a:lvl7pPr>
            <a:lvl8pPr marL="1800225" indent="0">
              <a:buNone/>
              <a:defRPr sz="790"/>
            </a:lvl8pPr>
            <a:lvl9pPr marL="2057400" indent="0">
              <a:buNone/>
              <a:defRPr sz="790"/>
            </a:lvl9pPr>
          </a:lstStyle>
          <a:p>
            <a:pPr lvl="0" fontAlgn="base"/>
            <a:r>
              <a:rPr lang="zh-CN" altLang="en-US" sz="1125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z="1050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z="1050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z="1050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1" Type="http://schemas.openxmlformats.org/officeDocument/2006/relationships/theme" Target="../theme/theme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0.xml"/><Relationship Id="rId8" Type="http://schemas.openxmlformats.org/officeDocument/2006/relationships/slideLayout" Target="../slideLayouts/slideLayout29.xml"/><Relationship Id="rId7" Type="http://schemas.openxmlformats.org/officeDocument/2006/relationships/slideLayout" Target="../slideLayouts/slideLayout28.xml"/><Relationship Id="rId6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5.xml"/><Relationship Id="rId3" Type="http://schemas.openxmlformats.org/officeDocument/2006/relationships/slideLayout" Target="../slideLayouts/slideLayout24.xml"/><Relationship Id="rId2" Type="http://schemas.openxmlformats.org/officeDocument/2006/relationships/slideLayout" Target="../slideLayouts/slideLayout23.xml"/><Relationship Id="rId12" Type="http://schemas.openxmlformats.org/officeDocument/2006/relationships/theme" Target="../theme/theme3.xml"/><Relationship Id="rId11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31.xml"/><Relationship Id="rId1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 indent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1026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-34290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8575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050" name="标题占位符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2"/>
          <p:cNvSpPr>
            <a:spLocks noGrp="1"/>
          </p:cNvSpPr>
          <p:nvPr>
            <p:ph type="body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t"/>
          <a:p>
            <a:pPr lvl="0" indent="-22860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indent="-228600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indent="-228600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indent="-228600" fontAlgn="auto"/>
            <a:r>
              <a:rPr lang="zh-CN" altLang="en-US" sz="1350" strike="noStrike" noProof="1"/>
              <a:t>第四级</a:t>
            </a:r>
            <a:endParaRPr lang="zh-CN" altLang="en-US" strike="noStrike" noProof="1"/>
          </a:p>
          <a:p>
            <a:pPr lvl="4" indent="-228600" fontAlgn="auto"/>
            <a:r>
              <a:rPr lang="zh-CN" altLang="en-US" sz="1350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/>
            <a:fld id="{82F288E0-7875-42C4-84C8-98DBBD3BF4D2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/>
            <a:fld id="{7D9BB5D0-35E4-459D-AEF3-FE4D7C45CC19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</p:sldLayoutIdLst>
  <p:hf sldNum="0"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074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 indent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075" name="文本占位符 1026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-34290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8575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050"/>
            </a:lvl1pPr>
          </a:lstStyle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050"/>
            </a:lvl1pPr>
          </a:lstStyle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050"/>
            </a:lvl1pPr>
          </a:lstStyle>
          <a:p>
            <a:pPr lvl="0" fontAlgn="base"/>
            <a:fld id="{9A0DB2DC-4C9A-4742-B13C-FB6460FD3503}" type="slidenum">
              <a:rPr lang="zh-CN" altLang="en-US" sz="1050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</p:sldLayoutIdLst>
  <p:hf sldNum="0" hdr="0" ftr="0" dt="0"/>
  <p:txStyles>
    <p:titleStyle>
      <a:lvl1pPr marL="0" lvl="0" indent="0" algn="ctr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3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57175" lvl="0" indent="-257175" algn="l" defTabSz="68580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57530" lvl="1" indent="-213995" algn="l" defTabSz="68580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–"/>
        <a:defRPr sz="21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857250" lvl="2" indent="-171450" algn="l" defTabSz="68580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200150" lvl="3" indent="-171450" algn="l" defTabSz="68580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–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543050" lvl="4" indent="-171450" algn="l" defTabSz="68580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885950" lvl="5" indent="-171450" algn="l" defTabSz="68580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228850" lvl="6" indent="-171450" algn="l" defTabSz="68580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571750" lvl="7" indent="-171450" algn="l" defTabSz="68580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14650" lvl="8" indent="-171450" algn="l" defTabSz="68580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342900" lvl="1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685800" lvl="2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028700" lvl="3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371600" lvl="4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1714500" lvl="5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057400" lvl="6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2400300" lvl="7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2743200" lvl="8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8.xml"/><Relationship Id="rId4" Type="http://schemas.openxmlformats.org/officeDocument/2006/relationships/image" Target="../media/image2.png"/><Relationship Id="rId3" Type="http://schemas.microsoft.com/office/2007/relationships/media" Target="file:///D:\What%20time%20is%20it\Screenrecorder-2018-03-26-06-14-30-32(0).mp4" TargetMode="External"/><Relationship Id="rId2" Type="http://schemas.openxmlformats.org/officeDocument/2006/relationships/video" Target="file:///D:\What%20time%20is%20it\Screenrecorder-2018-03-26-06-14-30-32(0).mp4" TargetMode="External"/><Relationship Id="rId1" Type="http://schemas.openxmlformats.org/officeDocument/2006/relationships/image" Target="../media/image1.GIF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6.xml"/><Relationship Id="rId5" Type="http://schemas.openxmlformats.org/officeDocument/2006/relationships/image" Target="../media/image6.GIF"/><Relationship Id="rId4" Type="http://schemas.openxmlformats.org/officeDocument/2006/relationships/image" Target="../media/image31.png"/><Relationship Id="rId3" Type="http://schemas.microsoft.com/office/2007/relationships/media" Target="file:///D:\What%20time%20is%20it\Screenrecorder-2018-04-06-14-34-34-82(0).mp4" TargetMode="External"/><Relationship Id="rId2" Type="http://schemas.openxmlformats.org/officeDocument/2006/relationships/video" Target="file:///D:\What%20time%20is%20it\Screenrecorder-2018-04-06-14-34-34-82(0).mp4" TargetMode="External"/><Relationship Id="rId1" Type="http://schemas.openxmlformats.org/officeDocument/2006/relationships/image" Target="../media/image30.GI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32.jpe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6.xml"/><Relationship Id="rId4" Type="http://schemas.openxmlformats.org/officeDocument/2006/relationships/image" Target="../media/image12.png"/><Relationship Id="rId3" Type="http://schemas.microsoft.com/office/2007/relationships/media" Target="file:///D:\What%20time%20is%20it\&#38083;&#22768;%20-%20&#19979;&#35838;&#20154;&#22768;&#38899;&#20048;%20(&#38083;&#22768;).mp3" TargetMode="External"/><Relationship Id="rId2" Type="http://schemas.openxmlformats.org/officeDocument/2006/relationships/audio" Target="file:///D:\What%20time%20is%20it\&#38083;&#22768;%20-%20&#19979;&#35838;&#20154;&#22768;&#38899;&#20048;%20(&#38083;&#22768;).mp3" TargetMode="External"/><Relationship Id="rId1" Type="http://schemas.openxmlformats.org/officeDocument/2006/relationships/image" Target="../media/image22.GIF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6.xml"/><Relationship Id="rId8" Type="http://schemas.openxmlformats.org/officeDocument/2006/relationships/image" Target="../media/image6.GIF"/><Relationship Id="rId7" Type="http://schemas.openxmlformats.org/officeDocument/2006/relationships/image" Target="../media/image5.png"/><Relationship Id="rId6" Type="http://schemas.microsoft.com/office/2007/relationships/media" Target="file:///D:\What%20time%20is%20it\Screenrecorder-2018-03-23-12-29-19-846.mp4" TargetMode="External"/><Relationship Id="rId5" Type="http://schemas.openxmlformats.org/officeDocument/2006/relationships/video" Target="file:///D:\What%20time%20is%20it\Screenrecorder-2018-03-23-12-29-19-846.mp4" TargetMode="External"/><Relationship Id="rId4" Type="http://schemas.openxmlformats.org/officeDocument/2006/relationships/image" Target="../media/image4.png"/><Relationship Id="rId3" Type="http://schemas.microsoft.com/office/2007/relationships/media" Target="file:///D:\What%20time%20is%20it\Screenrecorder-2018-03-26-05-35-33-492(0).mp4" TargetMode="External"/><Relationship Id="rId2" Type="http://schemas.openxmlformats.org/officeDocument/2006/relationships/video" Target="file:///D:\What%20time%20is%20it\Screenrecorder-2018-03-26-05-35-33-492(0).mp4" TargetMode="External"/><Relationship Id="rId1" Type="http://schemas.openxmlformats.org/officeDocument/2006/relationships/image" Target="../media/image3.GIF"/></Relationships>
</file>

<file path=ppt/slides/_rels/slide3.xml.rels><?xml version="1.0" encoding="UTF-8" standalone="yes"?>
<Relationships xmlns="http://schemas.openxmlformats.org/package/2006/relationships"><Relationship Id="rId9" Type="http://schemas.microsoft.com/office/2007/relationships/media" Target="file:///D:\What%20time%20is%20it\3&#26376;26&#26085;%2012&#28857;35&#20998;(2).mp3" TargetMode="External"/><Relationship Id="rId8" Type="http://schemas.openxmlformats.org/officeDocument/2006/relationships/audio" Target="file:///D:\What%20time%20is%20it\3&#26376;26&#26085;%2012&#28857;35&#20998;(2).mp3" TargetMode="External"/><Relationship Id="rId7" Type="http://schemas.openxmlformats.org/officeDocument/2006/relationships/image" Target="../media/image11.jpeg"/><Relationship Id="rId6" Type="http://schemas.openxmlformats.org/officeDocument/2006/relationships/image" Target="../media/image10.GIF"/><Relationship Id="rId5" Type="http://schemas.openxmlformats.org/officeDocument/2006/relationships/image" Target="../media/image9.jpeg"/><Relationship Id="rId4" Type="http://schemas.openxmlformats.org/officeDocument/2006/relationships/image" Target="../media/image8.png"/><Relationship Id="rId3" Type="http://schemas.microsoft.com/office/2007/relationships/media" Target="file:///D:\What%20time%20is%20it\Screenrecorder-2018-03-26-12-51-45-27.mp4" TargetMode="External"/><Relationship Id="rId2" Type="http://schemas.openxmlformats.org/officeDocument/2006/relationships/video" Target="NULL" TargetMode="External"/><Relationship Id="rId11" Type="http://schemas.openxmlformats.org/officeDocument/2006/relationships/slideLayout" Target="../slideLayouts/slideLayout6.xml"/><Relationship Id="rId10" Type="http://schemas.openxmlformats.org/officeDocument/2006/relationships/image" Target="../media/image12.png"/><Relationship Id="rId1" Type="http://schemas.openxmlformats.org/officeDocument/2006/relationships/image" Target="../media/image7.GIF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image" Target="../media/image17.jpeg"/><Relationship Id="rId8" Type="http://schemas.openxmlformats.org/officeDocument/2006/relationships/image" Target="../media/image16.png"/><Relationship Id="rId7" Type="http://schemas.microsoft.com/office/2007/relationships/media" Target="file:///D:\What%20time%20is%20it\Screenrecorder-2018-03-27-13-19-43-861(0).mp4" TargetMode="External"/><Relationship Id="rId6" Type="http://schemas.openxmlformats.org/officeDocument/2006/relationships/video" Target="file:///D:\What%20time%20is%20it\Screenrecorder-2018-03-27-13-19-43-861(0).mp4" TargetMode="External"/><Relationship Id="rId5" Type="http://schemas.openxmlformats.org/officeDocument/2006/relationships/image" Target="../media/image15.GIF"/><Relationship Id="rId4" Type="http://schemas.openxmlformats.org/officeDocument/2006/relationships/image" Target="../media/image14.png"/><Relationship Id="rId3" Type="http://schemas.microsoft.com/office/2007/relationships/media" Target="file:///D:\What%20time%20is%20it\Screenrecorder-2018-03-26-12-51-45-27.mp4" TargetMode="External"/><Relationship Id="rId2" Type="http://schemas.openxmlformats.org/officeDocument/2006/relationships/video" Target="NULL" TargetMode="External"/><Relationship Id="rId10" Type="http://schemas.openxmlformats.org/officeDocument/2006/relationships/slideLayout" Target="../slideLayouts/slideLayout27.xml"/><Relationship Id="rId1" Type="http://schemas.openxmlformats.org/officeDocument/2006/relationships/image" Target="../media/image13.GIF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image" Target="../media/image20.png"/><Relationship Id="rId8" Type="http://schemas.microsoft.com/office/2007/relationships/media" Target="file:///D:\What%20time%20is%20it\Screenrecorder-2018-03-27-12-27-22-115.mp4" TargetMode="External"/><Relationship Id="rId7" Type="http://schemas.openxmlformats.org/officeDocument/2006/relationships/video" Target="file:///D:\What%20time%20is%20it\Screenrecorder-2018-03-27-12-27-22-115.mp4" TargetMode="External"/><Relationship Id="rId6" Type="http://schemas.openxmlformats.org/officeDocument/2006/relationships/image" Target="../media/image19.jpeg"/><Relationship Id="rId5" Type="http://schemas.openxmlformats.org/officeDocument/2006/relationships/image" Target="../media/image12.png"/><Relationship Id="rId4" Type="http://schemas.microsoft.com/office/2007/relationships/media" Target="file:///D:\What%20time%20is%20it\3&#26376;26&#26085;%2012&#28857;35&#20998;(3).mp3" TargetMode="External"/><Relationship Id="rId3" Type="http://schemas.openxmlformats.org/officeDocument/2006/relationships/audio" Target="file:///D:\What%20time%20is%20it\3&#26376;26&#26085;%2012&#28857;35&#20998;(3).mp3" TargetMode="External"/><Relationship Id="rId2" Type="http://schemas.openxmlformats.org/officeDocument/2006/relationships/image" Target="../media/image18.jpeg"/><Relationship Id="rId11" Type="http://schemas.openxmlformats.org/officeDocument/2006/relationships/slideLayout" Target="../slideLayouts/slideLayout6.xml"/><Relationship Id="rId10" Type="http://schemas.openxmlformats.org/officeDocument/2006/relationships/image" Target="../media/image21.GIF"/><Relationship Id="rId1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image" Target="../media/image12.png"/><Relationship Id="rId8" Type="http://schemas.microsoft.com/office/2007/relationships/media" Target="file:///D:\What%20time%20is%20it\3&#26376;26&#26085;%2012&#28857;35&#20998;(4).mp3" TargetMode="External"/><Relationship Id="rId7" Type="http://schemas.openxmlformats.org/officeDocument/2006/relationships/audio" Target="file:///D:\What%20time%20is%20it\3&#26376;26&#26085;%2012&#28857;35&#20998;(4).mp3" TargetMode="External"/><Relationship Id="rId6" Type="http://schemas.openxmlformats.org/officeDocument/2006/relationships/image" Target="../media/image25.jpeg"/><Relationship Id="rId5" Type="http://schemas.openxmlformats.org/officeDocument/2006/relationships/image" Target="../media/image24.GIF"/><Relationship Id="rId4" Type="http://schemas.openxmlformats.org/officeDocument/2006/relationships/image" Target="../media/image23.png"/><Relationship Id="rId3" Type="http://schemas.microsoft.com/office/2007/relationships/media" Target="file:///D:\What%20time%20is%20it\Screenrecorder-2018-03-27-12-39-28-170(0).mp4" TargetMode="External"/><Relationship Id="rId2" Type="http://schemas.openxmlformats.org/officeDocument/2006/relationships/video" Target="file:///D:\What%20time%20is%20it\Screenrecorder-2018-03-27-12-39-28-170(0).mp4" TargetMode="External"/><Relationship Id="rId12" Type="http://schemas.openxmlformats.org/officeDocument/2006/relationships/slideLayout" Target="../slideLayouts/slideLayout6.xml"/><Relationship Id="rId11" Type="http://schemas.microsoft.com/office/2007/relationships/media" Target="file:///D:\What%20time%20is%20it\&#32431;&#38899;&#20048;%20-%20&#40723;&#28857;.m4a" TargetMode="External"/><Relationship Id="rId10" Type="http://schemas.openxmlformats.org/officeDocument/2006/relationships/audio" Target="file:///D:\What%20time%20is%20it\&#32431;&#38899;&#20048;%20-%20&#40723;&#28857;.m4a" TargetMode="External"/><Relationship Id="rId1" Type="http://schemas.openxmlformats.org/officeDocument/2006/relationships/image" Target="../media/image22.GI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6.jpe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8.png"/><Relationship Id="rId3" Type="http://schemas.microsoft.com/office/2007/relationships/media" Target="file:///D:\What%20time%20is%20it\Screenrecorder-2018-03-26-12-57-27-561.mp4" TargetMode="External"/><Relationship Id="rId2" Type="http://schemas.openxmlformats.org/officeDocument/2006/relationships/video" Target="NULL" TargetMode="External"/><Relationship Id="rId1" Type="http://schemas.openxmlformats.org/officeDocument/2006/relationships/image" Target="../media/image27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6" name="标题 5"/>
          <p:cNvSpPr>
            <a:spLocks noGrp="1"/>
          </p:cNvSpPr>
          <p:nvPr>
            <p:ph type="ctrTitle" idx="4294967295"/>
          </p:nvPr>
        </p:nvSpPr>
        <p:spPr>
          <a:xfrm>
            <a:off x="13969" y="24129"/>
            <a:ext cx="9116695" cy="6896100"/>
          </a:xfrm>
          <a:solidFill>
            <a:srgbClr val="F0422A">
              <a:alpha val="10000"/>
            </a:srgbClr>
          </a:solidFill>
        </p:spPr>
        <p:txBody>
          <a:bodyPr>
            <a:normAutofit/>
          </a:bodyPr>
          <a:p>
            <a:pPr fontAlgn="auto"/>
            <a:r>
              <a:rPr lang="en-US" altLang="zh-CN" sz="4950" strike="noStrike" noProof="1"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       </a:t>
            </a:r>
            <a:br>
              <a:rPr lang="en-US" altLang="zh-CN" sz="4950"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</a:rPr>
            </a:br>
            <a:r>
              <a:rPr lang="en-US" altLang="zh-CN" sz="4950" strike="noStrike" noProof="1"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         Unit 2 What time is it?</a:t>
            </a:r>
            <a:br>
              <a:rPr lang="en-US" altLang="zh-CN" sz="4950"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</a:rPr>
            </a:br>
            <a:br>
              <a:rPr lang="en-US" altLang="zh-CN" sz="2100"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</a:rPr>
            </a:br>
            <a:r>
              <a:rPr lang="en-US" altLang="zh-CN" sz="2100" strike="noStrike" noProof="1"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                                             </a:t>
            </a:r>
            <a:r>
              <a:rPr lang="en-US" altLang="zh-CN" strike="noStrike" noProof="1"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Part B Let's learn</a:t>
            </a:r>
            <a:br>
              <a:rPr lang="en-US" altLang="zh-CN"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</a:rPr>
            </a:br>
            <a:r>
              <a:rPr lang="en-US" altLang="zh-CN" strike="noStrike" noProof="1"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               </a:t>
            </a:r>
            <a:br>
              <a:rPr lang="en-US" altLang="zh-CN"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</a:rPr>
            </a:br>
            <a:br>
              <a:rPr lang="en-US" altLang="zh-CN"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</a:rPr>
            </a:br>
            <a:br>
              <a:rPr lang="en-US" altLang="zh-CN"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</a:rPr>
            </a:br>
            <a:r>
              <a:rPr lang="en-US" altLang="zh-CN" strike="noStrike" noProof="1"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                             </a:t>
            </a:r>
            <a:r>
              <a:rPr lang="zh-CN" altLang="en-US" strike="noStrike" noProof="1"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兰西县第一小学校  金启明</a:t>
            </a:r>
            <a:endParaRPr lang="zh-CN" altLang="en-US" strike="noStrike" noProof="1">
              <a:effectLst>
                <a:glow rad="139700">
                  <a:schemeClr val="accent2">
                    <a:satMod val="175000"/>
                    <a:alpha val="40000"/>
                  </a:schemeClr>
                </a:glow>
              </a:effectLst>
            </a:endParaRPr>
          </a:p>
        </p:txBody>
      </p:sp>
      <p:pic>
        <p:nvPicPr>
          <p:cNvPr id="3" name="Screenrecorder-2018-03-26-06-14-30-32(0)">
            <a:hlinkClick r:id="" action="ppaction://media"/>
          </p:cNvPr>
          <p:cNvPicPr/>
          <p:nvPr>
            <a:vide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475345" y="5963285"/>
            <a:ext cx="436245" cy="4305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1582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showWhenStopped="0">
                <p:cTn id="7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79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8" name="标题 7"/>
          <p:cNvSpPr>
            <a:spLocks noGrp="1"/>
          </p:cNvSpPr>
          <p:nvPr>
            <p:ph type="title"/>
          </p:nvPr>
        </p:nvSpPr>
        <p:spPr>
          <a:xfrm>
            <a:off x="635" y="-13335"/>
            <a:ext cx="9120505" cy="6840855"/>
          </a:xfrm>
          <a:solidFill>
            <a:schemeClr val="bg1">
              <a:alpha val="84000"/>
            </a:schemeClr>
          </a:solidFill>
        </p:spPr>
        <p:txBody>
          <a:bodyPr/>
          <a:p>
            <a:endParaRPr lang="zh-CN" altLang="en-US"/>
          </a:p>
        </p:txBody>
      </p:sp>
      <p:pic>
        <p:nvPicPr>
          <p:cNvPr id="2" name="Screenrecorder-2018-04-06-14-34-34-82(0)">
            <a:hlinkClick r:id="" action="ppaction://media"/>
          </p:cNvPr>
          <p:cNvPicPr/>
          <p:nvPr>
            <a:vide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4457065"/>
            <a:ext cx="2659380" cy="1543685"/>
          </a:xfrm>
          <a:prstGeom prst="rect">
            <a:avLst/>
          </a:prstGeom>
        </p:spPr>
      </p:pic>
      <p:pic>
        <p:nvPicPr>
          <p:cNvPr id="3" name="图片 2" descr="t01ed30014bf772d2e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52335" y="5086985"/>
            <a:ext cx="1711960" cy="137541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778635" y="1625600"/>
            <a:ext cx="5257800" cy="3138170"/>
          </a:xfrm>
          <a:prstGeom prst="rect">
            <a:avLst/>
          </a:prstGeom>
          <a:solidFill>
            <a:schemeClr val="bg1">
              <a:alpha val="65000"/>
            </a:schemeClr>
          </a:solidFill>
        </p:spPr>
        <p:txBody>
          <a:bodyPr wrap="none" rtlCol="0">
            <a:spAutoFit/>
          </a:bodyPr>
          <a:p>
            <a:pPr>
              <a:lnSpc>
                <a:spcPct val="150000"/>
              </a:lnSpc>
            </a:pPr>
            <a:r>
              <a:rPr lang="en-US" altLang="zh-CN" sz="4400" b="1">
                <a:solidFill>
                  <a:srgbClr val="FF0000"/>
                </a:solidFill>
                <a:latin typeface="+mn-ea"/>
                <a:ea typeface="+mn-ea"/>
              </a:rPr>
              <a:t>What would you do </a:t>
            </a:r>
            <a:endParaRPr lang="en-US" altLang="zh-CN" sz="4400" b="1">
              <a:solidFill>
                <a:srgbClr val="FF0000"/>
              </a:solidFill>
              <a:latin typeface="+mn-ea"/>
              <a:ea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4400" b="1">
                <a:solidFill>
                  <a:srgbClr val="FF0000"/>
                </a:solidFill>
                <a:latin typeface="+mn-ea"/>
                <a:ea typeface="+mn-ea"/>
              </a:rPr>
              <a:t>if your life was</a:t>
            </a:r>
            <a:endParaRPr lang="en-US" altLang="zh-CN" sz="4400" b="1">
              <a:solidFill>
                <a:srgbClr val="FF0000"/>
              </a:solidFill>
              <a:latin typeface="+mn-ea"/>
              <a:ea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4400" b="1">
                <a:solidFill>
                  <a:schemeClr val="accent2"/>
                </a:solidFill>
                <a:latin typeface="+mn-ea"/>
                <a:ea typeface="+mn-ea"/>
              </a:rPr>
              <a:t>only a minute</a:t>
            </a:r>
            <a:r>
              <a:rPr lang="en-US" altLang="zh-CN" sz="4400" b="1">
                <a:solidFill>
                  <a:srgbClr val="FF0000"/>
                </a:solidFill>
                <a:latin typeface="+mn-ea"/>
                <a:ea typeface="+mn-ea"/>
              </a:rPr>
              <a:t>?</a:t>
            </a:r>
            <a:endParaRPr lang="en-US" altLang="zh-CN" sz="4400" b="1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94105" y="610870"/>
            <a:ext cx="1719580" cy="101473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6000" b="1">
                <a:ln>
                  <a:solidFill>
                    <a:srgbClr val="F76329"/>
                  </a:solidFill>
                </a:ln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+mn-ea"/>
                <a:ea typeface="+mn-ea"/>
              </a:rPr>
              <a:t>Time</a:t>
            </a:r>
            <a:endParaRPr lang="en-US" altLang="zh-CN" sz="6000" b="1">
              <a:ln>
                <a:solidFill>
                  <a:srgbClr val="F76329"/>
                </a:solidFill>
              </a:ln>
              <a:solidFill>
                <a:srgbClr val="FF0000"/>
              </a:solidFill>
              <a:effectLst>
                <a:reflection blurRad="6350" stA="53000" endA="300" endPos="35500" dir="5400000" sy="-90000" algn="bl" rotWithShape="0"/>
              </a:effectLst>
              <a:latin typeface="+mn-ea"/>
              <a:ea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94105" y="4700905"/>
            <a:ext cx="2103755" cy="101473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6000" b="1">
                <a:ln>
                  <a:solidFill>
                    <a:srgbClr val="F76329"/>
                  </a:solidFill>
                </a:ln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+mn-ea"/>
                <a:ea typeface="+mn-ea"/>
              </a:rPr>
              <a:t>money</a:t>
            </a:r>
            <a:endParaRPr lang="en-US" altLang="zh-CN" sz="6000" b="1">
              <a:ln>
                <a:solidFill>
                  <a:srgbClr val="F76329"/>
                </a:solidFill>
              </a:ln>
              <a:solidFill>
                <a:srgbClr val="FF0000"/>
              </a:solidFill>
              <a:effectLst>
                <a:reflection blurRad="6350" stA="53000" endA="300" endPos="35500" dir="5400000" sy="-90000" algn="bl" rotWithShape="0"/>
              </a:effectLst>
              <a:latin typeface="+mn-ea"/>
              <a:ea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418580" y="2550160"/>
            <a:ext cx="143192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7200" b="1">
                <a:ln>
                  <a:solidFill>
                    <a:srgbClr val="F76329"/>
                  </a:solidFill>
                </a:ln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+mn-ea"/>
                <a:ea typeface="+mn-ea"/>
              </a:rPr>
              <a:t>is</a:t>
            </a:r>
            <a:endParaRPr lang="en-US" altLang="zh-CN" sz="7200" b="1">
              <a:ln>
                <a:solidFill>
                  <a:srgbClr val="F76329"/>
                </a:solidFill>
              </a:ln>
              <a:solidFill>
                <a:srgbClr val="FF0000"/>
              </a:solidFill>
              <a:effectLst>
                <a:reflection blurRad="6350" stA="53000" endA="300" endPos="35500" dir="5400000" sy="-90000" algn="bl" rotWithShape="0"/>
              </a:effectLst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path" presetSubtype="0" repeatCount="300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3472 -0.001574 L 0.010764 0.652037 " pathEditMode="relative" rAng="0" ptsTypes="">
                                      <p:cBhvr>
                                        <p:cTn id="6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" y="322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56" presetClass="path" presetSubtype="0" repeatCount="300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7361 0.041574 L 0.486736 0.045093 " pathEditMode="relative" rAng="0" ptsTypes="">
                                      <p:cBhvr>
                                        <p:cTn id="8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1" y="5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repeatCount="300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12139 -0.294889 C 0.018655 -0.276730 -0.300290 -0.263448 -0.322923 -0.169948 C -0.345552 -0.076441 -0.004609 0.070456 -0.001013 0.172632 C 0.002581 0.274810 -0.244031 0.307335 -0.304734 0.341073 C -0.365433 0.374818 -0.302831 0.338232 -0.304734 0.341073 C -0.306637 0.343921 -0.311924 0.352733 -0.313828 0.355574 C -0.315732 0.358421 -0.313828 0.355574 -0.313828 0.355574 C -0.313828 0.355574 -0.326516 0.357338 -0.313828 0.355574 C -0.301137 0.353814 -0.263066 0.349207 -0.250376 0.346901 C -0.237688 0.344599 -0.250376 0.344464 -0.250376 0.343921 C -0.250376 0.343378 -0.250376 0.343921 -0.250376 0.343921 " pathEditMode="relative" rAng="0" ptsTypes="">
                                      <p:cBhvr>
                                        <p:cTn id="10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1" y="32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showWhenStopped="0">
                <p:cTn id="11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16" dur="20091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20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pPr algn="l"/>
            <a:r>
              <a:rPr lang="en-US" altLang="zh-CN"/>
              <a:t>Homework</a:t>
            </a:r>
            <a:endParaRPr lang="en-US" altLang="zh-CN"/>
          </a:p>
        </p:txBody>
      </p:sp>
      <p:sp>
        <p:nvSpPr>
          <p:cNvPr id="3" name="文本框 2"/>
          <p:cNvSpPr txBox="1"/>
          <p:nvPr/>
        </p:nvSpPr>
        <p:spPr>
          <a:xfrm>
            <a:off x="610870" y="1329055"/>
            <a:ext cx="7726680" cy="43554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>
              <a:lnSpc>
                <a:spcPct val="110000"/>
              </a:lnSpc>
            </a:pPr>
            <a:r>
              <a:rPr lang="zh-CN" altLang="en-US" sz="3600">
                <a:latin typeface="+mn-ea"/>
                <a:ea typeface="+mn-ea"/>
              </a:rPr>
              <a:t>1.Listen to and repeat “Let’s </a:t>
            </a:r>
            <a:endParaRPr lang="zh-CN" altLang="en-US" sz="3600">
              <a:latin typeface="+mn-ea"/>
              <a:ea typeface="+mn-ea"/>
            </a:endParaRPr>
          </a:p>
          <a:p>
            <a:pPr algn="l">
              <a:lnSpc>
                <a:spcPct val="110000"/>
              </a:lnSpc>
            </a:pPr>
            <a:r>
              <a:rPr lang="zh-CN" altLang="en-US" sz="3600">
                <a:latin typeface="+mn-ea"/>
                <a:ea typeface="+mn-ea"/>
              </a:rPr>
              <a:t>  learn </a:t>
            </a:r>
            <a:r>
              <a:rPr lang="en-US" altLang="zh-CN" sz="3600">
                <a:latin typeface="+mn-ea"/>
                <a:ea typeface="+mn-ea"/>
              </a:rPr>
              <a:t>”                 </a:t>
            </a:r>
            <a:r>
              <a:rPr lang="zh-CN" altLang="en-US" sz="3600">
                <a:latin typeface="+mn-ea"/>
                <a:ea typeface="+mn-ea"/>
              </a:rPr>
              <a:t>(ABC) </a:t>
            </a:r>
            <a:endParaRPr lang="zh-CN" altLang="en-US" sz="3600">
              <a:latin typeface="+mn-ea"/>
              <a:ea typeface="+mn-ea"/>
            </a:endParaRPr>
          </a:p>
          <a:p>
            <a:pPr algn="l">
              <a:lnSpc>
                <a:spcPct val="110000"/>
              </a:lnSpc>
            </a:pPr>
            <a:r>
              <a:rPr lang="en-US" altLang="zh-CN" sz="3600">
                <a:latin typeface="+mn-ea"/>
                <a:ea typeface="+mn-ea"/>
              </a:rPr>
              <a:t>2</a:t>
            </a:r>
            <a:r>
              <a:rPr lang="zh-CN" altLang="en-US" sz="3600">
                <a:latin typeface="+mn-ea"/>
                <a:ea typeface="+mn-ea"/>
              </a:rPr>
              <a:t>.Write more than five sentences</a:t>
            </a:r>
            <a:endParaRPr lang="zh-CN" altLang="en-US" sz="3600">
              <a:latin typeface="+mn-ea"/>
              <a:ea typeface="+mn-ea"/>
            </a:endParaRPr>
          </a:p>
          <a:p>
            <a:pPr algn="l">
              <a:lnSpc>
                <a:spcPct val="110000"/>
              </a:lnSpc>
            </a:pPr>
            <a:r>
              <a:rPr lang="zh-CN" altLang="en-US" sz="3600">
                <a:latin typeface="+mn-ea"/>
                <a:ea typeface="+mn-ea"/>
              </a:rPr>
              <a:t>  to describe your </a:t>
            </a:r>
            <a:r>
              <a:rPr lang="en-US" altLang="zh-CN" sz="3600">
                <a:latin typeface="+mn-ea"/>
                <a:ea typeface="+mn-ea"/>
              </a:rPr>
              <a:t>day</a:t>
            </a:r>
            <a:r>
              <a:rPr lang="zh-CN" altLang="en-US" sz="3600">
                <a:latin typeface="+mn-ea"/>
                <a:ea typeface="+mn-ea"/>
              </a:rPr>
              <a:t> on your </a:t>
            </a:r>
            <a:endParaRPr lang="zh-CN" altLang="en-US" sz="3600">
              <a:latin typeface="+mn-ea"/>
              <a:ea typeface="+mn-ea"/>
            </a:endParaRPr>
          </a:p>
          <a:p>
            <a:pPr algn="l">
              <a:lnSpc>
                <a:spcPct val="110000"/>
              </a:lnSpc>
            </a:pPr>
            <a:r>
              <a:rPr lang="zh-CN" altLang="en-US" sz="3600">
                <a:latin typeface="+mn-ea"/>
                <a:ea typeface="+mn-ea"/>
              </a:rPr>
              <a:t>  exercise book            (A </a:t>
            </a:r>
            <a:r>
              <a:rPr lang="en-US" altLang="zh-CN" sz="3600">
                <a:latin typeface="+mn-ea"/>
                <a:ea typeface="+mn-ea"/>
              </a:rPr>
              <a:t>B</a:t>
            </a:r>
            <a:r>
              <a:rPr lang="zh-CN" altLang="en-US" sz="3600">
                <a:latin typeface="+mn-ea"/>
                <a:ea typeface="+mn-ea"/>
              </a:rPr>
              <a:t>)</a:t>
            </a:r>
            <a:endParaRPr lang="zh-CN" altLang="en-US" sz="3600">
              <a:latin typeface="+mn-ea"/>
              <a:ea typeface="+mn-ea"/>
            </a:endParaRPr>
          </a:p>
          <a:p>
            <a:pPr algn="l">
              <a:lnSpc>
                <a:spcPct val="110000"/>
              </a:lnSpc>
            </a:pPr>
            <a:r>
              <a:rPr lang="en-US" altLang="zh-CN" sz="3600">
                <a:latin typeface="+mn-ea"/>
                <a:ea typeface="+mn-ea"/>
              </a:rPr>
              <a:t>3.Try to translate the following</a:t>
            </a:r>
            <a:endParaRPr lang="en-US" altLang="zh-CN" sz="3600">
              <a:latin typeface="+mn-ea"/>
              <a:ea typeface="+mn-ea"/>
            </a:endParaRPr>
          </a:p>
          <a:p>
            <a:pPr algn="l">
              <a:lnSpc>
                <a:spcPct val="110000"/>
              </a:lnSpc>
            </a:pPr>
            <a:r>
              <a:rPr lang="en-US" altLang="zh-CN" sz="3600">
                <a:latin typeface="+mn-ea"/>
                <a:ea typeface="+mn-ea"/>
              </a:rPr>
              <a:t>  sentences.</a:t>
            </a:r>
            <a:r>
              <a:rPr lang="zh-CN" altLang="en-US" sz="3600">
                <a:latin typeface="+mn-ea"/>
                <a:ea typeface="+mn-ea"/>
              </a:rPr>
              <a:t>   </a:t>
            </a:r>
            <a:r>
              <a:rPr lang="zh-CN" altLang="en-US" sz="3600"/>
              <a:t>   </a:t>
            </a:r>
            <a:r>
              <a:rPr lang="zh-CN" altLang="en-US" sz="3600">
                <a:latin typeface="+mn-ea"/>
                <a:ea typeface="+mn-ea"/>
              </a:rPr>
              <a:t>          </a:t>
            </a:r>
            <a:r>
              <a:rPr lang="en-US" altLang="zh-CN" sz="3600">
                <a:latin typeface="+mn-ea"/>
                <a:ea typeface="+mn-ea"/>
              </a:rPr>
              <a:t>( A )</a:t>
            </a:r>
            <a:endParaRPr lang="en-US" altLang="zh-CN" sz="3600">
              <a:latin typeface="+mn-ea"/>
              <a:ea typeface="+mn-ea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7" name="标题 6"/>
          <p:cNvSpPr>
            <a:spLocks noGrp="1"/>
          </p:cNvSpPr>
          <p:nvPr>
            <p:ph type="title"/>
          </p:nvPr>
        </p:nvSpPr>
        <p:spPr>
          <a:xfrm>
            <a:off x="-31115" y="-32385"/>
            <a:ext cx="9151620" cy="6885305"/>
          </a:xfrm>
          <a:solidFill>
            <a:schemeClr val="bg1">
              <a:alpha val="75000"/>
            </a:schemeClr>
          </a:solidFill>
        </p:spPr>
        <p:txBody>
          <a:bodyPr/>
          <a:p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692150" y="1465580"/>
            <a:ext cx="3899535" cy="4523105"/>
          </a:xfrm>
          <a:prstGeom prst="rect">
            <a:avLst/>
          </a:prstGeom>
          <a:noFill/>
          <a:effectLst>
            <a:glow>
              <a:schemeClr val="accent6">
                <a:lumMod val="60000"/>
                <a:lumOff val="40000"/>
                <a:alpha val="40000"/>
              </a:schemeClr>
            </a:glow>
            <a:softEdge rad="1270000"/>
          </a:effectLst>
        </p:spPr>
        <p:txBody>
          <a:bodyPr wrap="square" rtlCol="0">
            <a:spAutoFit/>
          </a:bodyPr>
          <a:p>
            <a:r>
              <a:rPr lang="en-US" altLang="zh-CN" sz="9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+mn-ea"/>
                <a:ea typeface="+mn-ea"/>
              </a:rPr>
              <a:t>B</a:t>
            </a:r>
            <a:endParaRPr lang="en-US" altLang="zh-CN" sz="96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</a:effectLst>
              <a:latin typeface="+mn-ea"/>
              <a:ea typeface="+mn-ea"/>
            </a:endParaRPr>
          </a:p>
          <a:p>
            <a:r>
              <a:rPr lang="en-US" altLang="zh-CN" sz="9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+mn-ea"/>
                <a:ea typeface="+mn-ea"/>
              </a:rPr>
              <a:t>  y</a:t>
            </a:r>
            <a:endParaRPr lang="en-US" altLang="zh-CN" sz="96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</a:effectLst>
              <a:latin typeface="+mn-ea"/>
              <a:ea typeface="+mn-ea"/>
            </a:endParaRPr>
          </a:p>
          <a:p>
            <a:r>
              <a:rPr lang="en-US" altLang="zh-CN" sz="9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+mn-ea"/>
                <a:ea typeface="+mn-ea"/>
              </a:rPr>
              <a:t>    e</a:t>
            </a:r>
            <a:endParaRPr lang="en-US" altLang="zh-CN" sz="96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</a:effectLst>
              <a:latin typeface="+mn-ea"/>
              <a:ea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223510" y="1544955"/>
            <a:ext cx="3256280" cy="45231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9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+mn-ea"/>
                <a:ea typeface="+mn-ea"/>
                <a:sym typeface="+mn-ea"/>
              </a:rPr>
              <a:t>    </a:t>
            </a:r>
            <a:r>
              <a:rPr lang="en-US" altLang="zh-CN" sz="9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+mn-ea"/>
                <a:ea typeface="+mn-ea"/>
                <a:sym typeface="+mn-ea"/>
              </a:rPr>
              <a:t>B</a:t>
            </a:r>
            <a:endParaRPr lang="en-US" altLang="zh-CN" sz="96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</a:effectLst>
              <a:latin typeface="+mn-ea"/>
              <a:ea typeface="+mn-ea"/>
              <a:sym typeface="+mn-ea"/>
            </a:endParaRPr>
          </a:p>
          <a:p>
            <a:pPr algn="l"/>
            <a:r>
              <a:rPr lang="en-US" altLang="zh-CN" sz="9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+mn-ea"/>
                <a:ea typeface="+mn-ea"/>
                <a:sym typeface="+mn-ea"/>
              </a:rPr>
              <a:t>  y</a:t>
            </a:r>
            <a:endParaRPr lang="en-US" altLang="zh-CN" sz="96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</a:effectLst>
              <a:latin typeface="+mn-ea"/>
              <a:ea typeface="+mn-ea"/>
              <a:sym typeface="+mn-ea"/>
            </a:endParaRPr>
          </a:p>
          <a:p>
            <a:pPr algn="l"/>
            <a:r>
              <a:rPr lang="en-US" altLang="zh-CN" sz="9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+mn-ea"/>
                <a:ea typeface="+mn-ea"/>
                <a:sym typeface="+mn-ea"/>
              </a:rPr>
              <a:t>e</a:t>
            </a:r>
            <a:endParaRPr lang="en-US" altLang="zh-CN" sz="96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</a:effectLst>
              <a:latin typeface="+mn-ea"/>
              <a:ea typeface="+mn-ea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281805" y="5116195"/>
            <a:ext cx="859790" cy="156845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96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!!</a:t>
            </a:r>
            <a:endParaRPr lang="en-US" altLang="zh-CN" sz="96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pic>
        <p:nvPicPr>
          <p:cNvPr id="5" name="铃声 - 下课人声音乐 (铃声)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2120" y="3119120"/>
            <a:ext cx="619125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2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19" dur="3223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20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2" grpId="0" animBg="1"/>
      <p:bldP spid="2" grpId="1" bldLvl="0" animBg="1"/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>
            <a:alphaModFix amt="5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-22225" y="-43180"/>
            <a:ext cx="9148445" cy="6850380"/>
          </a:xfrm>
          <a:gradFill>
            <a:gsLst>
              <a:gs pos="100000">
                <a:schemeClr val="bg1">
                  <a:alpha val="35000"/>
                </a:schemeClr>
              </a:gs>
              <a:gs pos="100000">
                <a:srgbClr val="832B2B"/>
              </a:gs>
            </a:gsLst>
            <a:lin ang="5400000" scaled="0"/>
          </a:gradFill>
        </p:spPr>
        <p:txBody>
          <a:bodyPr>
            <a:scene3d>
              <a:camera prst="orthographicFront"/>
              <a:lightRig rig="threePt" dir="t"/>
            </a:scene3d>
          </a:bodyPr>
          <a:p>
            <a:pPr algn="l" fontAlgn="base">
              <a:lnSpc>
                <a:spcPct val="150000"/>
              </a:lnSpc>
            </a:pPr>
            <a:r>
              <a:rPr lang="zh-CN" altLang="en-US" b="1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Teaching Aims</a:t>
            </a:r>
            <a:r>
              <a:rPr lang="en-US" altLang="zh-CN" b="1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:</a:t>
            </a:r>
            <a:br>
              <a:rPr lang="zh-CN" altLang="en-US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</a:br>
            <a:r>
              <a:rPr lang="zh-CN" altLang="en-US" b="1" strike="noStrike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 知识目标</a:t>
            </a:r>
            <a:r>
              <a:rPr lang="zh-CN" altLang="en-US" sz="2800" b="1" strike="noStrike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：</a:t>
            </a:r>
            <a:r>
              <a:rPr lang="zh-CN" altLang="en-US" sz="2800" strike="noStrike" noProof="1">
                <a:solidFill>
                  <a:schemeClr val="accent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学生能够听、说、认读     </a:t>
            </a:r>
            <a:r>
              <a:rPr lang="zh-CN" altLang="en-US" sz="2800" strike="noStrike" noProof="1">
                <a:solidFill>
                  <a:schemeClr val="accent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get up,       go to school,      go home, go to bed.                    </a:t>
            </a:r>
            <a:r>
              <a:rPr lang="en-US" altLang="zh-CN" sz="2800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ea typeface="+mn-ea"/>
                <a:sym typeface="+mn-ea"/>
              </a:rPr>
              <a:t>(ABC)</a:t>
            </a:r>
            <a:br>
              <a:rPr lang="zh-CN" altLang="en-US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ea typeface="+mn-ea"/>
                <a:sym typeface="+mn-ea"/>
              </a:rPr>
            </a:br>
            <a:r>
              <a:rPr lang="zh-CN" altLang="en-US" sz="2800" strike="noStrike" noProof="1">
                <a:solidFill>
                  <a:schemeClr val="accent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   </a:t>
            </a:r>
            <a:r>
              <a:rPr lang="zh-CN" altLang="en-US" strike="noStrike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能力目标</a:t>
            </a:r>
            <a:r>
              <a:rPr lang="zh-CN" altLang="en-US" sz="2800" b="1" strike="noStrike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：</a:t>
            </a:r>
            <a:r>
              <a:rPr lang="zh-CN" altLang="en-US" sz="2800" strike="noStrike" noProof="1">
                <a:solidFill>
                  <a:schemeClr val="accent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能够运用核心句型</a:t>
            </a:r>
            <a:r>
              <a:rPr lang="en-US" altLang="zh-CN" sz="2800" strike="noStrike" noProof="1">
                <a:solidFill>
                  <a:schemeClr val="accent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“</a:t>
            </a:r>
            <a:r>
              <a:rPr lang="zh-CN" altLang="en-US" sz="2800" strike="noStrike" noProof="1">
                <a:solidFill>
                  <a:schemeClr val="accent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It’s… It’s time to…</a:t>
            </a:r>
            <a:r>
              <a:rPr lang="en-US" altLang="zh-CN" sz="2800" strike="noStrike" noProof="1">
                <a:solidFill>
                  <a:schemeClr val="accent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”</a:t>
            </a:r>
            <a:r>
              <a:rPr lang="zh-CN" altLang="en-US" sz="2800" strike="noStrike" noProof="1">
                <a:solidFill>
                  <a:schemeClr val="accent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描述作息时间和活动安排。                           </a:t>
            </a:r>
            <a:r>
              <a:rPr lang="en-US" altLang="zh-CN" sz="2800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ea typeface="+mn-ea"/>
              </a:rPr>
              <a:t>(B C)</a:t>
            </a:r>
            <a:br>
              <a:rPr lang="zh-CN" altLang="en-US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ea typeface="+mn-ea"/>
              </a:rPr>
            </a:br>
            <a:r>
              <a:rPr lang="zh-CN" altLang="en-US" sz="3600" b="1" strike="noStrike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 </a:t>
            </a:r>
            <a:r>
              <a:rPr lang="zh-CN" altLang="en-US" b="1" strike="noStrike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情感目标</a:t>
            </a:r>
            <a:r>
              <a:rPr lang="zh-CN" altLang="en-US" sz="28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：</a:t>
            </a:r>
            <a:r>
              <a:rPr lang="zh-CN" altLang="en-US" sz="2800" strike="noStrike" noProof="1">
                <a:solidFill>
                  <a:schemeClr val="accent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培养学生严格的时间观念，养成守时守纪的好习惯。                            </a:t>
            </a:r>
            <a:br>
              <a:rPr lang="zh-CN" altLang="en-US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</a:br>
            <a:br>
              <a:rPr lang="zh-CN" altLang="en-US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</a:br>
            <a:endParaRPr lang="zh-CN" altLang="en-US" sz="2800" strike="noStrike" noProof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2" name="Screenrecorder-2018-03-26-05-35-33-492(0)">
            <a:hlinkClick r:id="" action="ppaction://media"/>
          </p:cNvPr>
          <p:cNvPicPr/>
          <p:nvPr>
            <a:vide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 flipV="1">
            <a:off x="5678170" y="5852160"/>
            <a:ext cx="824230" cy="5492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Screenrecorder-2018-03-23-12-29-19-846">
            <a:hlinkClick r:id="" action="ppaction://media"/>
          </p:cNvPr>
          <p:cNvPicPr/>
          <p:nvPr>
            <a:videoFile r:link="rId5"/>
            <p:extLst>
              <p:ext uri="{DAA4B4D4-6D71-4841-9C94-3DE7FCFB9230}">
                <p14:media xmlns:p14="http://schemas.microsoft.com/office/powerpoint/2010/main" r:link="rId6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3164205" y="5768340"/>
            <a:ext cx="1412240" cy="716915"/>
          </a:xfrm>
          <a:prstGeom prst="rect">
            <a:avLst/>
          </a:prstGeom>
        </p:spPr>
      </p:pic>
      <p:pic>
        <p:nvPicPr>
          <p:cNvPr id="5122" name="图片 7" descr="t01ed30014bf772d2e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355840" y="5122545"/>
            <a:ext cx="1770063" cy="1684338"/>
          </a:xfrm>
          <a:prstGeom prst="rect">
            <a:avLst/>
          </a:prstGeom>
          <a:gradFill>
            <a:gsLst>
              <a:gs pos="100000">
                <a:srgbClr val="FE4444">
                  <a:alpha val="0"/>
                </a:srgbClr>
              </a:gs>
              <a:gs pos="100000">
                <a:srgbClr val="832B2B"/>
              </a:gs>
            </a:gsLst>
            <a:lin ang="5400000" scaled="0"/>
          </a:gradFill>
          <a:ln w="9525"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7705090" y="4828540"/>
            <a:ext cx="10718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2800">
                <a:latin typeface="+mn-ea"/>
                <a:ea typeface="+mn-ea"/>
              </a:rPr>
              <a:t>( C )</a:t>
            </a:r>
            <a:endParaRPr lang="en-US" altLang="zh-CN" sz="2800"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indefinite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showWhenStopped="0">
                <p:cTn id="7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 fullScrn="1">
              <p:cMediaNode showWhenStopped="0">
                <p:cTn id="13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51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18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22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>
            <a:alphaModFix amt="7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6146" name="标题 2"/>
          <p:cNvSpPr>
            <a:spLocks noGrp="1"/>
          </p:cNvSpPr>
          <p:nvPr>
            <p:ph type="title"/>
          </p:nvPr>
        </p:nvSpPr>
        <p:spPr>
          <a:xfrm>
            <a:off x="-22225" y="-31115"/>
            <a:ext cx="9185910" cy="6911340"/>
          </a:xfrm>
          <a:solidFill>
            <a:schemeClr val="bg1">
              <a:alpha val="30000"/>
            </a:schemeClr>
          </a:solidFill>
        </p:spPr>
        <p:txBody>
          <a:bodyPr anchor="ctr"/>
          <a:p>
            <a:pPr algn="l">
              <a:lnSpc>
                <a:spcPct val="90000"/>
              </a:lnSpc>
            </a:pPr>
            <a:endParaRPr lang="en-US" altLang="zh-CN"/>
          </a:p>
        </p:txBody>
      </p:sp>
      <p:pic>
        <p:nvPicPr>
          <p:cNvPr id="3" name="Screenrecorder-2018-03-26-12-51-45-27">
            <a:hlinkClick r:id="" action="ppaction://media"/>
          </p:cNvPr>
          <p:cNvPicPr/>
          <p:nvPr>
            <a:videoFile r:link="rId2"/>
            <p:extLst>
              <p:ext uri="{DAA4B4D4-6D71-4841-9C94-3DE7FCFB9230}">
                <p14:media xmlns:p14="http://schemas.microsoft.com/office/powerpoint/2010/main" r:link="rId3">
                  <p14:trim end="26126.000000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846070" y="6257925"/>
            <a:ext cx="473075" cy="283210"/>
          </a:xfrm>
          <a:prstGeom prst="rect">
            <a:avLst/>
          </a:prstGeom>
        </p:spPr>
      </p:pic>
      <p:pic>
        <p:nvPicPr>
          <p:cNvPr id="4" name="图片 3" descr="t015ecb4589c6322fe3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64405" y="2035810"/>
            <a:ext cx="4138295" cy="5266690"/>
          </a:xfrm>
          <a:prstGeom prst="rect">
            <a:avLst/>
          </a:prstGeom>
        </p:spPr>
      </p:pic>
      <p:pic>
        <p:nvPicPr>
          <p:cNvPr id="5" name="图片 4" descr="timg (1)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H="1">
            <a:off x="499110" y="4679950"/>
            <a:ext cx="1972310" cy="1577975"/>
          </a:xfrm>
          <a:prstGeom prst="rect">
            <a:avLst/>
          </a:prstGeom>
        </p:spPr>
      </p:pic>
      <p:pic>
        <p:nvPicPr>
          <p:cNvPr id="15" name="图片 14" descr="Cache_-3cf858de005e5bc0.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395720" y="388620"/>
            <a:ext cx="1771650" cy="2066925"/>
          </a:xfrm>
          <a:prstGeom prst="rect">
            <a:avLst/>
          </a:prstGeom>
        </p:spPr>
      </p:pic>
      <p:pic>
        <p:nvPicPr>
          <p:cNvPr id="19" name="3月26日 12点35分(2)">
            <a:hlinkClick r:id="" action="ppaction://media"/>
          </p:cNvPr>
          <p:cNvPicPr/>
          <p:nvPr>
            <a:audioFile r:link="rId8"/>
            <p:extLst>
              <p:ext uri="{DAA4B4D4-6D71-4841-9C94-3DE7FCFB9230}">
                <p14:media xmlns:p14="http://schemas.microsoft.com/office/powerpoint/2010/main" r:link="rId9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7968615" y="843915"/>
            <a:ext cx="619125" cy="61912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78790" y="525780"/>
            <a:ext cx="7489825" cy="41541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b="1">
                <a:latin typeface="+mn-ea"/>
                <a:sym typeface="+mn-ea"/>
              </a:rPr>
              <a:t>   </a:t>
            </a:r>
            <a:r>
              <a:rPr lang="zh-CN" altLang="en-US" sz="4400">
                <a:latin typeface="+mn-ea"/>
                <a:sym typeface="+mn-ea"/>
              </a:rPr>
              <a:t>What time is it?</a:t>
            </a:r>
            <a:br>
              <a:rPr lang="zh-CN" altLang="en-US" sz="4400">
                <a:latin typeface="+mn-ea"/>
                <a:sym typeface="+mn-ea"/>
              </a:rPr>
            </a:br>
            <a:r>
              <a:rPr lang="zh-CN" altLang="en-US" sz="4400">
                <a:latin typeface="+mn-ea"/>
                <a:sym typeface="+mn-ea"/>
              </a:rPr>
              <a:t> It's 7:30.</a:t>
            </a:r>
            <a:endParaRPr lang="zh-CN" altLang="en-US" sz="4400">
              <a:latin typeface="+mn-ea"/>
              <a:sym typeface="+mn-ea"/>
            </a:endParaRPr>
          </a:p>
          <a:p>
            <a:pPr algn="l"/>
            <a:r>
              <a:rPr lang="zh-CN" altLang="en-US" sz="4400">
                <a:latin typeface="+mn-ea"/>
                <a:sym typeface="+mn-ea"/>
              </a:rPr>
              <a:t> It's time to</a:t>
            </a:r>
            <a:r>
              <a:rPr lang="zh-CN" altLang="en-US" sz="4400">
                <a:solidFill>
                  <a:srgbClr val="0070C0"/>
                </a:solidFill>
                <a:latin typeface="+mn-ea"/>
                <a:sym typeface="+mn-ea"/>
              </a:rPr>
              <a:t> </a:t>
            </a:r>
            <a:r>
              <a:rPr lang="zh-CN" altLang="en-US" sz="4400" b="1">
                <a:solidFill>
                  <a:srgbClr val="FF0000"/>
                </a:solidFill>
                <a:latin typeface="+mn-ea"/>
                <a:sym typeface="+mn-ea"/>
              </a:rPr>
              <a:t>go to school.</a:t>
            </a:r>
            <a:br>
              <a:rPr lang="zh-CN" altLang="en-US" sz="4400">
                <a:solidFill>
                  <a:srgbClr val="FF0000"/>
                </a:solidFill>
                <a:latin typeface="+mn-ea"/>
                <a:sym typeface="+mn-ea"/>
              </a:rPr>
            </a:br>
            <a:r>
              <a:rPr lang="zh-CN" altLang="en-US" sz="4400">
                <a:solidFill>
                  <a:srgbClr val="0070C0"/>
                </a:solidFill>
                <a:latin typeface="+mn-ea"/>
                <a:sym typeface="+mn-ea"/>
              </a:rPr>
              <a:t> </a:t>
            </a:r>
            <a:r>
              <a:rPr lang="zh-CN" altLang="en-US" sz="4400">
                <a:latin typeface="+mn-ea"/>
                <a:sym typeface="+mn-ea"/>
              </a:rPr>
              <a:t>let's go.</a:t>
            </a:r>
            <a:br>
              <a:rPr lang="zh-CN" altLang="en-US" sz="4400">
                <a:latin typeface="+mn-ea"/>
                <a:sym typeface="+mn-ea"/>
              </a:rPr>
            </a:br>
            <a:r>
              <a:rPr lang="zh-CN" altLang="en-US" sz="4400">
                <a:latin typeface="+mn-ea"/>
                <a:sym typeface="+mn-ea"/>
              </a:rPr>
              <a:t> Ok.</a:t>
            </a:r>
            <a:br>
              <a:rPr lang="zh-CN" altLang="en-US" sz="4400">
                <a:latin typeface="+mn-ea"/>
                <a:sym typeface="+mn-ea"/>
              </a:rPr>
            </a:br>
            <a:r>
              <a:rPr lang="zh-CN" altLang="en-US" sz="4400">
                <a:latin typeface="+mn-ea"/>
                <a:sym typeface="+mn-ea"/>
              </a:rPr>
              <a:t> I</a:t>
            </a:r>
            <a:r>
              <a:rPr lang="en-US" altLang="zh-CN" sz="4400">
                <a:latin typeface="+mn-ea"/>
                <a:sym typeface="+mn-ea"/>
              </a:rPr>
              <a:t>t's time ____ school.</a:t>
            </a:r>
            <a:endParaRPr lang="en-US" altLang="zh-CN" sz="4400">
              <a:latin typeface="+mn-ea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571240" y="3911600"/>
            <a:ext cx="1021080" cy="76835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4400">
                <a:solidFill>
                  <a:schemeClr val="accent2"/>
                </a:solidFill>
                <a:latin typeface="+mn-ea"/>
                <a:ea typeface="+mn-ea"/>
              </a:rPr>
              <a:t>for</a:t>
            </a:r>
            <a:endParaRPr lang="en-US" altLang="zh-CN" sz="4400">
              <a:solidFill>
                <a:schemeClr val="accent2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3418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2000" fill="hold"/>
                                        <p:tgtEl>
                                          <p:spTgt spid="1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showWhenStopped="0">
                <p:cTn id="15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20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showWhenStopped="0">
                <p:cTn id="21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26" dur="indefinite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>
            <a:alphaModFix amt="5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7170" name="标题 1"/>
          <p:cNvSpPr>
            <a:spLocks noGrp="1"/>
          </p:cNvSpPr>
          <p:nvPr>
            <p:ph type="title"/>
          </p:nvPr>
        </p:nvSpPr>
        <p:spPr>
          <a:xfrm>
            <a:off x="20320" y="4445"/>
            <a:ext cx="9114155" cy="6848475"/>
          </a:xfrm>
          <a:solidFill>
            <a:schemeClr val="bg1">
              <a:alpha val="34000"/>
            </a:schemeClr>
          </a:solidFill>
        </p:spPr>
        <p:txBody>
          <a:bodyPr anchor="ctr"/>
          <a:p>
            <a:pPr algn="l"/>
            <a:endParaRPr lang="en-US" altLang="zh-CN">
              <a:latin typeface="宋体" panose="0201060003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94385" y="1028065"/>
            <a:ext cx="4603750" cy="768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440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What's the time?</a:t>
            </a:r>
            <a:endParaRPr lang="en-US" altLang="zh-CN" sz="4400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94068" y="2406015"/>
            <a:ext cx="3256280" cy="78359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br>
              <a:rPr lang="en-US" altLang="zh-CN" sz="10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</a:br>
            <a:r>
              <a:rPr lang="en-US" altLang="zh-CN" sz="440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It's 6:30 .</a:t>
            </a:r>
            <a:endParaRPr lang="en-US" altLang="zh-CN" sz="4400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7" name="Screenrecorder-2018-03-26-12-51-45-27">
            <a:hlinkClick r:id="" action="ppaction://media"/>
          </p:cNvPr>
          <p:cNvPicPr/>
          <p:nvPr>
            <a:videoFile r:link="rId2"/>
            <p:extLst>
              <p:ext uri="{DAA4B4D4-6D71-4841-9C94-3DE7FCFB9230}">
                <p14:media xmlns:p14="http://schemas.microsoft.com/office/powerpoint/2010/main" r:link="rId3">
                  <p14:trim st="7973.000000" end="20782.000000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479155" y="6157595"/>
            <a:ext cx="271145" cy="236220"/>
          </a:xfrm>
          <a:prstGeom prst="rect">
            <a:avLst/>
          </a:prstGeom>
        </p:spPr>
      </p:pic>
      <p:pic>
        <p:nvPicPr>
          <p:cNvPr id="10" name="图片 9" descr="t01f78a9bbd624de73e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27370" y="3810"/>
            <a:ext cx="3506470" cy="6848475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642938" y="3798888"/>
            <a:ext cx="5793740" cy="768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440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It's time </a:t>
            </a:r>
            <a:r>
              <a:rPr lang="en-US" altLang="zh-CN" sz="44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to get up</a:t>
            </a:r>
            <a:r>
              <a:rPr lang="en-US" altLang="zh-CN" sz="440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.</a:t>
            </a:r>
            <a:endParaRPr lang="en-US" altLang="zh-CN" sz="4400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2" name="Screenrecorder-2018-03-27-13-19-43-861(0)">
            <a:hlinkClick r:id="" action="ppaction://media"/>
          </p:cNvPr>
          <p:cNvPicPr/>
          <p:nvPr>
            <a:videoFile r:link="rId6"/>
            <p:extLst>
              <p:ext uri="{DAA4B4D4-6D71-4841-9C94-3DE7FCFB9230}">
                <p14:media xmlns:p14="http://schemas.microsoft.com/office/powerpoint/2010/main" r:link="rId7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3719195" y="5868670"/>
            <a:ext cx="1678940" cy="814070"/>
          </a:xfrm>
          <a:prstGeom prst="rect">
            <a:avLst/>
          </a:prstGeom>
        </p:spPr>
      </p:pic>
      <p:pic>
        <p:nvPicPr>
          <p:cNvPr id="3" name="图片 2" descr="t01468dbeaaab0efb3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856605" y="251460"/>
            <a:ext cx="1529715" cy="18427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889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2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showWhenStopped="0">
                <p:cTn id="21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  <p:video fullScrn="1">
              <p:cMediaNode showWhenStopped="0">
                <p:cTn id="22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2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7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8194" name="标题 3"/>
          <p:cNvSpPr>
            <a:spLocks noGrp="1"/>
          </p:cNvSpPr>
          <p:nvPr>
            <p:ph type="title"/>
          </p:nvPr>
        </p:nvSpPr>
        <p:spPr>
          <a:xfrm>
            <a:off x="-20320" y="-66675"/>
            <a:ext cx="9176385" cy="6934200"/>
          </a:xfrm>
          <a:solidFill>
            <a:schemeClr val="bg1">
              <a:alpha val="25000"/>
            </a:schemeClr>
          </a:solidFill>
        </p:spPr>
        <p:txBody>
          <a:bodyPr anchor="ctr"/>
          <a:p>
            <a:endParaRPr lang="zh-CN" altLang="en-US">
              <a:solidFill>
                <a:srgbClr val="92D050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13410" y="936625"/>
            <a:ext cx="4813935" cy="768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440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What time is it?</a:t>
            </a:r>
            <a:endParaRPr lang="zh-CN" altLang="en-US" sz="44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13093" y="1908175"/>
            <a:ext cx="4373880" cy="78359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br>
              <a:rPr lang="en-US" altLang="zh-CN" sz="10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</a:br>
            <a:r>
              <a:rPr lang="en-US" altLang="zh-CN" sz="440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It's 6 o'clock.</a:t>
            </a:r>
            <a:endParaRPr lang="en-US" altLang="zh-CN" sz="4400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5" name="图片 4" descr="u=571679182,2707386266&amp;fm=27&amp;gp=0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-1130" t="-1549" r="9555" b="2948"/>
          <a:stretch>
            <a:fillRect/>
          </a:stretch>
        </p:blipFill>
        <p:spPr>
          <a:xfrm>
            <a:off x="6317615" y="245745"/>
            <a:ext cx="2061210" cy="248856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13410" y="2894965"/>
            <a:ext cx="6078220" cy="76835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4400">
                <a:latin typeface="+mn-ea"/>
                <a:ea typeface="+mn-ea"/>
              </a:rPr>
              <a:t>It's time </a:t>
            </a:r>
            <a:r>
              <a:rPr lang="en-US" altLang="zh-CN" sz="4400" b="1">
                <a:solidFill>
                  <a:srgbClr val="FF0000"/>
                </a:solidFill>
                <a:latin typeface="+mn-ea"/>
                <a:ea typeface="+mn-ea"/>
              </a:rPr>
              <a:t>to go home.</a:t>
            </a:r>
            <a:endParaRPr lang="en-US" altLang="zh-CN" sz="4400" b="1">
              <a:solidFill>
                <a:srgbClr val="FF0000"/>
              </a:solidFill>
              <a:latin typeface="+mn-ea"/>
              <a:ea typeface="+mn-ea"/>
            </a:endParaRPr>
          </a:p>
        </p:txBody>
      </p:sp>
      <p:pic>
        <p:nvPicPr>
          <p:cNvPr id="3" name="3月26日 12点35分(3)">
            <a:hlinkClick r:id="" action="ppaction://media"/>
          </p:cNvPr>
          <p:cNvPicPr/>
          <p:nvPr>
            <a:audioFile r:link="rId3"/>
            <p:extLst>
              <p:ext uri="{DAA4B4D4-6D71-4841-9C94-3DE7FCFB9230}">
                <p14:media xmlns:p14="http://schemas.microsoft.com/office/powerpoint/2010/main" r:link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114540" y="1508125"/>
            <a:ext cx="619125" cy="619125"/>
          </a:xfrm>
          <a:prstGeom prst="rect">
            <a:avLst/>
          </a:prstGeom>
        </p:spPr>
      </p:pic>
      <p:pic>
        <p:nvPicPr>
          <p:cNvPr id="8" name="图片 7" descr="t010039e8fe50fce76f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9860" y="3537585"/>
            <a:ext cx="3284220" cy="3065780"/>
          </a:xfrm>
          <a:prstGeom prst="rect">
            <a:avLst/>
          </a:prstGeom>
        </p:spPr>
      </p:pic>
      <p:pic>
        <p:nvPicPr>
          <p:cNvPr id="10" name="Screenrecorder-2018-03-27-12-27-22-115">
            <a:hlinkClick r:id="" action="ppaction://media"/>
          </p:cNvPr>
          <p:cNvPicPr/>
          <p:nvPr>
            <a:videoFile r:link="rId7"/>
            <p:extLst>
              <p:ext uri="{DAA4B4D4-6D71-4841-9C94-3DE7FCFB9230}">
                <p14:media xmlns:p14="http://schemas.microsoft.com/office/powerpoint/2010/main" r:link="rId8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3976370" y="4975225"/>
            <a:ext cx="2341245" cy="975360"/>
          </a:xfrm>
          <a:prstGeom prst="rect">
            <a:avLst/>
          </a:prstGeom>
        </p:spPr>
      </p:pic>
      <p:pic>
        <p:nvPicPr>
          <p:cNvPr id="11" name="图片 10" descr="500cf7b077d0d_200x200_3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166485" y="3827145"/>
            <a:ext cx="2839085" cy="362966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613410" y="3663315"/>
            <a:ext cx="6050280" cy="76835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4400">
                <a:latin typeface="+mn-ea"/>
                <a:ea typeface="+mn-ea"/>
              </a:rPr>
              <a:t>It's time </a:t>
            </a:r>
            <a:r>
              <a:rPr lang="en-US" altLang="zh-CN" sz="4400">
                <a:solidFill>
                  <a:schemeClr val="accent2"/>
                </a:solidFill>
                <a:latin typeface="+mn-ea"/>
                <a:ea typeface="+mn-ea"/>
              </a:rPr>
              <a:t>for</a:t>
            </a:r>
            <a:r>
              <a:rPr lang="en-US" altLang="zh-CN" sz="4400">
                <a:latin typeface="+mn-ea"/>
                <a:ea typeface="+mn-ea"/>
              </a:rPr>
              <a:t> dinner.</a:t>
            </a:r>
            <a:endParaRPr lang="en-US" altLang="zh-CN" sz="4400"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13" dur="9820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26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31" dur="783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 fullScrn="1">
              <p:cMediaNode showWhenStopped="0">
                <p:cTn id="32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video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37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7" grpId="0"/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5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510" y="23495"/>
            <a:ext cx="9095105" cy="6885305"/>
          </a:xfrm>
          <a:solidFill>
            <a:schemeClr val="bg1">
              <a:alpha val="34000"/>
            </a:schemeClr>
          </a:solidFill>
        </p:spPr>
        <p:txBody>
          <a:bodyPr/>
          <a:p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613410" y="675005"/>
            <a:ext cx="4813935" cy="768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440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What time is it?</a:t>
            </a:r>
            <a:endParaRPr lang="zh-CN" altLang="en-US" sz="44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13093" y="1443355"/>
            <a:ext cx="4373880" cy="78359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br>
              <a:rPr lang="en-US" altLang="zh-CN" sz="10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</a:br>
            <a:r>
              <a:rPr lang="en-US" altLang="zh-CN" sz="440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It's 9 o'clock.</a:t>
            </a:r>
            <a:endParaRPr lang="en-US" altLang="zh-CN" sz="4400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3" name="Screenrecorder-2018-03-27-12-39-28-170(0)">
            <a:hlinkClick r:id="" action="ppaction://media"/>
          </p:cNvPr>
          <p:cNvPicPr/>
          <p:nvPr>
            <a:vide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615555" y="430530"/>
            <a:ext cx="1322705" cy="781685"/>
          </a:xfrm>
          <a:prstGeom prst="rect">
            <a:avLst/>
          </a:prstGeom>
        </p:spPr>
      </p:pic>
      <p:pic>
        <p:nvPicPr>
          <p:cNvPr id="6" name="图片 5" descr="df995cf0f736afc321af950ab119ebc4b64512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94350" y="1212215"/>
            <a:ext cx="3517265" cy="5541010"/>
          </a:xfrm>
          <a:prstGeom prst="rect">
            <a:avLst/>
          </a:prstGeom>
        </p:spPr>
      </p:pic>
      <p:pic>
        <p:nvPicPr>
          <p:cNvPr id="4" name="图片 3" descr="u_2833548338_1334258071&amp;fm_200&amp;gp_0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507" t="-661" r="21448" b="661"/>
          <a:stretch>
            <a:fillRect/>
          </a:stretch>
        </p:blipFill>
        <p:spPr>
          <a:xfrm>
            <a:off x="4987290" y="-292735"/>
            <a:ext cx="2628265" cy="278892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13410" y="2226945"/>
            <a:ext cx="6642100" cy="76835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4400">
                <a:latin typeface="+mn-ea"/>
                <a:ea typeface="+mn-ea"/>
              </a:rPr>
              <a:t>It's time </a:t>
            </a:r>
            <a:r>
              <a:rPr lang="en-US" altLang="zh-CN" sz="4400" b="1">
                <a:solidFill>
                  <a:srgbClr val="FF0000"/>
                </a:solidFill>
                <a:latin typeface="+mn-ea"/>
                <a:ea typeface="+mn-ea"/>
              </a:rPr>
              <a:t>to go to bed.</a:t>
            </a:r>
            <a:endParaRPr lang="en-US" altLang="zh-CN" sz="4400" b="1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613410" y="2889250"/>
            <a:ext cx="5648325" cy="3535045"/>
          </a:xfrm>
          <a:prstGeom prst="roundRect">
            <a:avLst/>
          </a:prstGeom>
          <a:solidFill>
            <a:srgbClr val="FF0000">
              <a:alpha val="8000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l" defTabSz="685800" fontAlgn="base">
              <a:lnSpc>
                <a:spcPct val="130000"/>
              </a:lnSpc>
            </a:pPr>
            <a:br>
              <a:rPr lang="en-US" altLang="zh-CN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</a:br>
            <a:r>
              <a:rPr lang="en-US" altLang="zh-CN" sz="2800" strike="noStrike" noProof="1">
                <a:solidFill>
                  <a:srgbClr val="C831CD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I</a:t>
            </a:r>
            <a:r>
              <a:rPr lang="en-US" altLang="zh-CN" sz="2800" strike="noStrike" noProof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go to bed at 9 o'clock.</a:t>
            </a:r>
            <a:br>
              <a:rPr lang="en-US" altLang="zh-CN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</a:br>
            <a:r>
              <a:rPr lang="en-US" altLang="zh-CN" sz="2800" strike="noStrike" noProof="1">
                <a:solidFill>
                  <a:srgbClr val="C831CD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You </a:t>
            </a:r>
            <a:r>
              <a:rPr lang="en-US" altLang="zh-CN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go to bed</a:t>
            </a:r>
            <a:r>
              <a:rPr lang="en-US" altLang="zh-CN" sz="2800" strike="noStrike" noProof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at 9 o'clock.</a:t>
            </a:r>
            <a:br>
              <a:rPr lang="en-US" altLang="zh-CN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</a:br>
            <a:r>
              <a:rPr lang="en-US" altLang="zh-CN" sz="2800" strike="noStrike" noProof="1">
                <a:solidFill>
                  <a:srgbClr val="C831CD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We</a:t>
            </a:r>
            <a:r>
              <a:rPr lang="en-US" altLang="zh-CN" sz="2800" strike="noStrike" noProof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go to bed</a:t>
            </a:r>
            <a:r>
              <a:rPr lang="en-US" altLang="zh-CN" sz="2800" strike="noStrike" noProof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at 9 o'clock.</a:t>
            </a:r>
            <a:br>
              <a:rPr lang="en-US" altLang="zh-CN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</a:br>
            <a:r>
              <a:rPr lang="en-US" altLang="zh-CN" sz="2800" strike="noStrike" noProof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He </a:t>
            </a:r>
            <a:r>
              <a:rPr lang="en-US" altLang="zh-CN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go</a:t>
            </a:r>
            <a:r>
              <a:rPr lang="en-US" altLang="zh-CN" sz="2800">
                <a:solidFill>
                  <a:srgbClr val="C831CD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es</a:t>
            </a:r>
            <a:r>
              <a:rPr lang="en-US" altLang="zh-CN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to bed</a:t>
            </a:r>
            <a:r>
              <a:rPr lang="en-US" altLang="zh-CN" sz="2800" strike="noStrike" noProof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at 9 o'clock.</a:t>
            </a:r>
            <a:br>
              <a:rPr lang="en-US" altLang="zh-CN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</a:br>
            <a:r>
              <a:rPr lang="en-US" altLang="zh-CN" sz="2800" strike="noStrike" noProof="1">
                <a:solidFill>
                  <a:srgbClr val="C831CD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She </a:t>
            </a:r>
            <a:r>
              <a:rPr lang="en-US" altLang="zh-CN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go</a:t>
            </a:r>
            <a:r>
              <a:rPr lang="en-US" altLang="zh-CN" sz="2800">
                <a:solidFill>
                  <a:srgbClr val="C831CD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es</a:t>
            </a:r>
            <a:r>
              <a:rPr lang="en-US" altLang="zh-CN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to bed</a:t>
            </a:r>
            <a:r>
              <a:rPr lang="en-US" altLang="zh-CN" sz="2800" strike="noStrike" noProof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at 9 o'clock.</a:t>
            </a:r>
            <a:br>
              <a:rPr lang="en-US" altLang="zh-CN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</a:br>
            <a:r>
              <a:rPr lang="en-US" altLang="zh-CN" sz="2800" strike="noStrike" noProof="1">
                <a:solidFill>
                  <a:srgbClr val="C831CD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They</a:t>
            </a:r>
            <a:r>
              <a:rPr lang="en-US" altLang="zh-CN" sz="2800" strike="noStrike" noProof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go to bed</a:t>
            </a:r>
            <a:r>
              <a:rPr lang="en-US" altLang="zh-CN" sz="2800" strike="noStrike" noProof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at 9 o'clock.</a:t>
            </a:r>
            <a:br>
              <a:rPr lang="en-US" altLang="zh-CN" sz="32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</a:br>
            <a:endParaRPr lang="zh-CN" altLang="en-US" strike="noStrike" noProof="1"/>
          </a:p>
        </p:txBody>
      </p:sp>
      <p:pic>
        <p:nvPicPr>
          <p:cNvPr id="9" name="3月26日 12点35分(4)">
            <a:hlinkClick r:id="" action="ppaction://media"/>
          </p:cNvPr>
          <p:cNvPicPr/>
          <p:nvPr>
            <a:audioFile r:link="rId7"/>
            <p:extLst>
              <p:ext uri="{DAA4B4D4-6D71-4841-9C94-3DE7FCFB9230}">
                <p14:media xmlns:p14="http://schemas.microsoft.com/office/powerpoint/2010/main" r:link="rId8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5991860" y="1042035"/>
            <a:ext cx="619125" cy="619125"/>
          </a:xfrm>
          <a:prstGeom prst="rect">
            <a:avLst/>
          </a:prstGeom>
        </p:spPr>
      </p:pic>
      <p:pic>
        <p:nvPicPr>
          <p:cNvPr id="10" name="纯音乐 - 鼓点">
            <a:hlinkClick r:id="" action="ppaction://media"/>
          </p:cNvPr>
          <p:cNvPicPr/>
          <p:nvPr>
            <a:audioFile r:link="rId10"/>
            <p:extLst>
              <p:ext uri="{DAA4B4D4-6D71-4841-9C94-3DE7FCFB9230}">
                <p14:media xmlns:p14="http://schemas.microsoft.com/office/powerpoint/2010/main" r:link="rId1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2319655" y="4702810"/>
            <a:ext cx="619125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2327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2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showWhenStopped="0">
                <p:cTn id="24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29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96000" showWhenStopped="0">
                <p:cTn id="30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audio>
              <p:cMediaNode showWhenStopped="0">
                <p:cTn id="31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36" dur="451070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41" dur="6373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7" grpId="0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883660" y="24130"/>
            <a:ext cx="5205730" cy="6822440"/>
          </a:xfrm>
          <a:solidFill>
            <a:schemeClr val="bg1"/>
          </a:solidFill>
        </p:spPr>
        <p:txBody>
          <a:bodyPr/>
          <a:p>
            <a:pPr algn="l">
              <a:lnSpc>
                <a:spcPct val="110000"/>
              </a:lnSpc>
            </a:pPr>
            <a:br>
              <a:rPr lang="en-US" altLang="zh-CN" sz="4000">
                <a:solidFill>
                  <a:srgbClr val="FF0000"/>
                </a:solidFill>
              </a:rPr>
            </a:br>
            <a:br>
              <a:rPr lang="en-US" altLang="zh-CN" sz="4000">
                <a:solidFill>
                  <a:srgbClr val="FF0000"/>
                </a:solidFill>
              </a:rPr>
            </a:br>
            <a:r>
              <a:rPr lang="en-US" altLang="zh-CN" sz="3600"/>
              <a:t>It's time__get up.</a:t>
            </a:r>
            <a:br>
              <a:rPr lang="en-US" altLang="zh-CN" sz="3600"/>
            </a:br>
            <a:r>
              <a:rPr lang="en-US" altLang="zh-CN" sz="3600">
                <a:sym typeface="+mn-ea"/>
              </a:rPr>
              <a:t>It's time__breakfast.</a:t>
            </a:r>
            <a:br>
              <a:rPr lang="en-US" altLang="zh-CN" sz="3600"/>
            </a:br>
            <a:r>
              <a:rPr lang="en-US" altLang="zh-CN" sz="3600">
                <a:sym typeface="+mn-ea"/>
              </a:rPr>
              <a:t>It's time__go to school.</a:t>
            </a:r>
            <a:br>
              <a:rPr lang="en-US" altLang="zh-CN" sz="3600"/>
            </a:br>
            <a:r>
              <a:rPr lang="en-US" altLang="zh-CN" sz="3600">
                <a:sym typeface="+mn-ea"/>
              </a:rPr>
              <a:t>It's time__English class.</a:t>
            </a:r>
            <a:br>
              <a:rPr lang="en-US" altLang="zh-CN" sz="3600"/>
            </a:br>
            <a:r>
              <a:rPr lang="en-US" altLang="zh-CN" sz="3600">
                <a:sym typeface="+mn-ea"/>
              </a:rPr>
              <a:t>It's time__lunch.</a:t>
            </a:r>
            <a:br>
              <a:rPr lang="en-US" altLang="zh-CN" sz="3600"/>
            </a:br>
            <a:r>
              <a:rPr lang="en-US" altLang="zh-CN" sz="3600">
                <a:sym typeface="+mn-ea"/>
              </a:rPr>
              <a:t>It's time__music class.</a:t>
            </a:r>
            <a:br>
              <a:rPr lang="en-US" altLang="zh-CN" sz="3600"/>
            </a:br>
            <a:r>
              <a:rPr lang="en-US" altLang="zh-CN" sz="3600">
                <a:sym typeface="+mn-ea"/>
              </a:rPr>
              <a:t>It's time__PE class.</a:t>
            </a:r>
            <a:br>
              <a:rPr lang="en-US" altLang="zh-CN" sz="3600"/>
            </a:br>
            <a:r>
              <a:rPr lang="en-US" altLang="zh-CN" sz="3600">
                <a:sym typeface="+mn-ea"/>
              </a:rPr>
              <a:t>It's time__go home.</a:t>
            </a:r>
            <a:br>
              <a:rPr lang="en-US" altLang="zh-CN" sz="3600"/>
            </a:br>
            <a:r>
              <a:rPr lang="en-US" altLang="zh-CN" sz="3600">
                <a:sym typeface="+mn-ea"/>
              </a:rPr>
              <a:t>It's time__go to bed.</a:t>
            </a:r>
            <a:br>
              <a:rPr lang="en-US" altLang="zh-CN" sz="3600"/>
            </a:br>
            <a:endParaRPr lang="en-US" altLang="zh-CN" sz="3600"/>
          </a:p>
        </p:txBody>
      </p:sp>
      <p:sp>
        <p:nvSpPr>
          <p:cNvPr id="3" name="文本框 2"/>
          <p:cNvSpPr txBox="1"/>
          <p:nvPr/>
        </p:nvSpPr>
        <p:spPr>
          <a:xfrm>
            <a:off x="5488940" y="1110615"/>
            <a:ext cx="62166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>
                <a:solidFill>
                  <a:srgbClr val="FF0000"/>
                </a:solidFill>
                <a:sym typeface="+mn-ea"/>
              </a:rPr>
              <a:t>to</a:t>
            </a:r>
            <a:endParaRPr lang="zh-CN" altLang="en-US" sz="3600"/>
          </a:p>
        </p:txBody>
      </p:sp>
      <p:sp>
        <p:nvSpPr>
          <p:cNvPr id="4" name="文本框 3"/>
          <p:cNvSpPr txBox="1"/>
          <p:nvPr/>
        </p:nvSpPr>
        <p:spPr>
          <a:xfrm>
            <a:off x="5518150" y="2319020"/>
            <a:ext cx="5638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3600">
                <a:solidFill>
                  <a:srgbClr val="FF0000"/>
                </a:solidFill>
                <a:latin typeface="+mj-lt"/>
                <a:ea typeface="+mj-ea"/>
                <a:cs typeface="+mj-cs"/>
                <a:sym typeface="+mn-ea"/>
              </a:rPr>
              <a:t>to</a:t>
            </a:r>
            <a:endParaRPr lang="en-US" altLang="zh-CN" sz="3600">
              <a:solidFill>
                <a:srgbClr val="FF0000"/>
              </a:solidFill>
              <a:latin typeface="+mj-lt"/>
              <a:ea typeface="+mj-ea"/>
              <a:cs typeface="+mj-cs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536565" y="5365750"/>
            <a:ext cx="5638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3600">
                <a:solidFill>
                  <a:srgbClr val="FF0000"/>
                </a:solidFill>
                <a:latin typeface="+mj-lt"/>
                <a:ea typeface="+mj-ea"/>
                <a:cs typeface="+mj-cs"/>
                <a:sym typeface="+mn-ea"/>
              </a:rPr>
              <a:t>to</a:t>
            </a:r>
            <a:endParaRPr lang="en-US" altLang="zh-CN" sz="3600">
              <a:solidFill>
                <a:srgbClr val="FF0000"/>
              </a:solidFill>
              <a:latin typeface="+mj-lt"/>
              <a:ea typeface="+mj-ea"/>
              <a:cs typeface="+mj-cs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518150" y="5922645"/>
            <a:ext cx="5638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3600">
                <a:solidFill>
                  <a:srgbClr val="FF0000"/>
                </a:solidFill>
                <a:latin typeface="+mj-lt"/>
                <a:ea typeface="+mj-ea"/>
                <a:cs typeface="+mj-cs"/>
                <a:sym typeface="+mn-ea"/>
              </a:rPr>
              <a:t>to</a:t>
            </a:r>
            <a:endParaRPr lang="en-US" altLang="zh-CN" sz="3600">
              <a:solidFill>
                <a:srgbClr val="FF0000"/>
              </a:solidFill>
              <a:latin typeface="+mj-lt"/>
              <a:ea typeface="+mj-ea"/>
              <a:cs typeface="+mj-cs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413375" y="1673860"/>
            <a:ext cx="7162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3600">
                <a:solidFill>
                  <a:srgbClr val="FF0000"/>
                </a:solidFill>
                <a:sym typeface="+mn-ea"/>
              </a:rPr>
              <a:t>for</a:t>
            </a:r>
            <a:endParaRPr lang="zh-CN" altLang="en-US" sz="3600"/>
          </a:p>
        </p:txBody>
      </p:sp>
      <p:sp>
        <p:nvSpPr>
          <p:cNvPr id="8" name="文本框 7"/>
          <p:cNvSpPr txBox="1"/>
          <p:nvPr/>
        </p:nvSpPr>
        <p:spPr>
          <a:xfrm>
            <a:off x="5412740" y="2863850"/>
            <a:ext cx="7162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3600">
                <a:solidFill>
                  <a:srgbClr val="FF0000"/>
                </a:solidFill>
                <a:sym typeface="+mn-ea"/>
              </a:rPr>
              <a:t>for</a:t>
            </a:r>
            <a:endParaRPr lang="zh-CN" altLang="en-US" sz="3600"/>
          </a:p>
        </p:txBody>
      </p:sp>
      <p:sp>
        <p:nvSpPr>
          <p:cNvPr id="9" name="文本框 8"/>
          <p:cNvSpPr txBox="1"/>
          <p:nvPr/>
        </p:nvSpPr>
        <p:spPr>
          <a:xfrm>
            <a:off x="5413375" y="3509010"/>
            <a:ext cx="7162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3600">
                <a:solidFill>
                  <a:srgbClr val="FF0000"/>
                </a:solidFill>
                <a:sym typeface="+mn-ea"/>
              </a:rPr>
              <a:t>for</a:t>
            </a:r>
            <a:endParaRPr lang="zh-CN" altLang="en-US" sz="3600"/>
          </a:p>
        </p:txBody>
      </p:sp>
      <p:sp>
        <p:nvSpPr>
          <p:cNvPr id="10" name="文本框 9"/>
          <p:cNvSpPr txBox="1"/>
          <p:nvPr/>
        </p:nvSpPr>
        <p:spPr>
          <a:xfrm>
            <a:off x="5460365" y="4075430"/>
            <a:ext cx="7162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3600">
                <a:solidFill>
                  <a:srgbClr val="FF0000"/>
                </a:solidFill>
                <a:sym typeface="+mn-ea"/>
              </a:rPr>
              <a:t>for</a:t>
            </a:r>
            <a:endParaRPr lang="zh-CN" altLang="en-US" sz="3600"/>
          </a:p>
        </p:txBody>
      </p:sp>
      <p:sp>
        <p:nvSpPr>
          <p:cNvPr id="11" name="文本框 10"/>
          <p:cNvSpPr txBox="1"/>
          <p:nvPr/>
        </p:nvSpPr>
        <p:spPr>
          <a:xfrm>
            <a:off x="5460365" y="4720590"/>
            <a:ext cx="7162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3600">
                <a:solidFill>
                  <a:srgbClr val="FF0000"/>
                </a:solidFill>
                <a:sym typeface="+mn-ea"/>
              </a:rPr>
              <a:t>for</a:t>
            </a:r>
            <a:endParaRPr lang="zh-CN" altLang="en-US" sz="3600"/>
          </a:p>
        </p:txBody>
      </p:sp>
      <p:sp>
        <p:nvSpPr>
          <p:cNvPr id="12" name="文本框 11"/>
          <p:cNvSpPr txBox="1"/>
          <p:nvPr/>
        </p:nvSpPr>
        <p:spPr>
          <a:xfrm>
            <a:off x="433705" y="164465"/>
            <a:ext cx="7856220" cy="76835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p>
            <a:pPr algn="l"/>
            <a:r>
              <a:rPr lang="en-US" altLang="zh-CN" sz="4400">
                <a:solidFill>
                  <a:srgbClr val="FF0000"/>
                </a:solidFill>
                <a:latin typeface="+mj-lt"/>
                <a:ea typeface="+mj-ea"/>
                <a:cs typeface="+mj-cs"/>
                <a:sym typeface="+mn-ea"/>
              </a:rPr>
              <a:t>Fill in the blank with “to”or “for”</a:t>
            </a:r>
            <a:endParaRPr lang="zh-CN" altLang="en-US" sz="44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8" grpId="0"/>
      <p:bldP spid="9" grpId="0"/>
      <p:bldP spid="10" grpId="0"/>
      <p:bldP spid="11" grpId="0"/>
      <p:bldP spid="5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3" name="Screenrecorder-2018-03-26-12-57-27-561">
            <a:hlinkClick r:id="" action="ppaction://media"/>
          </p:cNvPr>
          <p:cNvPicPr/>
          <p:nvPr>
            <a:videoFile r:link="rId2"/>
            <p:extLst>
              <p:ext uri="{DAA4B4D4-6D71-4841-9C94-3DE7FCFB9230}">
                <p14:media xmlns:p14="http://schemas.microsoft.com/office/powerpoint/2010/main" r:link="rId3">
                  <p14:trim end="2716.000000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562225" y="1764030"/>
            <a:ext cx="3646805" cy="183515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66140" y="5269230"/>
            <a:ext cx="462280" cy="76835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4400">
                <a:solidFill>
                  <a:schemeClr val="accent2">
                    <a:lumMod val="60000"/>
                    <a:lumOff val="4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3</a:t>
            </a:r>
            <a:endParaRPr lang="en-US" altLang="zh-CN" sz="4400">
              <a:solidFill>
                <a:schemeClr val="accent2">
                  <a:lumMod val="60000"/>
                  <a:lumOff val="40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771775" y="5269230"/>
            <a:ext cx="462280" cy="76835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4400">
                <a:solidFill>
                  <a:schemeClr val="accent2">
                    <a:lumMod val="60000"/>
                    <a:lumOff val="4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1</a:t>
            </a:r>
            <a:endParaRPr lang="en-US" altLang="zh-CN" sz="4400">
              <a:solidFill>
                <a:schemeClr val="accent2">
                  <a:lumMod val="60000"/>
                  <a:lumOff val="40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657725" y="5269230"/>
            <a:ext cx="462280" cy="76835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4400">
                <a:solidFill>
                  <a:schemeClr val="accent2">
                    <a:lumMod val="60000"/>
                    <a:lumOff val="4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4</a:t>
            </a:r>
            <a:endParaRPr lang="en-US" altLang="zh-CN" sz="4400">
              <a:solidFill>
                <a:schemeClr val="accent2">
                  <a:lumMod val="60000"/>
                  <a:lumOff val="40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508115" y="5269230"/>
            <a:ext cx="462280" cy="76835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4400">
                <a:solidFill>
                  <a:schemeClr val="accent2">
                    <a:lumMod val="60000"/>
                    <a:lumOff val="4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2</a:t>
            </a:r>
            <a:endParaRPr lang="en-US" altLang="zh-CN" sz="4400">
              <a:solidFill>
                <a:schemeClr val="accent2">
                  <a:lumMod val="60000"/>
                  <a:lumOff val="40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11886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showWhenStopped="0">
                <p:cTn id="31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3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cxnSp>
        <p:nvCxnSpPr>
          <p:cNvPr id="3" name="直接连接符 2"/>
          <p:cNvCxnSpPr/>
          <p:nvPr/>
        </p:nvCxnSpPr>
        <p:spPr>
          <a:xfrm>
            <a:off x="1107440" y="2237740"/>
            <a:ext cx="3752850" cy="2415540"/>
          </a:xfrm>
          <a:prstGeom prst="line">
            <a:avLst/>
          </a:prstGeom>
          <a:ln w="114300" cmpd="sng">
            <a:solidFill>
              <a:schemeClr val="accent2"/>
            </a:solidFill>
            <a:prstDash val="soli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 flipH="1">
            <a:off x="1188085" y="2049145"/>
            <a:ext cx="1040765" cy="1452245"/>
          </a:xfrm>
          <a:prstGeom prst="line">
            <a:avLst/>
          </a:prstGeom>
          <a:ln w="1143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3504565" y="2237740"/>
            <a:ext cx="1499870" cy="1047115"/>
          </a:xfrm>
          <a:prstGeom prst="line">
            <a:avLst/>
          </a:prstGeom>
          <a:ln w="1143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H="1">
            <a:off x="828040" y="2237740"/>
            <a:ext cx="3807460" cy="1983105"/>
          </a:xfrm>
          <a:prstGeom prst="line">
            <a:avLst/>
          </a:prstGeom>
          <a:ln w="1143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>
            <a:off x="1115695" y="2138045"/>
            <a:ext cx="4785360" cy="4027170"/>
          </a:xfrm>
          <a:prstGeom prst="line">
            <a:avLst/>
          </a:prstGeom>
          <a:ln w="1143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4860290" y="2035175"/>
            <a:ext cx="2218690" cy="4274185"/>
          </a:xfrm>
          <a:prstGeom prst="line">
            <a:avLst/>
          </a:prstGeom>
          <a:ln w="1143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3060065" y="2035175"/>
            <a:ext cx="5177790" cy="3194050"/>
          </a:xfrm>
          <a:prstGeom prst="line">
            <a:avLst/>
          </a:prstGeom>
          <a:ln w="1143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1456</Words>
  <Application>WPS 演示</Application>
  <PresentationFormat/>
  <Paragraphs>93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12</vt:i4>
      </vt:variant>
    </vt:vector>
  </HeadingPairs>
  <TitlesOfParts>
    <vt:vector size="23" baseType="lpstr">
      <vt:lpstr>Arial</vt:lpstr>
      <vt:lpstr>宋体</vt:lpstr>
      <vt:lpstr>Wingdings</vt:lpstr>
      <vt:lpstr>楷体</vt:lpstr>
      <vt:lpstr>Calibri Light</vt:lpstr>
      <vt:lpstr>Calibri</vt:lpstr>
      <vt:lpstr>微软雅黑</vt:lpstr>
      <vt:lpstr>Arial Unicode MS</vt:lpstr>
      <vt:lpstr>默认设计模板</vt:lpstr>
      <vt:lpstr>Office 主题</vt:lpstr>
      <vt:lpstr>1_默认设计模板</vt:lpstr>
      <vt:lpstr>                 Unit 2 What time is it?                                               Part B Let's learn                                                兰西县第一小学校  金启明</vt:lpstr>
      <vt:lpstr>Teaching Aims:      知识目标：学生能够听、说、认读     get up,       go to school,      go home, go to bed.                    (ABC)        能力目标：能够运用核心句型“It’s… It’s time to…”描述作息时间和活动安排。                           (B C)      情感目标：培养学生严格的时间观念，养成守时守纪的好习惯。                              </vt:lpstr>
      <vt:lpstr>PowerPoint 演示文稿</vt:lpstr>
      <vt:lpstr>PowerPoint 演示文稿</vt:lpstr>
      <vt:lpstr>PowerPoint 演示文稿</vt:lpstr>
      <vt:lpstr>PowerPoint 演示文稿</vt:lpstr>
      <vt:lpstr>  It's time__get up. It's time__breakfast. It's time__go to school. It's time__English class. It's time__lunch. It's time__music class. It's time__PE class. It's time__go home. It's time__go to bed. </vt:lpstr>
      <vt:lpstr>PowerPoint 演示文稿</vt:lpstr>
      <vt:lpstr>PowerPoint 演示文稿</vt:lpstr>
      <vt:lpstr>PowerPoint 演示文稿</vt:lpstr>
      <vt:lpstr>Homework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              Unit 2 What time is it?                                               Part B Let's learn                                                兰西县第一小学校  金启明</dc:title>
  <dc:creator>Administrator</dc:creator>
  <cp:lastModifiedBy>小金鱼的话</cp:lastModifiedBy>
  <cp:revision>64</cp:revision>
  <dcterms:created xsi:type="dcterms:W3CDTF">2018-03-26T00:19:00Z</dcterms:created>
  <dcterms:modified xsi:type="dcterms:W3CDTF">2018-04-22T10:38:29Z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2052-10.1.0.6929</vt:lpwstr>
  </property>
</Properties>
</file>