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7" r:id="rId3"/>
    <p:sldId id="262" r:id="rId4"/>
    <p:sldId id="289" r:id="rId6"/>
    <p:sldId id="261" r:id="rId7"/>
    <p:sldId id="295" r:id="rId8"/>
    <p:sldId id="296" r:id="rId9"/>
    <p:sldId id="297" r:id="rId10"/>
    <p:sldId id="293" r:id="rId11"/>
    <p:sldId id="292" r:id="rId12"/>
    <p:sldId id="307" r:id="rId13"/>
    <p:sldId id="299" r:id="rId14"/>
    <p:sldId id="298" r:id="rId15"/>
    <p:sldId id="321" r:id="rId16"/>
    <p:sldId id="309" r:id="rId17"/>
    <p:sldId id="310" r:id="rId18"/>
    <p:sldId id="311" r:id="rId19"/>
    <p:sldId id="319" r:id="rId20"/>
    <p:sldId id="305" r:id="rId21"/>
    <p:sldId id="316" r:id="rId22"/>
    <p:sldId id="317" r:id="rId23"/>
    <p:sldId id="331" r:id="rId24"/>
    <p:sldId id="318" r:id="rId25"/>
    <p:sldId id="320" r:id="rId26"/>
  </p:sldIdLst>
  <p:sldSz cx="12192000" cy="6858000"/>
  <p:notesSz cx="6858000" cy="9144000"/>
  <p:embeddedFontLst>
    <p:embeddedFont>
      <p:font typeface="新蒂黑板报" panose="03000600000000000000" pitchFamily="66" charset="-122"/>
      <p:regular r:id="rId30"/>
    </p:embeddedFont>
    <p:embeddedFont>
      <p:font typeface="Arial Unicode MS" panose="020B0604020202020204" pitchFamily="34" charset="-122"/>
      <p:regular r:id="rId31"/>
    </p:embeddedFont>
    <p:embeddedFont>
      <p:font typeface="方正喵呜体" panose="02010600010101010101" pitchFamily="2" charset="-122"/>
      <p:regular r:id="rId32"/>
    </p:embeddedFont>
    <p:embeddedFont>
      <p:font typeface="Comic Sans MS" panose="030F0702030302020204" pitchFamily="66" charset="0"/>
      <p:regular r:id="rId33"/>
      <p:bold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Impact" panose="020B0806030902050204" pitchFamily="34" charset="0"/>
      <p:regular r:id="rId39"/>
    </p:embeddedFont>
    <p:embeddedFont>
      <p:font typeface="Calibri Light" panose="020F0302020204030204" charset="0"/>
      <p:regular r:id="rId40"/>
      <p:italic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183"/>
    <a:srgbClr val="FFCC00"/>
    <a:srgbClr val="ADD30A"/>
    <a:srgbClr val="56C9F9"/>
    <a:srgbClr val="FF5050"/>
    <a:srgbClr val="00656A"/>
    <a:srgbClr val="9933FF"/>
    <a:srgbClr val="FFC000"/>
    <a:srgbClr val="FF66CC"/>
    <a:srgbClr val="E12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744" y="-78"/>
      </p:cViewPr>
      <p:guideLst>
        <p:guide orient="horz" pos="2216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gs" Target="tags/tag55.xml"/><Relationship Id="rId41" Type="http://schemas.openxmlformats.org/officeDocument/2006/relationships/font" Target="fonts/font12.fntdata"/><Relationship Id="rId40" Type="http://schemas.openxmlformats.org/officeDocument/2006/relationships/font" Target="fonts/font11.fntdata"/><Relationship Id="rId4" Type="http://schemas.openxmlformats.org/officeDocument/2006/relationships/slide" Target="slides/slide2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A7D6C-BF75-4CCC-96D6-24668E90F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3871A-8B08-4D33-9C20-AD80566AB3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3871A-8B08-4D33-9C20-AD80566AB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3871A-8B08-4D33-9C20-AD80566AB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14D40C-54E3-4D66-A747-194E6487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0E9E29-D5BA-47CB-ACA9-2B75EE50F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9834880" y="283210"/>
            <a:ext cx="1872615" cy="4635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小美工作室出品</a:t>
            </a:r>
            <a:endParaRPr lang="zh-CN" altLang="en-US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tags" Target="../tags/tag37.xml"/><Relationship Id="rId5" Type="http://schemas.openxmlformats.org/officeDocument/2006/relationships/image" Target="../media/image9.png"/><Relationship Id="rId4" Type="http://schemas.openxmlformats.org/officeDocument/2006/relationships/tags" Target="../tags/tag36.xml"/><Relationship Id="rId3" Type="http://schemas.openxmlformats.org/officeDocument/2006/relationships/image" Target="../media/image21.emf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tags" Target="../tags/tag39.xml"/><Relationship Id="rId5" Type="http://schemas.openxmlformats.org/officeDocument/2006/relationships/image" Target="../media/image9.png"/><Relationship Id="rId4" Type="http://schemas.openxmlformats.org/officeDocument/2006/relationships/tags" Target="../tags/tag38.xml"/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ags" Target="../tags/tag41.xml"/><Relationship Id="rId4" Type="http://schemas.openxmlformats.org/officeDocument/2006/relationships/image" Target="../media/image9.png"/><Relationship Id="rId3" Type="http://schemas.openxmlformats.org/officeDocument/2006/relationships/tags" Target="../tags/tag40.xml"/><Relationship Id="rId2" Type="http://schemas.openxmlformats.org/officeDocument/2006/relationships/image" Target="../media/image23.GIF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43.xml"/><Relationship Id="rId4" Type="http://schemas.openxmlformats.org/officeDocument/2006/relationships/image" Target="../media/image9.png"/><Relationship Id="rId3" Type="http://schemas.openxmlformats.org/officeDocument/2006/relationships/tags" Target="../tags/tag42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emf"/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GIF"/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GIF"/><Relationship Id="rId3" Type="http://schemas.openxmlformats.org/officeDocument/2006/relationships/image" Target="../media/image27.GIF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GIF"/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45.xml"/><Relationship Id="rId2" Type="http://schemas.openxmlformats.org/officeDocument/2006/relationships/image" Target="../media/image9.png"/><Relationship Id="rId1" Type="http://schemas.openxmlformats.org/officeDocument/2006/relationships/tags" Target="../tags/tag4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47.xml"/><Relationship Id="rId2" Type="http://schemas.openxmlformats.org/officeDocument/2006/relationships/image" Target="../media/image9.png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49.xml"/><Relationship Id="rId2" Type="http://schemas.openxmlformats.org/officeDocument/2006/relationships/image" Target="../media/image9.png"/><Relationship Id="rId1" Type="http://schemas.openxmlformats.org/officeDocument/2006/relationships/tags" Target="../tags/tag4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tags" Target="../tags/tag51.xml"/><Relationship Id="rId2" Type="http://schemas.openxmlformats.org/officeDocument/2006/relationships/image" Target="../media/image8.png"/><Relationship Id="rId1" Type="http://schemas.openxmlformats.org/officeDocument/2006/relationships/tags" Target="../tags/tag5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53.xml"/><Relationship Id="rId2" Type="http://schemas.openxmlformats.org/officeDocument/2006/relationships/image" Target="../media/image9.png"/><Relationship Id="rId1" Type="http://schemas.openxmlformats.org/officeDocument/2006/relationships/tags" Target="../tags/tag5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4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tags" Target="../tags/tag4.xml"/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14.png"/><Relationship Id="rId3" Type="http://schemas.openxmlformats.org/officeDocument/2006/relationships/tags" Target="../tags/tag8.xml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8.png"/><Relationship Id="rId23" Type="http://schemas.openxmlformats.org/officeDocument/2006/relationships/tags" Target="../tags/tag25.xml"/><Relationship Id="rId22" Type="http://schemas.openxmlformats.org/officeDocument/2006/relationships/image" Target="../media/image9.png"/><Relationship Id="rId21" Type="http://schemas.openxmlformats.org/officeDocument/2006/relationships/tags" Target="../tags/tag24.xml"/><Relationship Id="rId20" Type="http://schemas.openxmlformats.org/officeDocument/2006/relationships/image" Target="../media/image11.png"/><Relationship Id="rId2" Type="http://schemas.openxmlformats.org/officeDocument/2006/relationships/tags" Target="../tags/tag7.xml"/><Relationship Id="rId19" Type="http://schemas.openxmlformats.org/officeDocument/2006/relationships/tags" Target="../tags/tag23.xml"/><Relationship Id="rId18" Type="http://schemas.openxmlformats.org/officeDocument/2006/relationships/tags" Target="../tags/tag22.xml"/><Relationship Id="rId17" Type="http://schemas.openxmlformats.org/officeDocument/2006/relationships/tags" Target="../tags/tag21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27.xml"/><Relationship Id="rId7" Type="http://schemas.openxmlformats.org/officeDocument/2006/relationships/image" Target="../media/image9.png"/><Relationship Id="rId6" Type="http://schemas.openxmlformats.org/officeDocument/2006/relationships/tags" Target="../tags/tag26.xml"/><Relationship Id="rId5" Type="http://schemas.openxmlformats.org/officeDocument/2006/relationships/image" Target="../media/image17.GIF"/><Relationship Id="rId4" Type="http://schemas.openxmlformats.org/officeDocument/2006/relationships/image" Target="../media/image7.png"/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openxmlformats.org/officeDocument/2006/relationships/tags" Target="../tags/tag29.xml"/><Relationship Id="rId6" Type="http://schemas.openxmlformats.org/officeDocument/2006/relationships/image" Target="../media/image8.png"/><Relationship Id="rId5" Type="http://schemas.openxmlformats.org/officeDocument/2006/relationships/tags" Target="../tags/tag28.xml"/><Relationship Id="rId4" Type="http://schemas.openxmlformats.org/officeDocument/2006/relationships/image" Target="../media/image7.png"/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tags" Target="../tags/tag31.xml"/><Relationship Id="rId5" Type="http://schemas.openxmlformats.org/officeDocument/2006/relationships/image" Target="../media/image9.png"/><Relationship Id="rId4" Type="http://schemas.openxmlformats.org/officeDocument/2006/relationships/tags" Target="../tags/tag30.xml"/><Relationship Id="rId3" Type="http://schemas.openxmlformats.org/officeDocument/2006/relationships/image" Target="../media/image18.emf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ags" Target="../tags/tag33.xml"/><Relationship Id="rId4" Type="http://schemas.openxmlformats.org/officeDocument/2006/relationships/image" Target="../media/image9.png"/><Relationship Id="rId3" Type="http://schemas.openxmlformats.org/officeDocument/2006/relationships/tags" Target="../tags/tag32.xml"/><Relationship Id="rId2" Type="http://schemas.openxmlformats.org/officeDocument/2006/relationships/image" Target="../media/image19.emf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ags" Target="../tags/tag35.xml"/><Relationship Id="rId4" Type="http://schemas.openxmlformats.org/officeDocument/2006/relationships/image" Target="../media/image9.png"/><Relationship Id="rId3" Type="http://schemas.openxmlformats.org/officeDocument/2006/relationships/tags" Target="../tags/tag34.xml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0057" y="1406349"/>
            <a:ext cx="901553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15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定语从句复习</a:t>
            </a:r>
            <a:endParaRPr lang="zh-CN" altLang="en-US" sz="11500" cap="none" spc="0" dirty="0" smtClean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2003" y="3162717"/>
            <a:ext cx="69022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  <a:cs typeface="Arial Unicode MS" panose="020B0604020202020204" pitchFamily="34" charset="-122"/>
              </a:rPr>
              <a:t>Revision for the Attributive Clause</a:t>
            </a:r>
            <a:endParaRPr lang="en-US" altLang="zh-CN" sz="3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6717662"/>
            <a:ext cx="12192000" cy="144856"/>
          </a:xfrm>
          <a:prstGeom prst="rect">
            <a:avLst/>
          </a:prstGeom>
          <a:solidFill>
            <a:srgbClr val="342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545656"/>
            <a:ext cx="12192000" cy="172006"/>
          </a:xfrm>
          <a:prstGeom prst="rect">
            <a:avLst/>
          </a:prstGeom>
          <a:solidFill>
            <a:srgbClr val="7B6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0" y="6400800"/>
            <a:ext cx="12192000" cy="144856"/>
          </a:xfrm>
          <a:prstGeom prst="rect">
            <a:avLst/>
          </a:prstGeom>
          <a:solidFill>
            <a:srgbClr val="FDE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>
            <a:off x="9735185" y="-569595"/>
            <a:ext cx="2153920" cy="2425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8" t="22037" r="39552" b="21608"/>
          <a:stretch>
            <a:fillRect/>
          </a:stretch>
        </p:blipFill>
        <p:spPr>
          <a:xfrm>
            <a:off x="124531" y="3983032"/>
            <a:ext cx="1558308" cy="260559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5" t="51296" r="10521" b="17959"/>
          <a:stretch>
            <a:fillRect/>
          </a:stretch>
        </p:blipFill>
        <p:spPr>
          <a:xfrm>
            <a:off x="1954443" y="5453999"/>
            <a:ext cx="2209800" cy="101614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9069" r="51875" b="55001"/>
          <a:stretch>
            <a:fillRect/>
          </a:stretch>
        </p:blipFill>
        <p:spPr>
          <a:xfrm>
            <a:off x="4456973" y="5487509"/>
            <a:ext cx="876300" cy="97702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5" t="11718" r="28039" b="3477"/>
          <a:stretch>
            <a:fillRect/>
          </a:stretch>
        </p:blipFill>
        <p:spPr>
          <a:xfrm>
            <a:off x="9315450" y="3891644"/>
            <a:ext cx="2209800" cy="284117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>
            <a:off x="-213668" y="-569707"/>
            <a:ext cx="2044700" cy="24249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795" y="4180114"/>
            <a:ext cx="12421590" cy="3480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sp>
        <p:nvSpPr>
          <p:cNvPr id="5" name="箭头: 五边形 1"/>
          <p:cNvSpPr/>
          <p:nvPr/>
        </p:nvSpPr>
        <p:spPr>
          <a:xfrm>
            <a:off x="1362437" y="1060675"/>
            <a:ext cx="9086487" cy="3687236"/>
          </a:xfrm>
          <a:prstGeom prst="homePlate">
            <a:avLst/>
          </a:prstGeom>
          <a:solidFill>
            <a:schemeClr val="bg1">
              <a:alpha val="9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4154" y="1120613"/>
            <a:ext cx="9458087" cy="3567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先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行词本身就是或前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被序数词或形容词最高级修饰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时。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当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先行词是不定代词时。如 </a:t>
            </a:r>
            <a:r>
              <a:rPr lang="en-US" altLang="zh-CN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all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、</a:t>
            </a:r>
            <a:r>
              <a:rPr lang="en-US" altLang="zh-CN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little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、</a:t>
            </a:r>
            <a:r>
              <a:rPr lang="en-US" altLang="zh-CN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something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、</a:t>
            </a:r>
            <a:r>
              <a:rPr lang="en-US" altLang="zh-CN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nothing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等。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先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行词被</a:t>
            </a:r>
            <a:r>
              <a:rPr lang="en-US" altLang="zh-CN" sz="2200" dirty="0" smtClean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all\every\no\little\one of\the only\the very\the </a:t>
            </a:r>
            <a:r>
              <a:rPr lang="en-US" altLang="zh-CN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right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等</a:t>
            </a:r>
            <a:endParaRPr lang="en-US" altLang="zh-CN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 </a:t>
            </a:r>
            <a:r>
              <a:rPr lang="en-US" altLang="zh-CN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   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所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修饰时。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如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果先行词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既有表示人又有表示物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的名词时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。</a:t>
            </a:r>
            <a:endParaRPr lang="en-US" altLang="zh-CN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当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主句是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以</a:t>
            </a:r>
            <a:r>
              <a:rPr lang="en-US" altLang="zh-CN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who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或</a:t>
            </a:r>
            <a:r>
              <a:rPr lang="en-US" altLang="zh-CN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which</a:t>
            </a:r>
            <a:r>
              <a:rPr lang="zh-CN" altLang="en-US" sz="22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开始的特殊疑问句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时。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114777" y="317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小结</a:t>
            </a:r>
            <a:r>
              <a:rPr lang="en-US" altLang="zh-CN" sz="360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:</a:t>
            </a:r>
            <a:endParaRPr lang="en-US" altLang="zh-CN" sz="36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4154" y="-164252"/>
            <a:ext cx="345024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只用</a:t>
            </a:r>
            <a:r>
              <a:rPr lang="en-US" altLang="zh-CN" sz="3600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that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的情况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0448924" y="1164504"/>
            <a:ext cx="1496250" cy="315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787255" y="-76200"/>
            <a:ext cx="1117600" cy="1259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781030" y="168910"/>
            <a:ext cx="760730" cy="90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7"/>
          <a:stretch>
            <a:fillRect/>
          </a:stretch>
        </p:blipFill>
        <p:spPr>
          <a:xfrm>
            <a:off x="-114795" y="4309450"/>
            <a:ext cx="12421590" cy="33506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47607" y="1554078"/>
            <a:ext cx="4267394" cy="1104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The </a:t>
            </a:r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quake hit </a:t>
            </a:r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wenchuan</a:t>
            </a:r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,_____ used to be a beautiful village .</a:t>
            </a:r>
            <a:endParaRPr lang="en-US" altLang="zh-CN" sz="22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41686" y="3536904"/>
            <a:ext cx="3642243" cy="1104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This </a:t>
            </a:r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is the room </a:t>
            </a:r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in _____ Chairman </a:t>
            </a:r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once lived. </a:t>
            </a:r>
            <a:endParaRPr lang="en-US" altLang="zh-CN" sz="22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26520" y="1125789"/>
            <a:ext cx="4442250" cy="1104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en-US" altLang="x-none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He </a:t>
            </a:r>
            <a:r>
              <a:rPr lang="en-US" altLang="x-none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came late again, _______ made me angry.</a:t>
            </a:r>
            <a:endParaRPr lang="en-US" altLang="x-none" sz="22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59321" y="2849356"/>
            <a:ext cx="4009449" cy="1538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Let </a:t>
            </a:r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  <a:cs typeface="+mn-ea"/>
                <a:sym typeface="+mn-lt"/>
              </a:rPr>
              <a:t>me show you the book that I borrowed from the library ______ was newly open to us.</a:t>
            </a:r>
            <a:endParaRPr lang="en-US" altLang="zh-CN" sz="22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6254" y="1634216"/>
            <a:ext cx="1015772" cy="957072"/>
            <a:chOff x="636320" y="1337604"/>
            <a:chExt cx="1015772" cy="95707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320" y="1337604"/>
              <a:ext cx="1015772" cy="95707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093342" y="1356924"/>
              <a:ext cx="4817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94913" y="1194580"/>
            <a:ext cx="1015772" cy="957072"/>
            <a:chOff x="6340963" y="1060035"/>
            <a:chExt cx="1015772" cy="957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0963" y="1060035"/>
              <a:ext cx="1015772" cy="957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792476" y="1091211"/>
              <a:ext cx="4817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11120" y="3370556"/>
            <a:ext cx="1015772" cy="957072"/>
            <a:chOff x="1977673" y="2920405"/>
            <a:chExt cx="1015772" cy="95707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7673" y="2920405"/>
              <a:ext cx="1015772" cy="95707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2413070" y="2972866"/>
              <a:ext cx="4817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17876" y="2876389"/>
            <a:ext cx="1015772" cy="957072"/>
            <a:chOff x="7356735" y="3093286"/>
            <a:chExt cx="1015772" cy="95707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6735" y="3093286"/>
              <a:ext cx="1015772" cy="95707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737835" y="3143822"/>
              <a:ext cx="4817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-95495" y="185362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填一填</a:t>
            </a:r>
            <a:endParaRPr lang="zh-CN" altLang="en-US" sz="36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54751" y="8178"/>
            <a:ext cx="79928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Fill in the blanks with </a:t>
            </a:r>
            <a:r>
              <a:rPr lang="en-US" altLang="zh-CN" sz="3600" u="sng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which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 or </a:t>
            </a:r>
            <a:r>
              <a:rPr lang="en-US" altLang="zh-CN" sz="3600" u="sng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that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.</a:t>
            </a:r>
            <a:endParaRPr lang="en-US" altLang="zh-CN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5675" y="1553845"/>
            <a:ext cx="11271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800" b="1">
                <a:solidFill>
                  <a:schemeClr val="accent4"/>
                </a:solidFill>
                <a:effectLst/>
              </a:rPr>
              <a:t>which</a:t>
            </a:r>
            <a:endParaRPr lang="en-US" altLang="zh-CN" sz="2800" b="1">
              <a:solidFill>
                <a:schemeClr val="accent4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48265" y="1031875"/>
            <a:ext cx="11271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800" b="1">
                <a:solidFill>
                  <a:schemeClr val="accent4"/>
                </a:solidFill>
                <a:effectLst/>
              </a:rPr>
              <a:t>which</a:t>
            </a:r>
            <a:endParaRPr lang="en-US" altLang="zh-CN" sz="2800" b="1">
              <a:solidFill>
                <a:schemeClr val="accent4"/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7620" y="3547745"/>
            <a:ext cx="11271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800" b="1">
                <a:solidFill>
                  <a:schemeClr val="accent4"/>
                </a:solidFill>
                <a:effectLst/>
              </a:rPr>
              <a:t>which</a:t>
            </a:r>
            <a:endParaRPr lang="en-US" altLang="zh-CN" sz="2800" b="1">
              <a:solidFill>
                <a:schemeClr val="accent4"/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84310" y="3423285"/>
            <a:ext cx="11271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800" b="1">
                <a:solidFill>
                  <a:schemeClr val="accent4"/>
                </a:solidFill>
                <a:effectLst/>
              </a:rPr>
              <a:t>which</a:t>
            </a:r>
            <a:endParaRPr lang="en-US" altLang="zh-CN" sz="2800" b="1">
              <a:solidFill>
                <a:schemeClr val="accent4"/>
              </a:solidFill>
              <a:effectLst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28630" y="21590"/>
            <a:ext cx="932815" cy="1106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/>
      <p:bldP spid="4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95495" y="185362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小结</a:t>
            </a:r>
            <a:r>
              <a:rPr lang="en-US" altLang="zh-CN" sz="36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:</a:t>
            </a:r>
            <a:endParaRPr lang="zh-CN" altLang="en-US" sz="36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9135" y="-22387"/>
            <a:ext cx="59720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只用</a:t>
            </a:r>
            <a:r>
              <a:rPr lang="en-US" altLang="zh-CN" sz="3600" u="sng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which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 ,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不用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that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的情况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17563"/>
            <a:ext cx="12421590" cy="348001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8545" y="1201173"/>
            <a:ext cx="5239002" cy="2366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endParaRPr lang="en-US" altLang="x-none" sz="2000" b="1" spc="300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流程图: 存储数据 4"/>
          <p:cNvSpPr/>
          <p:nvPr/>
        </p:nvSpPr>
        <p:spPr>
          <a:xfrm>
            <a:off x="608545" y="987492"/>
            <a:ext cx="8790432" cy="3504858"/>
          </a:xfrm>
          <a:prstGeom prst="flowChartOnlineStorage">
            <a:avLst/>
          </a:prstGeom>
          <a:solidFill>
            <a:schemeClr val="bg1">
              <a:alpha val="9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4746" y="1302390"/>
            <a:ext cx="64066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非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限制性定语从句中</a:t>
            </a:r>
            <a:r>
              <a:rPr lang="zh-CN" altLang="en-US" sz="24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指物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指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代</a:t>
            </a:r>
            <a:r>
              <a:rPr lang="zh-CN" altLang="en-US" sz="24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前面整个句子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关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系词前</a:t>
            </a:r>
            <a:r>
              <a:rPr lang="zh-CN" altLang="en-US" sz="24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有介词</a:t>
            </a:r>
            <a:endParaRPr lang="zh-CN" altLang="en-US" sz="2400" dirty="0">
              <a:solidFill>
                <a:srgbClr val="FF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个句子中含有</a:t>
            </a:r>
            <a:r>
              <a:rPr lang="zh-CN" altLang="en-US" sz="24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两个定从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，已使用一个关系代词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that,</a:t>
            </a:r>
            <a:r>
              <a:rPr lang="zh-CN" altLang="en-US" sz="2400" dirty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另一个则用</a:t>
            </a:r>
            <a:r>
              <a:rPr lang="en-US" altLang="zh-CN" sz="2400" dirty="0" smtClean="0">
                <a:solidFill>
                  <a:srgbClr val="FF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which</a:t>
            </a:r>
            <a:endParaRPr lang="en-US" altLang="zh-CN" sz="2400" dirty="0" smtClean="0">
              <a:solidFill>
                <a:srgbClr val="FF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336" y="978385"/>
            <a:ext cx="2532855" cy="346006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28630" y="21590"/>
            <a:ext cx="932815" cy="1106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7"/>
          <a:stretch>
            <a:fillRect/>
          </a:stretch>
        </p:blipFill>
        <p:spPr>
          <a:xfrm>
            <a:off x="-114795" y="4309450"/>
            <a:ext cx="12421590" cy="33506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2194" y="0"/>
            <a:ext cx="1594544" cy="159454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519429" y="594586"/>
            <a:ext cx="901553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15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合二为一</a:t>
            </a:r>
            <a:endParaRPr lang="zh-CN" altLang="en-US" sz="11500" cap="none" spc="0" dirty="0" smtClean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40741" y="2598212"/>
            <a:ext cx="53729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  <a:cs typeface="Arial Unicode MS" panose="020B0604020202020204" pitchFamily="34" charset="-122"/>
              </a:rPr>
              <a:t>Use the attributive clause to join the two simple sentences.</a:t>
            </a:r>
            <a:endParaRPr lang="en-US" altLang="zh-CN" sz="3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28630" y="21590"/>
            <a:ext cx="932815" cy="1106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3429" flipH="1">
            <a:off x="9509345" y="-230122"/>
            <a:ext cx="2736693" cy="1793119"/>
          </a:xfrm>
          <a:prstGeom prst="rect">
            <a:avLst/>
          </a:prstGeom>
        </p:spPr>
      </p:pic>
      <p:grpSp>
        <p:nvGrpSpPr>
          <p:cNvPr id="10" name="0dd6166d-0099-49e4-b536-cb8daae2d50d" descr="+wQAAB+LCAAAAAAABAC9U01PwkAQ/S+r3hrSHkTsDYSaHhASiB4Mh7U7tKvtlmy3BkL6350t/bRF8WJ62c6+efPezOyRXKvDDohNVhGVasqpL2nkKoiIQVxGbJGGoUEmXDAu/EcZp7uE2K/HKq1588JV8BCHsXymYQqaQHDFaXj6tTtJLexSclRwyGPnsAjrcC22W+7BOoAISsyaCzUWbBVQhghzYKIByf1ACUiSIrB4ewdPNdLskUalSYCcV47jDO8ta6bJ8jJmlhlkBV4s2H+JHF0gcjqbTO/aIs81u+zznAsepVEBy+vO6b4RssxTkDMWQhPmCgXysxqnpWP5eaUkFnBiGVGFBY9mdlM3YXg7yHW5gsEemUqxpDX9QqRevN790hfVeuXLVictKa4soLYe1928Gm2QsfDD0l3ZwooWJ7ODJ8RqQYVRHSKbtoVSDRKDUF1zmXFW1Rr26m8+dEbTQV/rf7SQl6wdFApa2n+VXa7wX/vfFI4vIgE19jysW+z26V3m8c5zvWQ6E+p9fB9O71xItsHvC1vG6Xn7BAAA"/>
          <p:cNvGrpSpPr>
            <a:grpSpLocks noChangeAspect="1"/>
          </p:cNvGrpSpPr>
          <p:nvPr/>
        </p:nvGrpSpPr>
        <p:grpSpPr>
          <a:xfrm>
            <a:off x="4924014" y="1556111"/>
            <a:ext cx="2480318" cy="1981827"/>
            <a:chOff x="4892352" y="2186116"/>
            <a:chExt cx="2480318" cy="1981827"/>
          </a:xfrm>
        </p:grpSpPr>
        <p:sp>
          <p:nvSpPr>
            <p:cNvPr id="11" name="ValueShape"/>
            <p:cNvSpPr/>
            <p:nvPr/>
          </p:nvSpPr>
          <p:spPr bwMode="auto">
            <a:xfrm>
              <a:off x="4892352" y="2186116"/>
              <a:ext cx="2480318" cy="1711672"/>
            </a:xfrm>
            <a:custGeom>
              <a:avLst/>
              <a:gdLst>
                <a:gd name="connsiteX0" fmla="*/ 2387520 w 2480318"/>
                <a:gd name="connsiteY0" fmla="*/ 1237865 h 1711672"/>
                <a:gd name="connsiteX1" fmla="*/ 2480318 w 2480318"/>
                <a:gd name="connsiteY1" fmla="*/ 1237865 h 1711672"/>
                <a:gd name="connsiteX2" fmla="*/ 2480318 w 2480318"/>
                <a:gd name="connsiteY2" fmla="*/ 1240074 h 1711672"/>
                <a:gd name="connsiteX3" fmla="*/ 2387520 w 2480318"/>
                <a:gd name="connsiteY3" fmla="*/ 1711672 h 1711672"/>
                <a:gd name="connsiteX4" fmla="*/ 2301350 w 2480318"/>
                <a:gd name="connsiteY4" fmla="*/ 1676330 h 1711672"/>
                <a:gd name="connsiteX5" fmla="*/ 2387520 w 2480318"/>
                <a:gd name="connsiteY5" fmla="*/ 1240074 h 1711672"/>
                <a:gd name="connsiteX6" fmla="*/ 2387520 w 2480318"/>
                <a:gd name="connsiteY6" fmla="*/ 1237865 h 1711672"/>
                <a:gd name="connsiteX7" fmla="*/ 0 w 2480318"/>
                <a:gd name="connsiteY7" fmla="*/ 1236718 h 1711672"/>
                <a:gd name="connsiteX8" fmla="*/ 91392 w 2480318"/>
                <a:gd name="connsiteY8" fmla="*/ 1236718 h 1711672"/>
                <a:gd name="connsiteX9" fmla="*/ 92798 w 2480318"/>
                <a:gd name="connsiteY9" fmla="*/ 1236718 h 1711672"/>
                <a:gd name="connsiteX10" fmla="*/ 92798 w 2480318"/>
                <a:gd name="connsiteY10" fmla="*/ 1238926 h 1711672"/>
                <a:gd name="connsiteX11" fmla="*/ 178968 w 2480318"/>
                <a:gd name="connsiteY11" fmla="*/ 1676327 h 1711672"/>
                <a:gd name="connsiteX12" fmla="*/ 93903 w 2480318"/>
                <a:gd name="connsiteY12" fmla="*/ 1711672 h 1711672"/>
                <a:gd name="connsiteX13" fmla="*/ 0 w 2480318"/>
                <a:gd name="connsiteY13" fmla="*/ 1238926 h 1711672"/>
                <a:gd name="connsiteX14" fmla="*/ 2385288 w 2480318"/>
                <a:gd name="connsiteY14" fmla="*/ 764057 h 1711672"/>
                <a:gd name="connsiteX15" fmla="*/ 2480318 w 2480318"/>
                <a:gd name="connsiteY15" fmla="*/ 1236717 h 1711672"/>
                <a:gd name="connsiteX16" fmla="*/ 2387498 w 2480318"/>
                <a:gd name="connsiteY16" fmla="*/ 1236717 h 1711672"/>
                <a:gd name="connsiteX17" fmla="*/ 2364983 w 2480318"/>
                <a:gd name="connsiteY17" fmla="*/ 1010602 h 1711672"/>
                <a:gd name="connsiteX18" fmla="*/ 2300238 w 2480318"/>
                <a:gd name="connsiteY18" fmla="*/ 799514 h 1711672"/>
                <a:gd name="connsiteX19" fmla="*/ 2349188 w 2480318"/>
                <a:gd name="connsiteY19" fmla="*/ 779177 h 1711672"/>
                <a:gd name="connsiteX20" fmla="*/ 2385098 w 2480318"/>
                <a:gd name="connsiteY20" fmla="*/ 764258 h 1711672"/>
                <a:gd name="connsiteX21" fmla="*/ 2385050 w 2480318"/>
                <a:gd name="connsiteY21" fmla="*/ 764156 h 1711672"/>
                <a:gd name="connsiteX22" fmla="*/ 95053 w 2480318"/>
                <a:gd name="connsiteY22" fmla="*/ 761763 h 1711672"/>
                <a:gd name="connsiteX23" fmla="*/ 95292 w 2480318"/>
                <a:gd name="connsiteY23" fmla="*/ 761861 h 1711672"/>
                <a:gd name="connsiteX24" fmla="*/ 95220 w 2480318"/>
                <a:gd name="connsiteY24" fmla="*/ 762010 h 1711672"/>
                <a:gd name="connsiteX25" fmla="*/ 180119 w 2480318"/>
                <a:gd name="connsiteY25" fmla="*/ 796776 h 1711672"/>
                <a:gd name="connsiteX26" fmla="*/ 181220 w 2480318"/>
                <a:gd name="connsiteY26" fmla="*/ 797227 h 1711672"/>
                <a:gd name="connsiteX27" fmla="*/ 143667 w 2480318"/>
                <a:gd name="connsiteY27" fmla="*/ 901212 h 1711672"/>
                <a:gd name="connsiteX28" fmla="*/ 92842 w 2480318"/>
                <a:gd name="connsiteY28" fmla="*/ 1236718 h 1711672"/>
                <a:gd name="connsiteX29" fmla="*/ 92798 w 2480318"/>
                <a:gd name="connsiteY29" fmla="*/ 1236718 h 1711672"/>
                <a:gd name="connsiteX30" fmla="*/ 92798 w 2480318"/>
                <a:gd name="connsiteY30" fmla="*/ 1236717 h 1711672"/>
                <a:gd name="connsiteX31" fmla="*/ 1450 w 2480318"/>
                <a:gd name="connsiteY31" fmla="*/ 1236717 h 1711672"/>
                <a:gd name="connsiteX32" fmla="*/ 0 w 2480318"/>
                <a:gd name="connsiteY32" fmla="*/ 1236717 h 1711672"/>
                <a:gd name="connsiteX33" fmla="*/ 6304 w 2480318"/>
                <a:gd name="connsiteY33" fmla="*/ 1112180 h 1711672"/>
                <a:gd name="connsiteX34" fmla="*/ 95053 w 2480318"/>
                <a:gd name="connsiteY34" fmla="*/ 761763 h 1711672"/>
                <a:gd name="connsiteX35" fmla="*/ 2116475 w 2480318"/>
                <a:gd name="connsiteY35" fmla="*/ 363100 h 1711672"/>
                <a:gd name="connsiteX36" fmla="*/ 2333021 w 2480318"/>
                <a:gd name="connsiteY36" fmla="*/ 653712 h 1711672"/>
                <a:gd name="connsiteX37" fmla="*/ 2385050 w 2480318"/>
                <a:gd name="connsiteY37" fmla="*/ 764156 h 1711672"/>
                <a:gd name="connsiteX38" fmla="*/ 2336098 w 2480318"/>
                <a:gd name="connsiteY38" fmla="*/ 784487 h 1711672"/>
                <a:gd name="connsiteX39" fmla="*/ 2300202 w 2480318"/>
                <a:gd name="connsiteY39" fmla="*/ 799396 h 1711672"/>
                <a:gd name="connsiteX40" fmla="*/ 2300238 w 2480318"/>
                <a:gd name="connsiteY40" fmla="*/ 799514 h 1711672"/>
                <a:gd name="connsiteX41" fmla="*/ 2299979 w 2480318"/>
                <a:gd name="connsiteY41" fmla="*/ 799622 h 1711672"/>
                <a:gd name="connsiteX42" fmla="*/ 2126182 w 2480318"/>
                <a:gd name="connsiteY42" fmla="*/ 510875 h 1711672"/>
                <a:gd name="connsiteX43" fmla="*/ 2051339 w 2480318"/>
                <a:gd name="connsiteY43" fmla="*/ 428397 h 1711672"/>
                <a:gd name="connsiteX44" fmla="*/ 2051443 w 2480318"/>
                <a:gd name="connsiteY44" fmla="*/ 428491 h 1711672"/>
                <a:gd name="connsiteX45" fmla="*/ 2116645 w 2480318"/>
                <a:gd name="connsiteY45" fmla="*/ 363382 h 1711672"/>
                <a:gd name="connsiteX46" fmla="*/ 2116403 w 2480318"/>
                <a:gd name="connsiteY46" fmla="*/ 363172 h 1711672"/>
                <a:gd name="connsiteX47" fmla="*/ 366122 w 2480318"/>
                <a:gd name="connsiteY47" fmla="*/ 361379 h 1711672"/>
                <a:gd name="connsiteX48" fmla="*/ 431359 w 2480318"/>
                <a:gd name="connsiteY48" fmla="*/ 426495 h 1711672"/>
                <a:gd name="connsiteX49" fmla="*/ 181466 w 2480318"/>
                <a:gd name="connsiteY49" fmla="*/ 797328 h 1711672"/>
                <a:gd name="connsiteX50" fmla="*/ 181220 w 2480318"/>
                <a:gd name="connsiteY50" fmla="*/ 797227 h 1711672"/>
                <a:gd name="connsiteX51" fmla="*/ 181263 w 2480318"/>
                <a:gd name="connsiteY51" fmla="*/ 797108 h 1711672"/>
                <a:gd name="connsiteX52" fmla="*/ 96400 w 2480318"/>
                <a:gd name="connsiteY52" fmla="*/ 762315 h 1711672"/>
                <a:gd name="connsiteX53" fmla="*/ 95292 w 2480318"/>
                <a:gd name="connsiteY53" fmla="*/ 761861 h 1711672"/>
                <a:gd name="connsiteX54" fmla="*/ 147967 w 2480318"/>
                <a:gd name="connsiteY54" fmla="*/ 651609 h 1711672"/>
                <a:gd name="connsiteX55" fmla="*/ 366122 w 2480318"/>
                <a:gd name="connsiteY55" fmla="*/ 361379 h 1711672"/>
                <a:gd name="connsiteX56" fmla="*/ 1715589 w 2480318"/>
                <a:gd name="connsiteY56" fmla="*/ 95268 h 1711672"/>
                <a:gd name="connsiteX57" fmla="*/ 1826034 w 2480318"/>
                <a:gd name="connsiteY57" fmla="*/ 147207 h 1711672"/>
                <a:gd name="connsiteX58" fmla="*/ 1979615 w 2480318"/>
                <a:gd name="connsiteY58" fmla="*/ 244878 h 1711672"/>
                <a:gd name="connsiteX59" fmla="*/ 2116403 w 2480318"/>
                <a:gd name="connsiteY59" fmla="*/ 363172 h 1711672"/>
                <a:gd name="connsiteX60" fmla="*/ 2078769 w 2480318"/>
                <a:gd name="connsiteY60" fmla="*/ 400795 h 1711672"/>
                <a:gd name="connsiteX61" fmla="*/ 2051253 w 2480318"/>
                <a:gd name="connsiteY61" fmla="*/ 428302 h 1711672"/>
                <a:gd name="connsiteX62" fmla="*/ 2051339 w 2480318"/>
                <a:gd name="connsiteY62" fmla="*/ 428397 h 1711672"/>
                <a:gd name="connsiteX63" fmla="*/ 1968870 w 2480318"/>
                <a:gd name="connsiteY63" fmla="*/ 353691 h 1711672"/>
                <a:gd name="connsiteX64" fmla="*/ 1680123 w 2480318"/>
                <a:gd name="connsiteY64" fmla="*/ 180193 h 1711672"/>
                <a:gd name="connsiteX65" fmla="*/ 1680175 w 2480318"/>
                <a:gd name="connsiteY65" fmla="*/ 180069 h 1711672"/>
                <a:gd name="connsiteX66" fmla="*/ 1680305 w 2480318"/>
                <a:gd name="connsiteY66" fmla="*/ 180116 h 1711672"/>
                <a:gd name="connsiteX67" fmla="*/ 1715134 w 2480318"/>
                <a:gd name="connsiteY67" fmla="*/ 96360 h 1711672"/>
                <a:gd name="connsiteX68" fmla="*/ 768149 w 2480318"/>
                <a:gd name="connsiteY68" fmla="*/ 92983 h 1711672"/>
                <a:gd name="connsiteX69" fmla="*/ 788530 w 2480318"/>
                <a:gd name="connsiteY69" fmla="*/ 142615 h 1711672"/>
                <a:gd name="connsiteX70" fmla="*/ 803458 w 2480318"/>
                <a:gd name="connsiteY70" fmla="*/ 178968 h 1711672"/>
                <a:gd name="connsiteX71" fmla="*/ 803602 w 2480318"/>
                <a:gd name="connsiteY71" fmla="*/ 178917 h 1711672"/>
                <a:gd name="connsiteX72" fmla="*/ 803637 w 2480318"/>
                <a:gd name="connsiteY72" fmla="*/ 179002 h 1711672"/>
                <a:gd name="connsiteX73" fmla="*/ 431176 w 2480318"/>
                <a:gd name="connsiteY73" fmla="*/ 426197 h 1711672"/>
                <a:gd name="connsiteX74" fmla="*/ 365967 w 2480318"/>
                <a:gd name="connsiteY74" fmla="*/ 361088 h 1711672"/>
                <a:gd name="connsiteX75" fmla="*/ 657540 w 2480318"/>
                <a:gd name="connsiteY75" fmla="*/ 145379 h 1711672"/>
                <a:gd name="connsiteX76" fmla="*/ 1242454 w 2480318"/>
                <a:gd name="connsiteY76" fmla="*/ 0 h 1711672"/>
                <a:gd name="connsiteX77" fmla="*/ 1366774 w 2480318"/>
                <a:gd name="connsiteY77" fmla="*/ 6302 h 1711672"/>
                <a:gd name="connsiteX78" fmla="*/ 1715687 w 2480318"/>
                <a:gd name="connsiteY78" fmla="*/ 95030 h 1711672"/>
                <a:gd name="connsiteX79" fmla="*/ 1715589 w 2480318"/>
                <a:gd name="connsiteY79" fmla="*/ 95268 h 1711672"/>
                <a:gd name="connsiteX80" fmla="*/ 1715487 w 2480318"/>
                <a:gd name="connsiteY80" fmla="*/ 95220 h 1711672"/>
                <a:gd name="connsiteX81" fmla="*/ 1680676 w 2480318"/>
                <a:gd name="connsiteY81" fmla="*/ 178865 h 1711672"/>
                <a:gd name="connsiteX82" fmla="*/ 1680175 w 2480318"/>
                <a:gd name="connsiteY82" fmla="*/ 180069 h 1711672"/>
                <a:gd name="connsiteX83" fmla="*/ 1576751 w 2480318"/>
                <a:gd name="connsiteY83" fmla="*/ 142701 h 1711672"/>
                <a:gd name="connsiteX84" fmla="*/ 1242453 w 2480318"/>
                <a:gd name="connsiteY84" fmla="*/ 92820 h 1711672"/>
                <a:gd name="connsiteX85" fmla="*/ 1242453 w 2480318"/>
                <a:gd name="connsiteY85" fmla="*/ 92798 h 1711672"/>
                <a:gd name="connsiteX86" fmla="*/ 1242454 w 2480318"/>
                <a:gd name="connsiteY86" fmla="*/ 92798 h 1711672"/>
                <a:gd name="connsiteX87" fmla="*/ 1242454 w 2480318"/>
                <a:gd name="connsiteY87" fmla="*/ 1450 h 1711672"/>
                <a:gd name="connsiteX88" fmla="*/ 1240243 w 2480318"/>
                <a:gd name="connsiteY88" fmla="*/ 0 h 1711672"/>
                <a:gd name="connsiteX89" fmla="*/ 1242453 w 2480318"/>
                <a:gd name="connsiteY89" fmla="*/ 0 h 1711672"/>
                <a:gd name="connsiteX90" fmla="*/ 1242453 w 2480318"/>
                <a:gd name="connsiteY90" fmla="*/ 91370 h 1711672"/>
                <a:gd name="connsiteX91" fmla="*/ 1242453 w 2480318"/>
                <a:gd name="connsiteY91" fmla="*/ 92798 h 1711672"/>
                <a:gd name="connsiteX92" fmla="*/ 1240243 w 2480318"/>
                <a:gd name="connsiteY92" fmla="*/ 92798 h 1711672"/>
                <a:gd name="connsiteX93" fmla="*/ 906849 w 2480318"/>
                <a:gd name="connsiteY93" fmla="*/ 142201 h 1711672"/>
                <a:gd name="connsiteX94" fmla="*/ 803602 w 2480318"/>
                <a:gd name="connsiteY94" fmla="*/ 178917 h 1711672"/>
                <a:gd name="connsiteX95" fmla="*/ 783190 w 2480318"/>
                <a:gd name="connsiteY95" fmla="*/ 129239 h 1711672"/>
                <a:gd name="connsiteX96" fmla="*/ 768270 w 2480318"/>
                <a:gd name="connsiteY96" fmla="*/ 92926 h 1711672"/>
                <a:gd name="connsiteX97" fmla="*/ 768149 w 2480318"/>
                <a:gd name="connsiteY97" fmla="*/ 92983 h 1711672"/>
                <a:gd name="connsiteX98" fmla="*/ 768073 w 2480318"/>
                <a:gd name="connsiteY98" fmla="*/ 92798 h 1711672"/>
                <a:gd name="connsiteX99" fmla="*/ 1240243 w 2480318"/>
                <a:gd name="connsiteY99" fmla="*/ 0 h 17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480318" h="1711672">
                  <a:moveTo>
                    <a:pt x="2387520" y="1237865"/>
                  </a:moveTo>
                  <a:cubicBezTo>
                    <a:pt x="2387520" y="1237865"/>
                    <a:pt x="2387520" y="1237865"/>
                    <a:pt x="2480318" y="1237865"/>
                  </a:cubicBezTo>
                  <a:cubicBezTo>
                    <a:pt x="2480318" y="1238970"/>
                    <a:pt x="2480318" y="1238970"/>
                    <a:pt x="2480318" y="1240074"/>
                  </a:cubicBezTo>
                  <a:cubicBezTo>
                    <a:pt x="2480318" y="1406845"/>
                    <a:pt x="2447176" y="1565885"/>
                    <a:pt x="2387520" y="1711672"/>
                  </a:cubicBezTo>
                  <a:cubicBezTo>
                    <a:pt x="2387520" y="1711672"/>
                    <a:pt x="2387520" y="1711672"/>
                    <a:pt x="2301350" y="1676330"/>
                  </a:cubicBezTo>
                  <a:cubicBezTo>
                    <a:pt x="2356587" y="1541588"/>
                    <a:pt x="2387520" y="1394696"/>
                    <a:pt x="2387520" y="1240074"/>
                  </a:cubicBezTo>
                  <a:cubicBezTo>
                    <a:pt x="2387520" y="1238970"/>
                    <a:pt x="2387520" y="1238970"/>
                    <a:pt x="2387520" y="1237865"/>
                  </a:cubicBezTo>
                  <a:close/>
                  <a:moveTo>
                    <a:pt x="0" y="1236718"/>
                  </a:moveTo>
                  <a:cubicBezTo>
                    <a:pt x="69632" y="1236718"/>
                    <a:pt x="87040" y="1236718"/>
                    <a:pt x="91392" y="1236718"/>
                  </a:cubicBezTo>
                  <a:lnTo>
                    <a:pt x="92798" y="1236718"/>
                  </a:lnTo>
                  <a:lnTo>
                    <a:pt x="92798" y="1238926"/>
                  </a:lnTo>
                  <a:cubicBezTo>
                    <a:pt x="92798" y="1393563"/>
                    <a:pt x="123731" y="1541572"/>
                    <a:pt x="178968" y="1676327"/>
                  </a:cubicBezTo>
                  <a:cubicBezTo>
                    <a:pt x="178968" y="1676327"/>
                    <a:pt x="178968" y="1676327"/>
                    <a:pt x="93903" y="1711672"/>
                  </a:cubicBezTo>
                  <a:cubicBezTo>
                    <a:pt x="33142" y="1565872"/>
                    <a:pt x="0" y="1406817"/>
                    <a:pt x="0" y="1238926"/>
                  </a:cubicBezTo>
                  <a:close/>
                  <a:moveTo>
                    <a:pt x="2385288" y="764057"/>
                  </a:moveTo>
                  <a:cubicBezTo>
                    <a:pt x="2446063" y="909831"/>
                    <a:pt x="2480318" y="1068856"/>
                    <a:pt x="2480318" y="1236717"/>
                  </a:cubicBezTo>
                  <a:cubicBezTo>
                    <a:pt x="2480318" y="1236717"/>
                    <a:pt x="2480318" y="1236717"/>
                    <a:pt x="2387498" y="1236717"/>
                  </a:cubicBezTo>
                  <a:cubicBezTo>
                    <a:pt x="2387498" y="1159413"/>
                    <a:pt x="2379763" y="1083765"/>
                    <a:pt x="2364983" y="1010602"/>
                  </a:cubicBezTo>
                  <a:lnTo>
                    <a:pt x="2300238" y="799514"/>
                  </a:lnTo>
                  <a:lnTo>
                    <a:pt x="2349188" y="779177"/>
                  </a:lnTo>
                  <a:cubicBezTo>
                    <a:pt x="2385098" y="764258"/>
                    <a:pt x="2385098" y="764258"/>
                    <a:pt x="2385098" y="764258"/>
                  </a:cubicBezTo>
                  <a:lnTo>
                    <a:pt x="2385050" y="764156"/>
                  </a:lnTo>
                  <a:close/>
                  <a:moveTo>
                    <a:pt x="95053" y="761763"/>
                  </a:moveTo>
                  <a:lnTo>
                    <a:pt x="95292" y="761861"/>
                  </a:lnTo>
                  <a:lnTo>
                    <a:pt x="95220" y="762010"/>
                  </a:lnTo>
                  <a:cubicBezTo>
                    <a:pt x="159905" y="788499"/>
                    <a:pt x="176076" y="795121"/>
                    <a:pt x="180119" y="796776"/>
                  </a:cubicBezTo>
                  <a:lnTo>
                    <a:pt x="181220" y="797227"/>
                  </a:lnTo>
                  <a:lnTo>
                    <a:pt x="143667" y="901212"/>
                  </a:lnTo>
                  <a:cubicBezTo>
                    <a:pt x="110872" y="1007455"/>
                    <a:pt x="92842" y="1119912"/>
                    <a:pt x="92842" y="1236718"/>
                  </a:cubicBezTo>
                  <a:lnTo>
                    <a:pt x="92798" y="1236718"/>
                  </a:lnTo>
                  <a:lnTo>
                    <a:pt x="92798" y="1236717"/>
                  </a:lnTo>
                  <a:cubicBezTo>
                    <a:pt x="23200" y="1236717"/>
                    <a:pt x="5800" y="1236717"/>
                    <a:pt x="1450" y="1236717"/>
                  </a:cubicBezTo>
                  <a:lnTo>
                    <a:pt x="0" y="1236717"/>
                  </a:lnTo>
                  <a:lnTo>
                    <a:pt x="6304" y="1112180"/>
                  </a:lnTo>
                  <a:cubicBezTo>
                    <a:pt x="18790" y="989161"/>
                    <a:pt x="49461" y="871113"/>
                    <a:pt x="95053" y="761763"/>
                  </a:cubicBezTo>
                  <a:close/>
                  <a:moveTo>
                    <a:pt x="2116475" y="363100"/>
                  </a:moveTo>
                  <a:cubicBezTo>
                    <a:pt x="2201871" y="448470"/>
                    <a:pt x="2275452" y="546273"/>
                    <a:pt x="2333021" y="653712"/>
                  </a:cubicBezTo>
                  <a:lnTo>
                    <a:pt x="2385050" y="764156"/>
                  </a:lnTo>
                  <a:lnTo>
                    <a:pt x="2336098" y="784487"/>
                  </a:lnTo>
                  <a:cubicBezTo>
                    <a:pt x="2300202" y="799396"/>
                    <a:pt x="2300202" y="799396"/>
                    <a:pt x="2300202" y="799396"/>
                  </a:cubicBezTo>
                  <a:lnTo>
                    <a:pt x="2300238" y="799514"/>
                  </a:lnTo>
                  <a:lnTo>
                    <a:pt x="2299979" y="799622"/>
                  </a:lnTo>
                  <a:cubicBezTo>
                    <a:pt x="2256037" y="694359"/>
                    <a:pt x="2197172" y="597178"/>
                    <a:pt x="2126182" y="510875"/>
                  </a:cubicBezTo>
                  <a:lnTo>
                    <a:pt x="2051339" y="428397"/>
                  </a:lnTo>
                  <a:lnTo>
                    <a:pt x="2051443" y="428491"/>
                  </a:lnTo>
                  <a:cubicBezTo>
                    <a:pt x="2116645" y="363382"/>
                    <a:pt x="2116645" y="363382"/>
                    <a:pt x="2116645" y="363382"/>
                  </a:cubicBezTo>
                  <a:lnTo>
                    <a:pt x="2116403" y="363172"/>
                  </a:lnTo>
                  <a:close/>
                  <a:moveTo>
                    <a:pt x="366122" y="361379"/>
                  </a:moveTo>
                  <a:cubicBezTo>
                    <a:pt x="366122" y="361379"/>
                    <a:pt x="366122" y="361379"/>
                    <a:pt x="431359" y="426495"/>
                  </a:cubicBezTo>
                  <a:cubicBezTo>
                    <a:pt x="325210" y="531344"/>
                    <a:pt x="240070" y="657162"/>
                    <a:pt x="181466" y="797328"/>
                  </a:cubicBezTo>
                  <a:lnTo>
                    <a:pt x="181220" y="797227"/>
                  </a:lnTo>
                  <a:lnTo>
                    <a:pt x="181263" y="797108"/>
                  </a:lnTo>
                  <a:cubicBezTo>
                    <a:pt x="116605" y="770599"/>
                    <a:pt x="100441" y="763972"/>
                    <a:pt x="96400" y="762315"/>
                  </a:cubicBezTo>
                  <a:lnTo>
                    <a:pt x="95292" y="761861"/>
                  </a:lnTo>
                  <a:lnTo>
                    <a:pt x="147967" y="651609"/>
                  </a:lnTo>
                  <a:cubicBezTo>
                    <a:pt x="206069" y="544312"/>
                    <a:pt x="279876" y="446637"/>
                    <a:pt x="366122" y="361379"/>
                  </a:cubicBezTo>
                  <a:close/>
                  <a:moveTo>
                    <a:pt x="1715589" y="95268"/>
                  </a:moveTo>
                  <a:lnTo>
                    <a:pt x="1826034" y="147207"/>
                  </a:lnTo>
                  <a:cubicBezTo>
                    <a:pt x="1879753" y="175943"/>
                    <a:pt x="1931063" y="208674"/>
                    <a:pt x="1979615" y="244878"/>
                  </a:cubicBezTo>
                  <a:lnTo>
                    <a:pt x="2116403" y="363172"/>
                  </a:lnTo>
                  <a:lnTo>
                    <a:pt x="2078769" y="400795"/>
                  </a:lnTo>
                  <a:cubicBezTo>
                    <a:pt x="2051253" y="428302"/>
                    <a:pt x="2051253" y="428302"/>
                    <a:pt x="2051253" y="428302"/>
                  </a:cubicBezTo>
                  <a:lnTo>
                    <a:pt x="2051339" y="428397"/>
                  </a:lnTo>
                  <a:lnTo>
                    <a:pt x="1968870" y="353691"/>
                  </a:lnTo>
                  <a:cubicBezTo>
                    <a:pt x="1882567" y="282823"/>
                    <a:pt x="1785386" y="224059"/>
                    <a:pt x="1680123" y="180193"/>
                  </a:cubicBezTo>
                  <a:lnTo>
                    <a:pt x="1680175" y="180069"/>
                  </a:lnTo>
                  <a:lnTo>
                    <a:pt x="1680305" y="180116"/>
                  </a:lnTo>
                  <a:cubicBezTo>
                    <a:pt x="1706842" y="116302"/>
                    <a:pt x="1713476" y="100348"/>
                    <a:pt x="1715134" y="96360"/>
                  </a:cubicBezTo>
                  <a:close/>
                  <a:moveTo>
                    <a:pt x="768149" y="92983"/>
                  </a:moveTo>
                  <a:lnTo>
                    <a:pt x="788530" y="142615"/>
                  </a:lnTo>
                  <a:cubicBezTo>
                    <a:pt x="803458" y="178968"/>
                    <a:pt x="803458" y="178968"/>
                    <a:pt x="803458" y="178968"/>
                  </a:cubicBezTo>
                  <a:lnTo>
                    <a:pt x="803602" y="178917"/>
                  </a:lnTo>
                  <a:lnTo>
                    <a:pt x="803637" y="179002"/>
                  </a:lnTo>
                  <a:cubicBezTo>
                    <a:pt x="663273" y="236387"/>
                    <a:pt x="537277" y="321360"/>
                    <a:pt x="431176" y="426197"/>
                  </a:cubicBezTo>
                  <a:cubicBezTo>
                    <a:pt x="431176" y="426197"/>
                    <a:pt x="431176" y="426197"/>
                    <a:pt x="365967" y="361088"/>
                  </a:cubicBezTo>
                  <a:cubicBezTo>
                    <a:pt x="451346" y="275839"/>
                    <a:pt x="549780" y="203005"/>
                    <a:pt x="657540" y="145379"/>
                  </a:cubicBezTo>
                  <a:close/>
                  <a:moveTo>
                    <a:pt x="1242454" y="0"/>
                  </a:moveTo>
                  <a:lnTo>
                    <a:pt x="1366774" y="6302"/>
                  </a:lnTo>
                  <a:cubicBezTo>
                    <a:pt x="1489298" y="18785"/>
                    <a:pt x="1606224" y="49449"/>
                    <a:pt x="1715687" y="95030"/>
                  </a:cubicBezTo>
                  <a:lnTo>
                    <a:pt x="1715589" y="95268"/>
                  </a:lnTo>
                  <a:lnTo>
                    <a:pt x="1715487" y="95220"/>
                  </a:lnTo>
                  <a:cubicBezTo>
                    <a:pt x="1688964" y="158950"/>
                    <a:pt x="1682333" y="174882"/>
                    <a:pt x="1680676" y="178865"/>
                  </a:cubicBezTo>
                  <a:lnTo>
                    <a:pt x="1680175" y="180069"/>
                  </a:lnTo>
                  <a:lnTo>
                    <a:pt x="1576751" y="142701"/>
                  </a:lnTo>
                  <a:cubicBezTo>
                    <a:pt x="1470916" y="110224"/>
                    <a:pt x="1358550" y="92820"/>
                    <a:pt x="1242453" y="92820"/>
                  </a:cubicBezTo>
                  <a:lnTo>
                    <a:pt x="1242453" y="92798"/>
                  </a:lnTo>
                  <a:lnTo>
                    <a:pt x="1242454" y="92798"/>
                  </a:lnTo>
                  <a:cubicBezTo>
                    <a:pt x="1242454" y="23199"/>
                    <a:pt x="1242454" y="5800"/>
                    <a:pt x="1242454" y="1450"/>
                  </a:cubicBezTo>
                  <a:close/>
                  <a:moveTo>
                    <a:pt x="1240243" y="0"/>
                  </a:moveTo>
                  <a:lnTo>
                    <a:pt x="1242453" y="0"/>
                  </a:lnTo>
                  <a:cubicBezTo>
                    <a:pt x="1242453" y="69615"/>
                    <a:pt x="1242453" y="87019"/>
                    <a:pt x="1242453" y="91370"/>
                  </a:cubicBezTo>
                  <a:lnTo>
                    <a:pt x="1242453" y="92798"/>
                  </a:lnTo>
                  <a:lnTo>
                    <a:pt x="1240243" y="92798"/>
                  </a:lnTo>
                  <a:cubicBezTo>
                    <a:pt x="1124136" y="92798"/>
                    <a:pt x="1012382" y="110198"/>
                    <a:pt x="906849" y="142201"/>
                  </a:cubicBezTo>
                  <a:lnTo>
                    <a:pt x="803602" y="178917"/>
                  </a:lnTo>
                  <a:lnTo>
                    <a:pt x="783190" y="129239"/>
                  </a:lnTo>
                  <a:cubicBezTo>
                    <a:pt x="768270" y="92926"/>
                    <a:pt x="768270" y="92926"/>
                    <a:pt x="768270" y="92926"/>
                  </a:cubicBezTo>
                  <a:lnTo>
                    <a:pt x="768149" y="92983"/>
                  </a:lnTo>
                  <a:lnTo>
                    <a:pt x="768073" y="92798"/>
                  </a:lnTo>
                  <a:cubicBezTo>
                    <a:pt x="914037" y="33142"/>
                    <a:pt x="1073269" y="0"/>
                    <a:pt x="124024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10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  <a:gs pos="65000">
                  <a:schemeClr val="accent4">
                    <a:lumMod val="100000"/>
                  </a:schemeClr>
                </a:gs>
                <a:gs pos="651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ValueBack"/>
            <p:cNvSpPr/>
            <p:nvPr/>
          </p:nvSpPr>
          <p:spPr>
            <a:xfrm>
              <a:off x="5314350" y="2531619"/>
              <a:ext cx="1636324" cy="163632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latin typeface="Impact" panose="020B0806030902050204" pitchFamily="34" charset="0"/>
              </a:endParaRPr>
            </a:p>
          </p:txBody>
        </p:sp>
        <p:sp>
          <p:nvSpPr>
            <p:cNvPr id="13" name="ValueText"/>
            <p:cNvSpPr txBox="1"/>
            <p:nvPr/>
          </p:nvSpPr>
          <p:spPr>
            <a:xfrm>
              <a:off x="5589350" y="3113556"/>
              <a:ext cx="215954" cy="471459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604398" y="2014881"/>
            <a:ext cx="3915307" cy="1334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4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He was </a:t>
            </a:r>
            <a:r>
              <a:rPr lang="en-US" altLang="x-none" sz="4000" dirty="0">
                <a:solidFill>
                  <a:srgbClr val="ADD30A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born on Jan.24, 1992.</a:t>
            </a:r>
            <a:endParaRPr lang="zh-CN" altLang="en-US" sz="4000" dirty="0">
              <a:solidFill>
                <a:srgbClr val="ADD30A"/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2514" y="1997782"/>
            <a:ext cx="4357019" cy="144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4000" dirty="0">
                <a:solidFill>
                  <a:srgbClr val="F4B183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Ren Sir </a:t>
            </a:r>
            <a:r>
              <a:rPr lang="en-US" altLang="x-none" sz="4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is a hard-working man. </a:t>
            </a:r>
            <a:endParaRPr lang="zh-CN" altLang="en-US" sz="4000" dirty="0">
              <a:solidFill>
                <a:srgbClr val="FFFF00"/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16" name="矩形 15"/>
          <p:cNvSpPr/>
          <p:nvPr/>
        </p:nvSpPr>
        <p:spPr>
          <a:xfrm rot="765612">
            <a:off x="9608626" y="457005"/>
            <a:ext cx="231422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E122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Combining</a:t>
            </a:r>
            <a:endParaRPr lang="en-US" altLang="zh-CN" sz="3600" dirty="0">
              <a:solidFill>
                <a:srgbClr val="E122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9" name="ValueText"/>
          <p:cNvSpPr txBox="1"/>
          <p:nvPr/>
        </p:nvSpPr>
        <p:spPr>
          <a:xfrm>
            <a:off x="6090674" y="1901614"/>
            <a:ext cx="146997" cy="1636324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|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ValueText"/>
          <p:cNvSpPr txBox="1"/>
          <p:nvPr/>
        </p:nvSpPr>
        <p:spPr>
          <a:xfrm>
            <a:off x="6459812" y="2483551"/>
            <a:ext cx="215954" cy="471459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 fontScale="8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矩形 4"/>
          <p:cNvSpPr/>
          <p:nvPr/>
        </p:nvSpPr>
        <p:spPr>
          <a:xfrm>
            <a:off x="1509539" y="4121995"/>
            <a:ext cx="9162270" cy="1384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4200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Ren Sir</a:t>
            </a:r>
            <a:r>
              <a:rPr lang="en-US" altLang="x-none" sz="4200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</a:rPr>
              <a:t> </a:t>
            </a:r>
            <a:r>
              <a:rPr lang="en-US" altLang="x-none" sz="4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</a:rPr>
              <a:t>is a hard-working man</a:t>
            </a:r>
            <a:r>
              <a:rPr lang="en-US" altLang="x-none" sz="4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</a:rPr>
              <a:t> who </a:t>
            </a:r>
            <a:r>
              <a:rPr lang="en-US" altLang="x-none" sz="4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</a:rPr>
              <a:t>was </a:t>
            </a:r>
            <a:r>
              <a:rPr lang="en-US" altLang="x-none" sz="4200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</a:rPr>
              <a:t>born </a:t>
            </a:r>
            <a:r>
              <a:rPr lang="en-US" altLang="x-none" sz="4200" dirty="0" smtClean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</a:rPr>
              <a:t>on </a:t>
            </a:r>
            <a:r>
              <a:rPr lang="en-US" altLang="x-none" sz="4200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</a:rPr>
              <a:t>Jan.24 , 1992.</a:t>
            </a:r>
            <a:endParaRPr lang="zh-CN" altLang="en-US" sz="4200" dirty="0">
              <a:solidFill>
                <a:srgbClr val="ADD3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8379"/>
            <a:ext cx="12192000" cy="85178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>
            <a:off x="-469900" y="-459568"/>
            <a:ext cx="2044700" cy="24249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7343" y="3368503"/>
            <a:ext cx="1271250" cy="33075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9335770" y="4263390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nimBg="1"/>
      <p:bldP spid="22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3429" flipH="1">
            <a:off x="9462562" y="288649"/>
            <a:ext cx="2736693" cy="179311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885049" y="2259322"/>
            <a:ext cx="3915307" cy="1334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3800" dirty="0">
                <a:solidFill>
                  <a:srgbClr val="56C9F9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His</a:t>
            </a:r>
            <a:r>
              <a:rPr lang="en-US" altLang="x-none" sz="3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 skin is black.</a:t>
            </a:r>
            <a:endParaRPr lang="en-US" altLang="x-none" sz="38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401" y="2242223"/>
            <a:ext cx="4752784" cy="144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3800" dirty="0">
                <a:solidFill>
                  <a:srgbClr val="ADD30A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Obama</a:t>
            </a:r>
            <a:r>
              <a:rPr lang="en-US" altLang="x-none" sz="3800" dirty="0">
                <a:solidFill>
                  <a:srgbClr val="FFC000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 </a:t>
            </a:r>
            <a:r>
              <a:rPr lang="en-US" altLang="x-none" sz="3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is an </a:t>
            </a:r>
            <a:r>
              <a:rPr lang="en-US" altLang="x-none" sz="3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African -American</a:t>
            </a:r>
            <a:r>
              <a:rPr lang="en-US" altLang="x-none" sz="3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. </a:t>
            </a:r>
            <a:endParaRPr lang="en-US" altLang="x-none" sz="38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16" name="矩形 15"/>
          <p:cNvSpPr/>
          <p:nvPr/>
        </p:nvSpPr>
        <p:spPr>
          <a:xfrm rot="765612">
            <a:off x="9561843" y="975776"/>
            <a:ext cx="231422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E122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Combining</a:t>
            </a:r>
            <a:endParaRPr lang="en-US" altLang="zh-CN" sz="3600" dirty="0">
              <a:solidFill>
                <a:srgbClr val="E122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22" name="矩形 4"/>
          <p:cNvSpPr/>
          <p:nvPr/>
        </p:nvSpPr>
        <p:spPr>
          <a:xfrm>
            <a:off x="1872830" y="4178183"/>
            <a:ext cx="8489573" cy="126188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3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Obama</a:t>
            </a:r>
            <a:r>
              <a:rPr lang="en-US" altLang="zh-CN" sz="3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 </a:t>
            </a:r>
            <a:r>
              <a:rPr lang="en-US" altLang="zh-CN" sz="3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is an African-American </a:t>
            </a:r>
            <a:r>
              <a:rPr lang="en-US" altLang="zh-CN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whose </a:t>
            </a:r>
            <a:r>
              <a:rPr lang="en-US" altLang="zh-CN" sz="3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skin is black. </a:t>
            </a:r>
            <a:endParaRPr lang="en-US" altLang="zh-CN" sz="3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新蒂黑板报" panose="03000600000000000000" pitchFamily="66" charset="-122"/>
              <a:sym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4"/>
          <a:stretch>
            <a:fillRect/>
          </a:stretch>
        </p:blipFill>
        <p:spPr>
          <a:xfrm>
            <a:off x="1080654" y="6008384"/>
            <a:ext cx="11111345" cy="8517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15"/>
          <a:stretch>
            <a:fillRect/>
          </a:stretch>
        </p:blipFill>
        <p:spPr>
          <a:xfrm>
            <a:off x="-93179" y="-73218"/>
            <a:ext cx="12421590" cy="1172240"/>
          </a:xfrm>
          <a:prstGeom prst="rect">
            <a:avLst/>
          </a:prstGeom>
        </p:spPr>
      </p:pic>
      <p:grpSp>
        <p:nvGrpSpPr>
          <p:cNvPr id="31" name="0dd6166d-0099-49e4-b536-cb8daae2d50d" descr="+wQAAB+LCAAAAAAABAC9U01PwkAQ/S+r3hrSHkTsDYSaHhASiB4Mh7U7tKvtlmy3BkL6350t/bRF8WJ62c6+efPezOyRXKvDDohNVhGVasqpL2nkKoiIQVxGbJGGoUEmXDAu/EcZp7uE2K/HKq1588JV8BCHsXymYQqaQHDFaXj6tTtJLexSclRwyGPnsAjrcC22W+7BOoAISsyaCzUWbBVQhghzYKIByf1ACUiSIrB4ewdPNdLskUalSYCcV47jDO8ta6bJ8jJmlhlkBV4s2H+JHF0gcjqbTO/aIs81u+zznAsepVEBy+vO6b4RssxTkDMWQhPmCgXysxqnpWP5eaUkFnBiGVGFBY9mdlM3YXg7yHW5gsEemUqxpDX9QqRevN790hfVeuXLVictKa4soLYe1928Gm2QsfDD0l3ZwooWJ7ODJ8RqQYVRHSKbtoVSDRKDUF1zmXFW1Rr26m8+dEbTQV/rf7SQl6wdFApa2n+VXa7wX/vfFI4vIgE19jysW+z26V3m8c5zvWQ6E+p9fB9O71xItsHvC1vG6Xn7BAAA"/>
          <p:cNvGrpSpPr>
            <a:grpSpLocks noChangeAspect="1"/>
          </p:cNvGrpSpPr>
          <p:nvPr/>
        </p:nvGrpSpPr>
        <p:grpSpPr>
          <a:xfrm>
            <a:off x="5141294" y="1800548"/>
            <a:ext cx="2480318" cy="1981827"/>
            <a:chOff x="4892352" y="2186116"/>
            <a:chExt cx="2480318" cy="1981827"/>
          </a:xfrm>
        </p:grpSpPr>
        <p:sp>
          <p:nvSpPr>
            <p:cNvPr id="32" name="ValueShape"/>
            <p:cNvSpPr/>
            <p:nvPr/>
          </p:nvSpPr>
          <p:spPr bwMode="auto">
            <a:xfrm>
              <a:off x="4892352" y="2186116"/>
              <a:ext cx="2480318" cy="1711672"/>
            </a:xfrm>
            <a:custGeom>
              <a:avLst/>
              <a:gdLst>
                <a:gd name="connsiteX0" fmla="*/ 2387520 w 2480318"/>
                <a:gd name="connsiteY0" fmla="*/ 1237865 h 1711672"/>
                <a:gd name="connsiteX1" fmla="*/ 2480318 w 2480318"/>
                <a:gd name="connsiteY1" fmla="*/ 1237865 h 1711672"/>
                <a:gd name="connsiteX2" fmla="*/ 2480318 w 2480318"/>
                <a:gd name="connsiteY2" fmla="*/ 1240074 h 1711672"/>
                <a:gd name="connsiteX3" fmla="*/ 2387520 w 2480318"/>
                <a:gd name="connsiteY3" fmla="*/ 1711672 h 1711672"/>
                <a:gd name="connsiteX4" fmla="*/ 2301350 w 2480318"/>
                <a:gd name="connsiteY4" fmla="*/ 1676330 h 1711672"/>
                <a:gd name="connsiteX5" fmla="*/ 2387520 w 2480318"/>
                <a:gd name="connsiteY5" fmla="*/ 1240074 h 1711672"/>
                <a:gd name="connsiteX6" fmla="*/ 2387520 w 2480318"/>
                <a:gd name="connsiteY6" fmla="*/ 1237865 h 1711672"/>
                <a:gd name="connsiteX7" fmla="*/ 0 w 2480318"/>
                <a:gd name="connsiteY7" fmla="*/ 1236718 h 1711672"/>
                <a:gd name="connsiteX8" fmla="*/ 91392 w 2480318"/>
                <a:gd name="connsiteY8" fmla="*/ 1236718 h 1711672"/>
                <a:gd name="connsiteX9" fmla="*/ 92798 w 2480318"/>
                <a:gd name="connsiteY9" fmla="*/ 1236718 h 1711672"/>
                <a:gd name="connsiteX10" fmla="*/ 92798 w 2480318"/>
                <a:gd name="connsiteY10" fmla="*/ 1238926 h 1711672"/>
                <a:gd name="connsiteX11" fmla="*/ 178968 w 2480318"/>
                <a:gd name="connsiteY11" fmla="*/ 1676327 h 1711672"/>
                <a:gd name="connsiteX12" fmla="*/ 93903 w 2480318"/>
                <a:gd name="connsiteY12" fmla="*/ 1711672 h 1711672"/>
                <a:gd name="connsiteX13" fmla="*/ 0 w 2480318"/>
                <a:gd name="connsiteY13" fmla="*/ 1238926 h 1711672"/>
                <a:gd name="connsiteX14" fmla="*/ 2385288 w 2480318"/>
                <a:gd name="connsiteY14" fmla="*/ 764057 h 1711672"/>
                <a:gd name="connsiteX15" fmla="*/ 2480318 w 2480318"/>
                <a:gd name="connsiteY15" fmla="*/ 1236717 h 1711672"/>
                <a:gd name="connsiteX16" fmla="*/ 2387498 w 2480318"/>
                <a:gd name="connsiteY16" fmla="*/ 1236717 h 1711672"/>
                <a:gd name="connsiteX17" fmla="*/ 2364983 w 2480318"/>
                <a:gd name="connsiteY17" fmla="*/ 1010602 h 1711672"/>
                <a:gd name="connsiteX18" fmla="*/ 2300238 w 2480318"/>
                <a:gd name="connsiteY18" fmla="*/ 799514 h 1711672"/>
                <a:gd name="connsiteX19" fmla="*/ 2349188 w 2480318"/>
                <a:gd name="connsiteY19" fmla="*/ 779177 h 1711672"/>
                <a:gd name="connsiteX20" fmla="*/ 2385098 w 2480318"/>
                <a:gd name="connsiteY20" fmla="*/ 764258 h 1711672"/>
                <a:gd name="connsiteX21" fmla="*/ 2385050 w 2480318"/>
                <a:gd name="connsiteY21" fmla="*/ 764156 h 1711672"/>
                <a:gd name="connsiteX22" fmla="*/ 95053 w 2480318"/>
                <a:gd name="connsiteY22" fmla="*/ 761763 h 1711672"/>
                <a:gd name="connsiteX23" fmla="*/ 95292 w 2480318"/>
                <a:gd name="connsiteY23" fmla="*/ 761861 h 1711672"/>
                <a:gd name="connsiteX24" fmla="*/ 95220 w 2480318"/>
                <a:gd name="connsiteY24" fmla="*/ 762010 h 1711672"/>
                <a:gd name="connsiteX25" fmla="*/ 180119 w 2480318"/>
                <a:gd name="connsiteY25" fmla="*/ 796776 h 1711672"/>
                <a:gd name="connsiteX26" fmla="*/ 181220 w 2480318"/>
                <a:gd name="connsiteY26" fmla="*/ 797227 h 1711672"/>
                <a:gd name="connsiteX27" fmla="*/ 143667 w 2480318"/>
                <a:gd name="connsiteY27" fmla="*/ 901212 h 1711672"/>
                <a:gd name="connsiteX28" fmla="*/ 92842 w 2480318"/>
                <a:gd name="connsiteY28" fmla="*/ 1236718 h 1711672"/>
                <a:gd name="connsiteX29" fmla="*/ 92798 w 2480318"/>
                <a:gd name="connsiteY29" fmla="*/ 1236718 h 1711672"/>
                <a:gd name="connsiteX30" fmla="*/ 92798 w 2480318"/>
                <a:gd name="connsiteY30" fmla="*/ 1236717 h 1711672"/>
                <a:gd name="connsiteX31" fmla="*/ 1450 w 2480318"/>
                <a:gd name="connsiteY31" fmla="*/ 1236717 h 1711672"/>
                <a:gd name="connsiteX32" fmla="*/ 0 w 2480318"/>
                <a:gd name="connsiteY32" fmla="*/ 1236717 h 1711672"/>
                <a:gd name="connsiteX33" fmla="*/ 6304 w 2480318"/>
                <a:gd name="connsiteY33" fmla="*/ 1112180 h 1711672"/>
                <a:gd name="connsiteX34" fmla="*/ 95053 w 2480318"/>
                <a:gd name="connsiteY34" fmla="*/ 761763 h 1711672"/>
                <a:gd name="connsiteX35" fmla="*/ 2116475 w 2480318"/>
                <a:gd name="connsiteY35" fmla="*/ 363100 h 1711672"/>
                <a:gd name="connsiteX36" fmla="*/ 2333021 w 2480318"/>
                <a:gd name="connsiteY36" fmla="*/ 653712 h 1711672"/>
                <a:gd name="connsiteX37" fmla="*/ 2385050 w 2480318"/>
                <a:gd name="connsiteY37" fmla="*/ 764156 h 1711672"/>
                <a:gd name="connsiteX38" fmla="*/ 2336098 w 2480318"/>
                <a:gd name="connsiteY38" fmla="*/ 784487 h 1711672"/>
                <a:gd name="connsiteX39" fmla="*/ 2300202 w 2480318"/>
                <a:gd name="connsiteY39" fmla="*/ 799396 h 1711672"/>
                <a:gd name="connsiteX40" fmla="*/ 2300238 w 2480318"/>
                <a:gd name="connsiteY40" fmla="*/ 799514 h 1711672"/>
                <a:gd name="connsiteX41" fmla="*/ 2299979 w 2480318"/>
                <a:gd name="connsiteY41" fmla="*/ 799622 h 1711672"/>
                <a:gd name="connsiteX42" fmla="*/ 2126182 w 2480318"/>
                <a:gd name="connsiteY42" fmla="*/ 510875 h 1711672"/>
                <a:gd name="connsiteX43" fmla="*/ 2051339 w 2480318"/>
                <a:gd name="connsiteY43" fmla="*/ 428397 h 1711672"/>
                <a:gd name="connsiteX44" fmla="*/ 2051443 w 2480318"/>
                <a:gd name="connsiteY44" fmla="*/ 428491 h 1711672"/>
                <a:gd name="connsiteX45" fmla="*/ 2116645 w 2480318"/>
                <a:gd name="connsiteY45" fmla="*/ 363382 h 1711672"/>
                <a:gd name="connsiteX46" fmla="*/ 2116403 w 2480318"/>
                <a:gd name="connsiteY46" fmla="*/ 363172 h 1711672"/>
                <a:gd name="connsiteX47" fmla="*/ 366122 w 2480318"/>
                <a:gd name="connsiteY47" fmla="*/ 361379 h 1711672"/>
                <a:gd name="connsiteX48" fmla="*/ 431359 w 2480318"/>
                <a:gd name="connsiteY48" fmla="*/ 426495 h 1711672"/>
                <a:gd name="connsiteX49" fmla="*/ 181466 w 2480318"/>
                <a:gd name="connsiteY49" fmla="*/ 797328 h 1711672"/>
                <a:gd name="connsiteX50" fmla="*/ 181220 w 2480318"/>
                <a:gd name="connsiteY50" fmla="*/ 797227 h 1711672"/>
                <a:gd name="connsiteX51" fmla="*/ 181263 w 2480318"/>
                <a:gd name="connsiteY51" fmla="*/ 797108 h 1711672"/>
                <a:gd name="connsiteX52" fmla="*/ 96400 w 2480318"/>
                <a:gd name="connsiteY52" fmla="*/ 762315 h 1711672"/>
                <a:gd name="connsiteX53" fmla="*/ 95292 w 2480318"/>
                <a:gd name="connsiteY53" fmla="*/ 761861 h 1711672"/>
                <a:gd name="connsiteX54" fmla="*/ 147967 w 2480318"/>
                <a:gd name="connsiteY54" fmla="*/ 651609 h 1711672"/>
                <a:gd name="connsiteX55" fmla="*/ 366122 w 2480318"/>
                <a:gd name="connsiteY55" fmla="*/ 361379 h 1711672"/>
                <a:gd name="connsiteX56" fmla="*/ 1715589 w 2480318"/>
                <a:gd name="connsiteY56" fmla="*/ 95268 h 1711672"/>
                <a:gd name="connsiteX57" fmla="*/ 1826034 w 2480318"/>
                <a:gd name="connsiteY57" fmla="*/ 147207 h 1711672"/>
                <a:gd name="connsiteX58" fmla="*/ 1979615 w 2480318"/>
                <a:gd name="connsiteY58" fmla="*/ 244878 h 1711672"/>
                <a:gd name="connsiteX59" fmla="*/ 2116403 w 2480318"/>
                <a:gd name="connsiteY59" fmla="*/ 363172 h 1711672"/>
                <a:gd name="connsiteX60" fmla="*/ 2078769 w 2480318"/>
                <a:gd name="connsiteY60" fmla="*/ 400795 h 1711672"/>
                <a:gd name="connsiteX61" fmla="*/ 2051253 w 2480318"/>
                <a:gd name="connsiteY61" fmla="*/ 428302 h 1711672"/>
                <a:gd name="connsiteX62" fmla="*/ 2051339 w 2480318"/>
                <a:gd name="connsiteY62" fmla="*/ 428397 h 1711672"/>
                <a:gd name="connsiteX63" fmla="*/ 1968870 w 2480318"/>
                <a:gd name="connsiteY63" fmla="*/ 353691 h 1711672"/>
                <a:gd name="connsiteX64" fmla="*/ 1680123 w 2480318"/>
                <a:gd name="connsiteY64" fmla="*/ 180193 h 1711672"/>
                <a:gd name="connsiteX65" fmla="*/ 1680175 w 2480318"/>
                <a:gd name="connsiteY65" fmla="*/ 180069 h 1711672"/>
                <a:gd name="connsiteX66" fmla="*/ 1680305 w 2480318"/>
                <a:gd name="connsiteY66" fmla="*/ 180116 h 1711672"/>
                <a:gd name="connsiteX67" fmla="*/ 1715134 w 2480318"/>
                <a:gd name="connsiteY67" fmla="*/ 96360 h 1711672"/>
                <a:gd name="connsiteX68" fmla="*/ 768149 w 2480318"/>
                <a:gd name="connsiteY68" fmla="*/ 92983 h 1711672"/>
                <a:gd name="connsiteX69" fmla="*/ 788530 w 2480318"/>
                <a:gd name="connsiteY69" fmla="*/ 142615 h 1711672"/>
                <a:gd name="connsiteX70" fmla="*/ 803458 w 2480318"/>
                <a:gd name="connsiteY70" fmla="*/ 178968 h 1711672"/>
                <a:gd name="connsiteX71" fmla="*/ 803602 w 2480318"/>
                <a:gd name="connsiteY71" fmla="*/ 178917 h 1711672"/>
                <a:gd name="connsiteX72" fmla="*/ 803637 w 2480318"/>
                <a:gd name="connsiteY72" fmla="*/ 179002 h 1711672"/>
                <a:gd name="connsiteX73" fmla="*/ 431176 w 2480318"/>
                <a:gd name="connsiteY73" fmla="*/ 426197 h 1711672"/>
                <a:gd name="connsiteX74" fmla="*/ 365967 w 2480318"/>
                <a:gd name="connsiteY74" fmla="*/ 361088 h 1711672"/>
                <a:gd name="connsiteX75" fmla="*/ 657540 w 2480318"/>
                <a:gd name="connsiteY75" fmla="*/ 145379 h 1711672"/>
                <a:gd name="connsiteX76" fmla="*/ 1242454 w 2480318"/>
                <a:gd name="connsiteY76" fmla="*/ 0 h 1711672"/>
                <a:gd name="connsiteX77" fmla="*/ 1366774 w 2480318"/>
                <a:gd name="connsiteY77" fmla="*/ 6302 h 1711672"/>
                <a:gd name="connsiteX78" fmla="*/ 1715687 w 2480318"/>
                <a:gd name="connsiteY78" fmla="*/ 95030 h 1711672"/>
                <a:gd name="connsiteX79" fmla="*/ 1715589 w 2480318"/>
                <a:gd name="connsiteY79" fmla="*/ 95268 h 1711672"/>
                <a:gd name="connsiteX80" fmla="*/ 1715487 w 2480318"/>
                <a:gd name="connsiteY80" fmla="*/ 95220 h 1711672"/>
                <a:gd name="connsiteX81" fmla="*/ 1680676 w 2480318"/>
                <a:gd name="connsiteY81" fmla="*/ 178865 h 1711672"/>
                <a:gd name="connsiteX82" fmla="*/ 1680175 w 2480318"/>
                <a:gd name="connsiteY82" fmla="*/ 180069 h 1711672"/>
                <a:gd name="connsiteX83" fmla="*/ 1576751 w 2480318"/>
                <a:gd name="connsiteY83" fmla="*/ 142701 h 1711672"/>
                <a:gd name="connsiteX84" fmla="*/ 1242453 w 2480318"/>
                <a:gd name="connsiteY84" fmla="*/ 92820 h 1711672"/>
                <a:gd name="connsiteX85" fmla="*/ 1242453 w 2480318"/>
                <a:gd name="connsiteY85" fmla="*/ 92798 h 1711672"/>
                <a:gd name="connsiteX86" fmla="*/ 1242454 w 2480318"/>
                <a:gd name="connsiteY86" fmla="*/ 92798 h 1711672"/>
                <a:gd name="connsiteX87" fmla="*/ 1242454 w 2480318"/>
                <a:gd name="connsiteY87" fmla="*/ 1450 h 1711672"/>
                <a:gd name="connsiteX88" fmla="*/ 1240243 w 2480318"/>
                <a:gd name="connsiteY88" fmla="*/ 0 h 1711672"/>
                <a:gd name="connsiteX89" fmla="*/ 1242453 w 2480318"/>
                <a:gd name="connsiteY89" fmla="*/ 0 h 1711672"/>
                <a:gd name="connsiteX90" fmla="*/ 1242453 w 2480318"/>
                <a:gd name="connsiteY90" fmla="*/ 91370 h 1711672"/>
                <a:gd name="connsiteX91" fmla="*/ 1242453 w 2480318"/>
                <a:gd name="connsiteY91" fmla="*/ 92798 h 1711672"/>
                <a:gd name="connsiteX92" fmla="*/ 1240243 w 2480318"/>
                <a:gd name="connsiteY92" fmla="*/ 92798 h 1711672"/>
                <a:gd name="connsiteX93" fmla="*/ 906849 w 2480318"/>
                <a:gd name="connsiteY93" fmla="*/ 142201 h 1711672"/>
                <a:gd name="connsiteX94" fmla="*/ 803602 w 2480318"/>
                <a:gd name="connsiteY94" fmla="*/ 178917 h 1711672"/>
                <a:gd name="connsiteX95" fmla="*/ 783190 w 2480318"/>
                <a:gd name="connsiteY95" fmla="*/ 129239 h 1711672"/>
                <a:gd name="connsiteX96" fmla="*/ 768270 w 2480318"/>
                <a:gd name="connsiteY96" fmla="*/ 92926 h 1711672"/>
                <a:gd name="connsiteX97" fmla="*/ 768149 w 2480318"/>
                <a:gd name="connsiteY97" fmla="*/ 92983 h 1711672"/>
                <a:gd name="connsiteX98" fmla="*/ 768073 w 2480318"/>
                <a:gd name="connsiteY98" fmla="*/ 92798 h 1711672"/>
                <a:gd name="connsiteX99" fmla="*/ 1240243 w 2480318"/>
                <a:gd name="connsiteY99" fmla="*/ 0 h 17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480318" h="1711672">
                  <a:moveTo>
                    <a:pt x="2387520" y="1237865"/>
                  </a:moveTo>
                  <a:cubicBezTo>
                    <a:pt x="2387520" y="1237865"/>
                    <a:pt x="2387520" y="1237865"/>
                    <a:pt x="2480318" y="1237865"/>
                  </a:cubicBezTo>
                  <a:cubicBezTo>
                    <a:pt x="2480318" y="1238970"/>
                    <a:pt x="2480318" y="1238970"/>
                    <a:pt x="2480318" y="1240074"/>
                  </a:cubicBezTo>
                  <a:cubicBezTo>
                    <a:pt x="2480318" y="1406845"/>
                    <a:pt x="2447176" y="1565885"/>
                    <a:pt x="2387520" y="1711672"/>
                  </a:cubicBezTo>
                  <a:cubicBezTo>
                    <a:pt x="2387520" y="1711672"/>
                    <a:pt x="2387520" y="1711672"/>
                    <a:pt x="2301350" y="1676330"/>
                  </a:cubicBezTo>
                  <a:cubicBezTo>
                    <a:pt x="2356587" y="1541588"/>
                    <a:pt x="2387520" y="1394696"/>
                    <a:pt x="2387520" y="1240074"/>
                  </a:cubicBezTo>
                  <a:cubicBezTo>
                    <a:pt x="2387520" y="1238970"/>
                    <a:pt x="2387520" y="1238970"/>
                    <a:pt x="2387520" y="1237865"/>
                  </a:cubicBezTo>
                  <a:close/>
                  <a:moveTo>
                    <a:pt x="0" y="1236718"/>
                  </a:moveTo>
                  <a:cubicBezTo>
                    <a:pt x="69632" y="1236718"/>
                    <a:pt x="87040" y="1236718"/>
                    <a:pt x="91392" y="1236718"/>
                  </a:cubicBezTo>
                  <a:lnTo>
                    <a:pt x="92798" y="1236718"/>
                  </a:lnTo>
                  <a:lnTo>
                    <a:pt x="92798" y="1238926"/>
                  </a:lnTo>
                  <a:cubicBezTo>
                    <a:pt x="92798" y="1393563"/>
                    <a:pt x="123731" y="1541572"/>
                    <a:pt x="178968" y="1676327"/>
                  </a:cubicBezTo>
                  <a:cubicBezTo>
                    <a:pt x="178968" y="1676327"/>
                    <a:pt x="178968" y="1676327"/>
                    <a:pt x="93903" y="1711672"/>
                  </a:cubicBezTo>
                  <a:cubicBezTo>
                    <a:pt x="33142" y="1565872"/>
                    <a:pt x="0" y="1406817"/>
                    <a:pt x="0" y="1238926"/>
                  </a:cubicBezTo>
                  <a:close/>
                  <a:moveTo>
                    <a:pt x="2385288" y="764057"/>
                  </a:moveTo>
                  <a:cubicBezTo>
                    <a:pt x="2446063" y="909831"/>
                    <a:pt x="2480318" y="1068856"/>
                    <a:pt x="2480318" y="1236717"/>
                  </a:cubicBezTo>
                  <a:cubicBezTo>
                    <a:pt x="2480318" y="1236717"/>
                    <a:pt x="2480318" y="1236717"/>
                    <a:pt x="2387498" y="1236717"/>
                  </a:cubicBezTo>
                  <a:cubicBezTo>
                    <a:pt x="2387498" y="1159413"/>
                    <a:pt x="2379763" y="1083765"/>
                    <a:pt x="2364983" y="1010602"/>
                  </a:cubicBezTo>
                  <a:lnTo>
                    <a:pt x="2300238" y="799514"/>
                  </a:lnTo>
                  <a:lnTo>
                    <a:pt x="2349188" y="779177"/>
                  </a:lnTo>
                  <a:cubicBezTo>
                    <a:pt x="2385098" y="764258"/>
                    <a:pt x="2385098" y="764258"/>
                    <a:pt x="2385098" y="764258"/>
                  </a:cubicBezTo>
                  <a:lnTo>
                    <a:pt x="2385050" y="764156"/>
                  </a:lnTo>
                  <a:close/>
                  <a:moveTo>
                    <a:pt x="95053" y="761763"/>
                  </a:moveTo>
                  <a:lnTo>
                    <a:pt x="95292" y="761861"/>
                  </a:lnTo>
                  <a:lnTo>
                    <a:pt x="95220" y="762010"/>
                  </a:lnTo>
                  <a:cubicBezTo>
                    <a:pt x="159905" y="788499"/>
                    <a:pt x="176076" y="795121"/>
                    <a:pt x="180119" y="796776"/>
                  </a:cubicBezTo>
                  <a:lnTo>
                    <a:pt x="181220" y="797227"/>
                  </a:lnTo>
                  <a:lnTo>
                    <a:pt x="143667" y="901212"/>
                  </a:lnTo>
                  <a:cubicBezTo>
                    <a:pt x="110872" y="1007455"/>
                    <a:pt x="92842" y="1119912"/>
                    <a:pt x="92842" y="1236718"/>
                  </a:cubicBezTo>
                  <a:lnTo>
                    <a:pt x="92798" y="1236718"/>
                  </a:lnTo>
                  <a:lnTo>
                    <a:pt x="92798" y="1236717"/>
                  </a:lnTo>
                  <a:cubicBezTo>
                    <a:pt x="23200" y="1236717"/>
                    <a:pt x="5800" y="1236717"/>
                    <a:pt x="1450" y="1236717"/>
                  </a:cubicBezTo>
                  <a:lnTo>
                    <a:pt x="0" y="1236717"/>
                  </a:lnTo>
                  <a:lnTo>
                    <a:pt x="6304" y="1112180"/>
                  </a:lnTo>
                  <a:cubicBezTo>
                    <a:pt x="18790" y="989161"/>
                    <a:pt x="49461" y="871113"/>
                    <a:pt x="95053" y="761763"/>
                  </a:cubicBezTo>
                  <a:close/>
                  <a:moveTo>
                    <a:pt x="2116475" y="363100"/>
                  </a:moveTo>
                  <a:cubicBezTo>
                    <a:pt x="2201871" y="448470"/>
                    <a:pt x="2275452" y="546273"/>
                    <a:pt x="2333021" y="653712"/>
                  </a:cubicBezTo>
                  <a:lnTo>
                    <a:pt x="2385050" y="764156"/>
                  </a:lnTo>
                  <a:lnTo>
                    <a:pt x="2336098" y="784487"/>
                  </a:lnTo>
                  <a:cubicBezTo>
                    <a:pt x="2300202" y="799396"/>
                    <a:pt x="2300202" y="799396"/>
                    <a:pt x="2300202" y="799396"/>
                  </a:cubicBezTo>
                  <a:lnTo>
                    <a:pt x="2300238" y="799514"/>
                  </a:lnTo>
                  <a:lnTo>
                    <a:pt x="2299979" y="799622"/>
                  </a:lnTo>
                  <a:cubicBezTo>
                    <a:pt x="2256037" y="694359"/>
                    <a:pt x="2197172" y="597178"/>
                    <a:pt x="2126182" y="510875"/>
                  </a:cubicBezTo>
                  <a:lnTo>
                    <a:pt x="2051339" y="428397"/>
                  </a:lnTo>
                  <a:lnTo>
                    <a:pt x="2051443" y="428491"/>
                  </a:lnTo>
                  <a:cubicBezTo>
                    <a:pt x="2116645" y="363382"/>
                    <a:pt x="2116645" y="363382"/>
                    <a:pt x="2116645" y="363382"/>
                  </a:cubicBezTo>
                  <a:lnTo>
                    <a:pt x="2116403" y="363172"/>
                  </a:lnTo>
                  <a:close/>
                  <a:moveTo>
                    <a:pt x="366122" y="361379"/>
                  </a:moveTo>
                  <a:cubicBezTo>
                    <a:pt x="366122" y="361379"/>
                    <a:pt x="366122" y="361379"/>
                    <a:pt x="431359" y="426495"/>
                  </a:cubicBezTo>
                  <a:cubicBezTo>
                    <a:pt x="325210" y="531344"/>
                    <a:pt x="240070" y="657162"/>
                    <a:pt x="181466" y="797328"/>
                  </a:cubicBezTo>
                  <a:lnTo>
                    <a:pt x="181220" y="797227"/>
                  </a:lnTo>
                  <a:lnTo>
                    <a:pt x="181263" y="797108"/>
                  </a:lnTo>
                  <a:cubicBezTo>
                    <a:pt x="116605" y="770599"/>
                    <a:pt x="100441" y="763972"/>
                    <a:pt x="96400" y="762315"/>
                  </a:cubicBezTo>
                  <a:lnTo>
                    <a:pt x="95292" y="761861"/>
                  </a:lnTo>
                  <a:lnTo>
                    <a:pt x="147967" y="651609"/>
                  </a:lnTo>
                  <a:cubicBezTo>
                    <a:pt x="206069" y="544312"/>
                    <a:pt x="279876" y="446637"/>
                    <a:pt x="366122" y="361379"/>
                  </a:cubicBezTo>
                  <a:close/>
                  <a:moveTo>
                    <a:pt x="1715589" y="95268"/>
                  </a:moveTo>
                  <a:lnTo>
                    <a:pt x="1826034" y="147207"/>
                  </a:lnTo>
                  <a:cubicBezTo>
                    <a:pt x="1879753" y="175943"/>
                    <a:pt x="1931063" y="208674"/>
                    <a:pt x="1979615" y="244878"/>
                  </a:cubicBezTo>
                  <a:lnTo>
                    <a:pt x="2116403" y="363172"/>
                  </a:lnTo>
                  <a:lnTo>
                    <a:pt x="2078769" y="400795"/>
                  </a:lnTo>
                  <a:cubicBezTo>
                    <a:pt x="2051253" y="428302"/>
                    <a:pt x="2051253" y="428302"/>
                    <a:pt x="2051253" y="428302"/>
                  </a:cubicBezTo>
                  <a:lnTo>
                    <a:pt x="2051339" y="428397"/>
                  </a:lnTo>
                  <a:lnTo>
                    <a:pt x="1968870" y="353691"/>
                  </a:lnTo>
                  <a:cubicBezTo>
                    <a:pt x="1882567" y="282823"/>
                    <a:pt x="1785386" y="224059"/>
                    <a:pt x="1680123" y="180193"/>
                  </a:cubicBezTo>
                  <a:lnTo>
                    <a:pt x="1680175" y="180069"/>
                  </a:lnTo>
                  <a:lnTo>
                    <a:pt x="1680305" y="180116"/>
                  </a:lnTo>
                  <a:cubicBezTo>
                    <a:pt x="1706842" y="116302"/>
                    <a:pt x="1713476" y="100348"/>
                    <a:pt x="1715134" y="96360"/>
                  </a:cubicBezTo>
                  <a:close/>
                  <a:moveTo>
                    <a:pt x="768149" y="92983"/>
                  </a:moveTo>
                  <a:lnTo>
                    <a:pt x="788530" y="142615"/>
                  </a:lnTo>
                  <a:cubicBezTo>
                    <a:pt x="803458" y="178968"/>
                    <a:pt x="803458" y="178968"/>
                    <a:pt x="803458" y="178968"/>
                  </a:cubicBezTo>
                  <a:lnTo>
                    <a:pt x="803602" y="178917"/>
                  </a:lnTo>
                  <a:lnTo>
                    <a:pt x="803637" y="179002"/>
                  </a:lnTo>
                  <a:cubicBezTo>
                    <a:pt x="663273" y="236387"/>
                    <a:pt x="537277" y="321360"/>
                    <a:pt x="431176" y="426197"/>
                  </a:cubicBezTo>
                  <a:cubicBezTo>
                    <a:pt x="431176" y="426197"/>
                    <a:pt x="431176" y="426197"/>
                    <a:pt x="365967" y="361088"/>
                  </a:cubicBezTo>
                  <a:cubicBezTo>
                    <a:pt x="451346" y="275839"/>
                    <a:pt x="549780" y="203005"/>
                    <a:pt x="657540" y="145379"/>
                  </a:cubicBezTo>
                  <a:close/>
                  <a:moveTo>
                    <a:pt x="1242454" y="0"/>
                  </a:moveTo>
                  <a:lnTo>
                    <a:pt x="1366774" y="6302"/>
                  </a:lnTo>
                  <a:cubicBezTo>
                    <a:pt x="1489298" y="18785"/>
                    <a:pt x="1606224" y="49449"/>
                    <a:pt x="1715687" y="95030"/>
                  </a:cubicBezTo>
                  <a:lnTo>
                    <a:pt x="1715589" y="95268"/>
                  </a:lnTo>
                  <a:lnTo>
                    <a:pt x="1715487" y="95220"/>
                  </a:lnTo>
                  <a:cubicBezTo>
                    <a:pt x="1688964" y="158950"/>
                    <a:pt x="1682333" y="174882"/>
                    <a:pt x="1680676" y="178865"/>
                  </a:cubicBezTo>
                  <a:lnTo>
                    <a:pt x="1680175" y="180069"/>
                  </a:lnTo>
                  <a:lnTo>
                    <a:pt x="1576751" y="142701"/>
                  </a:lnTo>
                  <a:cubicBezTo>
                    <a:pt x="1470916" y="110224"/>
                    <a:pt x="1358550" y="92820"/>
                    <a:pt x="1242453" y="92820"/>
                  </a:cubicBezTo>
                  <a:lnTo>
                    <a:pt x="1242453" y="92798"/>
                  </a:lnTo>
                  <a:lnTo>
                    <a:pt x="1242454" y="92798"/>
                  </a:lnTo>
                  <a:cubicBezTo>
                    <a:pt x="1242454" y="23199"/>
                    <a:pt x="1242454" y="5800"/>
                    <a:pt x="1242454" y="1450"/>
                  </a:cubicBezTo>
                  <a:close/>
                  <a:moveTo>
                    <a:pt x="1240243" y="0"/>
                  </a:moveTo>
                  <a:lnTo>
                    <a:pt x="1242453" y="0"/>
                  </a:lnTo>
                  <a:cubicBezTo>
                    <a:pt x="1242453" y="69615"/>
                    <a:pt x="1242453" y="87019"/>
                    <a:pt x="1242453" y="91370"/>
                  </a:cubicBezTo>
                  <a:lnTo>
                    <a:pt x="1242453" y="92798"/>
                  </a:lnTo>
                  <a:lnTo>
                    <a:pt x="1240243" y="92798"/>
                  </a:lnTo>
                  <a:cubicBezTo>
                    <a:pt x="1124136" y="92798"/>
                    <a:pt x="1012382" y="110198"/>
                    <a:pt x="906849" y="142201"/>
                  </a:cubicBezTo>
                  <a:lnTo>
                    <a:pt x="803602" y="178917"/>
                  </a:lnTo>
                  <a:lnTo>
                    <a:pt x="783190" y="129239"/>
                  </a:lnTo>
                  <a:cubicBezTo>
                    <a:pt x="768270" y="92926"/>
                    <a:pt x="768270" y="92926"/>
                    <a:pt x="768270" y="92926"/>
                  </a:cubicBezTo>
                  <a:lnTo>
                    <a:pt x="768149" y="92983"/>
                  </a:lnTo>
                  <a:lnTo>
                    <a:pt x="768073" y="92798"/>
                  </a:lnTo>
                  <a:cubicBezTo>
                    <a:pt x="914037" y="33142"/>
                    <a:pt x="1073269" y="0"/>
                    <a:pt x="124024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10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  <a:gs pos="65000">
                  <a:schemeClr val="accent4">
                    <a:lumMod val="100000"/>
                  </a:schemeClr>
                </a:gs>
                <a:gs pos="651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ValueBack"/>
            <p:cNvSpPr/>
            <p:nvPr/>
          </p:nvSpPr>
          <p:spPr>
            <a:xfrm>
              <a:off x="5314350" y="2531619"/>
              <a:ext cx="1636324" cy="163632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latin typeface="Impact" panose="020B0806030902050204" pitchFamily="34" charset="0"/>
              </a:endParaRPr>
            </a:p>
          </p:txBody>
        </p:sp>
        <p:sp>
          <p:nvSpPr>
            <p:cNvPr id="34" name="ValueText"/>
            <p:cNvSpPr txBox="1"/>
            <p:nvPr/>
          </p:nvSpPr>
          <p:spPr>
            <a:xfrm>
              <a:off x="5589350" y="3113556"/>
              <a:ext cx="215954" cy="471459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" name="ValueText"/>
          <p:cNvSpPr txBox="1"/>
          <p:nvPr/>
        </p:nvSpPr>
        <p:spPr>
          <a:xfrm>
            <a:off x="6307954" y="2146051"/>
            <a:ext cx="146997" cy="1636324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|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ValueText"/>
          <p:cNvSpPr txBox="1"/>
          <p:nvPr/>
        </p:nvSpPr>
        <p:spPr>
          <a:xfrm>
            <a:off x="6677092" y="2727988"/>
            <a:ext cx="215954" cy="471459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 fontScale="8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532" y="4852608"/>
            <a:ext cx="2202216" cy="200449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605530" y="4893945"/>
            <a:ext cx="155511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nimBg="1"/>
      <p:bldP spid="22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6571">
            <a:off x="73320" y="-88728"/>
            <a:ext cx="2736693" cy="179311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885049" y="2259322"/>
            <a:ext cx="3915307" cy="1334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3800" dirty="0">
                <a:solidFill>
                  <a:srgbClr val="F4B183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I have ever seen it .</a:t>
            </a:r>
            <a:endParaRPr lang="en-US" altLang="x-none" sz="3800" dirty="0">
              <a:solidFill>
                <a:srgbClr val="F4B183"/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401" y="2242223"/>
            <a:ext cx="4752784" cy="144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3800" dirty="0" err="1">
                <a:solidFill>
                  <a:srgbClr val="56C9F9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Zootopia</a:t>
            </a:r>
            <a:r>
              <a:rPr lang="en-US" altLang="x-none" sz="3800" dirty="0">
                <a:solidFill>
                  <a:srgbClr val="56C9F9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 is an interesting movie. </a:t>
            </a:r>
            <a:endParaRPr lang="en-US" altLang="x-none" sz="3800" dirty="0">
              <a:solidFill>
                <a:srgbClr val="56C9F9"/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0838858">
            <a:off x="453259" y="587705"/>
            <a:ext cx="231422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E122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Combining</a:t>
            </a:r>
            <a:endParaRPr lang="en-US" altLang="zh-CN" sz="3600" dirty="0">
              <a:solidFill>
                <a:srgbClr val="E122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21" name="ValueText"/>
          <p:cNvSpPr txBox="1"/>
          <p:nvPr/>
        </p:nvSpPr>
        <p:spPr>
          <a:xfrm>
            <a:off x="6727025" y="2727992"/>
            <a:ext cx="215954" cy="471459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 fontScale="8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矩形 4"/>
          <p:cNvSpPr/>
          <p:nvPr/>
        </p:nvSpPr>
        <p:spPr>
          <a:xfrm>
            <a:off x="1872830" y="4178183"/>
            <a:ext cx="8489573" cy="132343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4000" b="1" dirty="0" err="1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Zootopia</a:t>
            </a:r>
            <a:r>
              <a:rPr lang="en-US" altLang="zh-CN" sz="40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 is an interesting movie </a:t>
            </a:r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that/which</a:t>
            </a: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） </a:t>
            </a:r>
            <a:r>
              <a:rPr lang="en-US" altLang="zh-CN" sz="40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I have ever seen.</a:t>
            </a:r>
            <a:endParaRPr lang="en-US" altLang="zh-CN" sz="4000" b="1" dirty="0">
              <a:solidFill>
                <a:srgbClr val="F4B1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新蒂黑板报" panose="03000600000000000000" pitchFamily="66" charset="-122"/>
              <a:sym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8379"/>
            <a:ext cx="12192000" cy="8517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934" y="5394705"/>
            <a:ext cx="2043065" cy="1515461"/>
          </a:xfrm>
          <a:prstGeom prst="rect">
            <a:avLst/>
          </a:prstGeom>
        </p:spPr>
      </p:pic>
      <p:grpSp>
        <p:nvGrpSpPr>
          <p:cNvPr id="14" name="0dd6166d-0099-49e4-b536-cb8daae2d50d" descr="+wQAAB+LCAAAAAAABAC9U01PwkAQ/S+r3hrSHkTsDYSaHhASiB4Mh7U7tKvtlmy3BkL6350t/bRF8WJ62c6+efPezOyRXKvDDohNVhGVasqpL2nkKoiIQVxGbJGGoUEmXDAu/EcZp7uE2K/HKq1588JV8BCHsXymYQqaQHDFaXj6tTtJLexSclRwyGPnsAjrcC22W+7BOoAISsyaCzUWbBVQhghzYKIByf1ACUiSIrB4ewdPNdLskUalSYCcV47jDO8ta6bJ8jJmlhlkBV4s2H+JHF0gcjqbTO/aIs81u+zznAsepVEBy+vO6b4RssxTkDMWQhPmCgXysxqnpWP5eaUkFnBiGVGFBY9mdlM3YXg7yHW5gsEemUqxpDX9QqRevN790hfVeuXLVictKa4soLYe1928Gm2QsfDD0l3ZwooWJ7ODJ8RqQYVRHSKbtoVSDRKDUF1zmXFW1Rr26m8+dEbTQV/rf7SQl6wdFApa2n+VXa7wX/vfFI4vIgE19jysW+z26V3m8c5zvWQ6E+p9fB9O71xItsHvC1vG6Xn7BAAA"/>
          <p:cNvGrpSpPr>
            <a:grpSpLocks noChangeAspect="1"/>
          </p:cNvGrpSpPr>
          <p:nvPr/>
        </p:nvGrpSpPr>
        <p:grpSpPr>
          <a:xfrm>
            <a:off x="4703446" y="1864365"/>
            <a:ext cx="2480318" cy="1981827"/>
            <a:chOff x="4892352" y="2186116"/>
            <a:chExt cx="2480318" cy="1981827"/>
          </a:xfrm>
        </p:grpSpPr>
        <p:sp>
          <p:nvSpPr>
            <p:cNvPr id="15" name="ValueShape"/>
            <p:cNvSpPr/>
            <p:nvPr/>
          </p:nvSpPr>
          <p:spPr bwMode="auto">
            <a:xfrm>
              <a:off x="4892352" y="2186116"/>
              <a:ext cx="2480318" cy="1711672"/>
            </a:xfrm>
            <a:custGeom>
              <a:avLst/>
              <a:gdLst>
                <a:gd name="connsiteX0" fmla="*/ 2387520 w 2480318"/>
                <a:gd name="connsiteY0" fmla="*/ 1237865 h 1711672"/>
                <a:gd name="connsiteX1" fmla="*/ 2480318 w 2480318"/>
                <a:gd name="connsiteY1" fmla="*/ 1237865 h 1711672"/>
                <a:gd name="connsiteX2" fmla="*/ 2480318 w 2480318"/>
                <a:gd name="connsiteY2" fmla="*/ 1240074 h 1711672"/>
                <a:gd name="connsiteX3" fmla="*/ 2387520 w 2480318"/>
                <a:gd name="connsiteY3" fmla="*/ 1711672 h 1711672"/>
                <a:gd name="connsiteX4" fmla="*/ 2301350 w 2480318"/>
                <a:gd name="connsiteY4" fmla="*/ 1676330 h 1711672"/>
                <a:gd name="connsiteX5" fmla="*/ 2387520 w 2480318"/>
                <a:gd name="connsiteY5" fmla="*/ 1240074 h 1711672"/>
                <a:gd name="connsiteX6" fmla="*/ 2387520 w 2480318"/>
                <a:gd name="connsiteY6" fmla="*/ 1237865 h 1711672"/>
                <a:gd name="connsiteX7" fmla="*/ 0 w 2480318"/>
                <a:gd name="connsiteY7" fmla="*/ 1236718 h 1711672"/>
                <a:gd name="connsiteX8" fmla="*/ 91392 w 2480318"/>
                <a:gd name="connsiteY8" fmla="*/ 1236718 h 1711672"/>
                <a:gd name="connsiteX9" fmla="*/ 92798 w 2480318"/>
                <a:gd name="connsiteY9" fmla="*/ 1236718 h 1711672"/>
                <a:gd name="connsiteX10" fmla="*/ 92798 w 2480318"/>
                <a:gd name="connsiteY10" fmla="*/ 1238926 h 1711672"/>
                <a:gd name="connsiteX11" fmla="*/ 178968 w 2480318"/>
                <a:gd name="connsiteY11" fmla="*/ 1676327 h 1711672"/>
                <a:gd name="connsiteX12" fmla="*/ 93903 w 2480318"/>
                <a:gd name="connsiteY12" fmla="*/ 1711672 h 1711672"/>
                <a:gd name="connsiteX13" fmla="*/ 0 w 2480318"/>
                <a:gd name="connsiteY13" fmla="*/ 1238926 h 1711672"/>
                <a:gd name="connsiteX14" fmla="*/ 2385288 w 2480318"/>
                <a:gd name="connsiteY14" fmla="*/ 764057 h 1711672"/>
                <a:gd name="connsiteX15" fmla="*/ 2480318 w 2480318"/>
                <a:gd name="connsiteY15" fmla="*/ 1236717 h 1711672"/>
                <a:gd name="connsiteX16" fmla="*/ 2387498 w 2480318"/>
                <a:gd name="connsiteY16" fmla="*/ 1236717 h 1711672"/>
                <a:gd name="connsiteX17" fmla="*/ 2364983 w 2480318"/>
                <a:gd name="connsiteY17" fmla="*/ 1010602 h 1711672"/>
                <a:gd name="connsiteX18" fmla="*/ 2300238 w 2480318"/>
                <a:gd name="connsiteY18" fmla="*/ 799514 h 1711672"/>
                <a:gd name="connsiteX19" fmla="*/ 2349188 w 2480318"/>
                <a:gd name="connsiteY19" fmla="*/ 779177 h 1711672"/>
                <a:gd name="connsiteX20" fmla="*/ 2385098 w 2480318"/>
                <a:gd name="connsiteY20" fmla="*/ 764258 h 1711672"/>
                <a:gd name="connsiteX21" fmla="*/ 2385050 w 2480318"/>
                <a:gd name="connsiteY21" fmla="*/ 764156 h 1711672"/>
                <a:gd name="connsiteX22" fmla="*/ 95053 w 2480318"/>
                <a:gd name="connsiteY22" fmla="*/ 761763 h 1711672"/>
                <a:gd name="connsiteX23" fmla="*/ 95292 w 2480318"/>
                <a:gd name="connsiteY23" fmla="*/ 761861 h 1711672"/>
                <a:gd name="connsiteX24" fmla="*/ 95220 w 2480318"/>
                <a:gd name="connsiteY24" fmla="*/ 762010 h 1711672"/>
                <a:gd name="connsiteX25" fmla="*/ 180119 w 2480318"/>
                <a:gd name="connsiteY25" fmla="*/ 796776 h 1711672"/>
                <a:gd name="connsiteX26" fmla="*/ 181220 w 2480318"/>
                <a:gd name="connsiteY26" fmla="*/ 797227 h 1711672"/>
                <a:gd name="connsiteX27" fmla="*/ 143667 w 2480318"/>
                <a:gd name="connsiteY27" fmla="*/ 901212 h 1711672"/>
                <a:gd name="connsiteX28" fmla="*/ 92842 w 2480318"/>
                <a:gd name="connsiteY28" fmla="*/ 1236718 h 1711672"/>
                <a:gd name="connsiteX29" fmla="*/ 92798 w 2480318"/>
                <a:gd name="connsiteY29" fmla="*/ 1236718 h 1711672"/>
                <a:gd name="connsiteX30" fmla="*/ 92798 w 2480318"/>
                <a:gd name="connsiteY30" fmla="*/ 1236717 h 1711672"/>
                <a:gd name="connsiteX31" fmla="*/ 1450 w 2480318"/>
                <a:gd name="connsiteY31" fmla="*/ 1236717 h 1711672"/>
                <a:gd name="connsiteX32" fmla="*/ 0 w 2480318"/>
                <a:gd name="connsiteY32" fmla="*/ 1236717 h 1711672"/>
                <a:gd name="connsiteX33" fmla="*/ 6304 w 2480318"/>
                <a:gd name="connsiteY33" fmla="*/ 1112180 h 1711672"/>
                <a:gd name="connsiteX34" fmla="*/ 95053 w 2480318"/>
                <a:gd name="connsiteY34" fmla="*/ 761763 h 1711672"/>
                <a:gd name="connsiteX35" fmla="*/ 2116475 w 2480318"/>
                <a:gd name="connsiteY35" fmla="*/ 363100 h 1711672"/>
                <a:gd name="connsiteX36" fmla="*/ 2333021 w 2480318"/>
                <a:gd name="connsiteY36" fmla="*/ 653712 h 1711672"/>
                <a:gd name="connsiteX37" fmla="*/ 2385050 w 2480318"/>
                <a:gd name="connsiteY37" fmla="*/ 764156 h 1711672"/>
                <a:gd name="connsiteX38" fmla="*/ 2336098 w 2480318"/>
                <a:gd name="connsiteY38" fmla="*/ 784487 h 1711672"/>
                <a:gd name="connsiteX39" fmla="*/ 2300202 w 2480318"/>
                <a:gd name="connsiteY39" fmla="*/ 799396 h 1711672"/>
                <a:gd name="connsiteX40" fmla="*/ 2300238 w 2480318"/>
                <a:gd name="connsiteY40" fmla="*/ 799514 h 1711672"/>
                <a:gd name="connsiteX41" fmla="*/ 2299979 w 2480318"/>
                <a:gd name="connsiteY41" fmla="*/ 799622 h 1711672"/>
                <a:gd name="connsiteX42" fmla="*/ 2126182 w 2480318"/>
                <a:gd name="connsiteY42" fmla="*/ 510875 h 1711672"/>
                <a:gd name="connsiteX43" fmla="*/ 2051339 w 2480318"/>
                <a:gd name="connsiteY43" fmla="*/ 428397 h 1711672"/>
                <a:gd name="connsiteX44" fmla="*/ 2051443 w 2480318"/>
                <a:gd name="connsiteY44" fmla="*/ 428491 h 1711672"/>
                <a:gd name="connsiteX45" fmla="*/ 2116645 w 2480318"/>
                <a:gd name="connsiteY45" fmla="*/ 363382 h 1711672"/>
                <a:gd name="connsiteX46" fmla="*/ 2116403 w 2480318"/>
                <a:gd name="connsiteY46" fmla="*/ 363172 h 1711672"/>
                <a:gd name="connsiteX47" fmla="*/ 366122 w 2480318"/>
                <a:gd name="connsiteY47" fmla="*/ 361379 h 1711672"/>
                <a:gd name="connsiteX48" fmla="*/ 431359 w 2480318"/>
                <a:gd name="connsiteY48" fmla="*/ 426495 h 1711672"/>
                <a:gd name="connsiteX49" fmla="*/ 181466 w 2480318"/>
                <a:gd name="connsiteY49" fmla="*/ 797328 h 1711672"/>
                <a:gd name="connsiteX50" fmla="*/ 181220 w 2480318"/>
                <a:gd name="connsiteY50" fmla="*/ 797227 h 1711672"/>
                <a:gd name="connsiteX51" fmla="*/ 181263 w 2480318"/>
                <a:gd name="connsiteY51" fmla="*/ 797108 h 1711672"/>
                <a:gd name="connsiteX52" fmla="*/ 96400 w 2480318"/>
                <a:gd name="connsiteY52" fmla="*/ 762315 h 1711672"/>
                <a:gd name="connsiteX53" fmla="*/ 95292 w 2480318"/>
                <a:gd name="connsiteY53" fmla="*/ 761861 h 1711672"/>
                <a:gd name="connsiteX54" fmla="*/ 147967 w 2480318"/>
                <a:gd name="connsiteY54" fmla="*/ 651609 h 1711672"/>
                <a:gd name="connsiteX55" fmla="*/ 366122 w 2480318"/>
                <a:gd name="connsiteY55" fmla="*/ 361379 h 1711672"/>
                <a:gd name="connsiteX56" fmla="*/ 1715589 w 2480318"/>
                <a:gd name="connsiteY56" fmla="*/ 95268 h 1711672"/>
                <a:gd name="connsiteX57" fmla="*/ 1826034 w 2480318"/>
                <a:gd name="connsiteY57" fmla="*/ 147207 h 1711672"/>
                <a:gd name="connsiteX58" fmla="*/ 1979615 w 2480318"/>
                <a:gd name="connsiteY58" fmla="*/ 244878 h 1711672"/>
                <a:gd name="connsiteX59" fmla="*/ 2116403 w 2480318"/>
                <a:gd name="connsiteY59" fmla="*/ 363172 h 1711672"/>
                <a:gd name="connsiteX60" fmla="*/ 2078769 w 2480318"/>
                <a:gd name="connsiteY60" fmla="*/ 400795 h 1711672"/>
                <a:gd name="connsiteX61" fmla="*/ 2051253 w 2480318"/>
                <a:gd name="connsiteY61" fmla="*/ 428302 h 1711672"/>
                <a:gd name="connsiteX62" fmla="*/ 2051339 w 2480318"/>
                <a:gd name="connsiteY62" fmla="*/ 428397 h 1711672"/>
                <a:gd name="connsiteX63" fmla="*/ 1968870 w 2480318"/>
                <a:gd name="connsiteY63" fmla="*/ 353691 h 1711672"/>
                <a:gd name="connsiteX64" fmla="*/ 1680123 w 2480318"/>
                <a:gd name="connsiteY64" fmla="*/ 180193 h 1711672"/>
                <a:gd name="connsiteX65" fmla="*/ 1680175 w 2480318"/>
                <a:gd name="connsiteY65" fmla="*/ 180069 h 1711672"/>
                <a:gd name="connsiteX66" fmla="*/ 1680305 w 2480318"/>
                <a:gd name="connsiteY66" fmla="*/ 180116 h 1711672"/>
                <a:gd name="connsiteX67" fmla="*/ 1715134 w 2480318"/>
                <a:gd name="connsiteY67" fmla="*/ 96360 h 1711672"/>
                <a:gd name="connsiteX68" fmla="*/ 768149 w 2480318"/>
                <a:gd name="connsiteY68" fmla="*/ 92983 h 1711672"/>
                <a:gd name="connsiteX69" fmla="*/ 788530 w 2480318"/>
                <a:gd name="connsiteY69" fmla="*/ 142615 h 1711672"/>
                <a:gd name="connsiteX70" fmla="*/ 803458 w 2480318"/>
                <a:gd name="connsiteY70" fmla="*/ 178968 h 1711672"/>
                <a:gd name="connsiteX71" fmla="*/ 803602 w 2480318"/>
                <a:gd name="connsiteY71" fmla="*/ 178917 h 1711672"/>
                <a:gd name="connsiteX72" fmla="*/ 803637 w 2480318"/>
                <a:gd name="connsiteY72" fmla="*/ 179002 h 1711672"/>
                <a:gd name="connsiteX73" fmla="*/ 431176 w 2480318"/>
                <a:gd name="connsiteY73" fmla="*/ 426197 h 1711672"/>
                <a:gd name="connsiteX74" fmla="*/ 365967 w 2480318"/>
                <a:gd name="connsiteY74" fmla="*/ 361088 h 1711672"/>
                <a:gd name="connsiteX75" fmla="*/ 657540 w 2480318"/>
                <a:gd name="connsiteY75" fmla="*/ 145379 h 1711672"/>
                <a:gd name="connsiteX76" fmla="*/ 1242454 w 2480318"/>
                <a:gd name="connsiteY76" fmla="*/ 0 h 1711672"/>
                <a:gd name="connsiteX77" fmla="*/ 1366774 w 2480318"/>
                <a:gd name="connsiteY77" fmla="*/ 6302 h 1711672"/>
                <a:gd name="connsiteX78" fmla="*/ 1715687 w 2480318"/>
                <a:gd name="connsiteY78" fmla="*/ 95030 h 1711672"/>
                <a:gd name="connsiteX79" fmla="*/ 1715589 w 2480318"/>
                <a:gd name="connsiteY79" fmla="*/ 95268 h 1711672"/>
                <a:gd name="connsiteX80" fmla="*/ 1715487 w 2480318"/>
                <a:gd name="connsiteY80" fmla="*/ 95220 h 1711672"/>
                <a:gd name="connsiteX81" fmla="*/ 1680676 w 2480318"/>
                <a:gd name="connsiteY81" fmla="*/ 178865 h 1711672"/>
                <a:gd name="connsiteX82" fmla="*/ 1680175 w 2480318"/>
                <a:gd name="connsiteY82" fmla="*/ 180069 h 1711672"/>
                <a:gd name="connsiteX83" fmla="*/ 1576751 w 2480318"/>
                <a:gd name="connsiteY83" fmla="*/ 142701 h 1711672"/>
                <a:gd name="connsiteX84" fmla="*/ 1242453 w 2480318"/>
                <a:gd name="connsiteY84" fmla="*/ 92820 h 1711672"/>
                <a:gd name="connsiteX85" fmla="*/ 1242453 w 2480318"/>
                <a:gd name="connsiteY85" fmla="*/ 92798 h 1711672"/>
                <a:gd name="connsiteX86" fmla="*/ 1242454 w 2480318"/>
                <a:gd name="connsiteY86" fmla="*/ 92798 h 1711672"/>
                <a:gd name="connsiteX87" fmla="*/ 1242454 w 2480318"/>
                <a:gd name="connsiteY87" fmla="*/ 1450 h 1711672"/>
                <a:gd name="connsiteX88" fmla="*/ 1240243 w 2480318"/>
                <a:gd name="connsiteY88" fmla="*/ 0 h 1711672"/>
                <a:gd name="connsiteX89" fmla="*/ 1242453 w 2480318"/>
                <a:gd name="connsiteY89" fmla="*/ 0 h 1711672"/>
                <a:gd name="connsiteX90" fmla="*/ 1242453 w 2480318"/>
                <a:gd name="connsiteY90" fmla="*/ 91370 h 1711672"/>
                <a:gd name="connsiteX91" fmla="*/ 1242453 w 2480318"/>
                <a:gd name="connsiteY91" fmla="*/ 92798 h 1711672"/>
                <a:gd name="connsiteX92" fmla="*/ 1240243 w 2480318"/>
                <a:gd name="connsiteY92" fmla="*/ 92798 h 1711672"/>
                <a:gd name="connsiteX93" fmla="*/ 906849 w 2480318"/>
                <a:gd name="connsiteY93" fmla="*/ 142201 h 1711672"/>
                <a:gd name="connsiteX94" fmla="*/ 803602 w 2480318"/>
                <a:gd name="connsiteY94" fmla="*/ 178917 h 1711672"/>
                <a:gd name="connsiteX95" fmla="*/ 783190 w 2480318"/>
                <a:gd name="connsiteY95" fmla="*/ 129239 h 1711672"/>
                <a:gd name="connsiteX96" fmla="*/ 768270 w 2480318"/>
                <a:gd name="connsiteY96" fmla="*/ 92926 h 1711672"/>
                <a:gd name="connsiteX97" fmla="*/ 768149 w 2480318"/>
                <a:gd name="connsiteY97" fmla="*/ 92983 h 1711672"/>
                <a:gd name="connsiteX98" fmla="*/ 768073 w 2480318"/>
                <a:gd name="connsiteY98" fmla="*/ 92798 h 1711672"/>
                <a:gd name="connsiteX99" fmla="*/ 1240243 w 2480318"/>
                <a:gd name="connsiteY99" fmla="*/ 0 h 17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480318" h="1711672">
                  <a:moveTo>
                    <a:pt x="2387520" y="1237865"/>
                  </a:moveTo>
                  <a:cubicBezTo>
                    <a:pt x="2387520" y="1237865"/>
                    <a:pt x="2387520" y="1237865"/>
                    <a:pt x="2480318" y="1237865"/>
                  </a:cubicBezTo>
                  <a:cubicBezTo>
                    <a:pt x="2480318" y="1238970"/>
                    <a:pt x="2480318" y="1238970"/>
                    <a:pt x="2480318" y="1240074"/>
                  </a:cubicBezTo>
                  <a:cubicBezTo>
                    <a:pt x="2480318" y="1406845"/>
                    <a:pt x="2447176" y="1565885"/>
                    <a:pt x="2387520" y="1711672"/>
                  </a:cubicBezTo>
                  <a:cubicBezTo>
                    <a:pt x="2387520" y="1711672"/>
                    <a:pt x="2387520" y="1711672"/>
                    <a:pt x="2301350" y="1676330"/>
                  </a:cubicBezTo>
                  <a:cubicBezTo>
                    <a:pt x="2356587" y="1541588"/>
                    <a:pt x="2387520" y="1394696"/>
                    <a:pt x="2387520" y="1240074"/>
                  </a:cubicBezTo>
                  <a:cubicBezTo>
                    <a:pt x="2387520" y="1238970"/>
                    <a:pt x="2387520" y="1238970"/>
                    <a:pt x="2387520" y="1237865"/>
                  </a:cubicBezTo>
                  <a:close/>
                  <a:moveTo>
                    <a:pt x="0" y="1236718"/>
                  </a:moveTo>
                  <a:cubicBezTo>
                    <a:pt x="69632" y="1236718"/>
                    <a:pt x="87040" y="1236718"/>
                    <a:pt x="91392" y="1236718"/>
                  </a:cubicBezTo>
                  <a:lnTo>
                    <a:pt x="92798" y="1236718"/>
                  </a:lnTo>
                  <a:lnTo>
                    <a:pt x="92798" y="1238926"/>
                  </a:lnTo>
                  <a:cubicBezTo>
                    <a:pt x="92798" y="1393563"/>
                    <a:pt x="123731" y="1541572"/>
                    <a:pt x="178968" y="1676327"/>
                  </a:cubicBezTo>
                  <a:cubicBezTo>
                    <a:pt x="178968" y="1676327"/>
                    <a:pt x="178968" y="1676327"/>
                    <a:pt x="93903" y="1711672"/>
                  </a:cubicBezTo>
                  <a:cubicBezTo>
                    <a:pt x="33142" y="1565872"/>
                    <a:pt x="0" y="1406817"/>
                    <a:pt x="0" y="1238926"/>
                  </a:cubicBezTo>
                  <a:close/>
                  <a:moveTo>
                    <a:pt x="2385288" y="764057"/>
                  </a:moveTo>
                  <a:cubicBezTo>
                    <a:pt x="2446063" y="909831"/>
                    <a:pt x="2480318" y="1068856"/>
                    <a:pt x="2480318" y="1236717"/>
                  </a:cubicBezTo>
                  <a:cubicBezTo>
                    <a:pt x="2480318" y="1236717"/>
                    <a:pt x="2480318" y="1236717"/>
                    <a:pt x="2387498" y="1236717"/>
                  </a:cubicBezTo>
                  <a:cubicBezTo>
                    <a:pt x="2387498" y="1159413"/>
                    <a:pt x="2379763" y="1083765"/>
                    <a:pt x="2364983" y="1010602"/>
                  </a:cubicBezTo>
                  <a:lnTo>
                    <a:pt x="2300238" y="799514"/>
                  </a:lnTo>
                  <a:lnTo>
                    <a:pt x="2349188" y="779177"/>
                  </a:lnTo>
                  <a:cubicBezTo>
                    <a:pt x="2385098" y="764258"/>
                    <a:pt x="2385098" y="764258"/>
                    <a:pt x="2385098" y="764258"/>
                  </a:cubicBezTo>
                  <a:lnTo>
                    <a:pt x="2385050" y="764156"/>
                  </a:lnTo>
                  <a:close/>
                  <a:moveTo>
                    <a:pt x="95053" y="761763"/>
                  </a:moveTo>
                  <a:lnTo>
                    <a:pt x="95292" y="761861"/>
                  </a:lnTo>
                  <a:lnTo>
                    <a:pt x="95220" y="762010"/>
                  </a:lnTo>
                  <a:cubicBezTo>
                    <a:pt x="159905" y="788499"/>
                    <a:pt x="176076" y="795121"/>
                    <a:pt x="180119" y="796776"/>
                  </a:cubicBezTo>
                  <a:lnTo>
                    <a:pt x="181220" y="797227"/>
                  </a:lnTo>
                  <a:lnTo>
                    <a:pt x="143667" y="901212"/>
                  </a:lnTo>
                  <a:cubicBezTo>
                    <a:pt x="110872" y="1007455"/>
                    <a:pt x="92842" y="1119912"/>
                    <a:pt x="92842" y="1236718"/>
                  </a:cubicBezTo>
                  <a:lnTo>
                    <a:pt x="92798" y="1236718"/>
                  </a:lnTo>
                  <a:lnTo>
                    <a:pt x="92798" y="1236717"/>
                  </a:lnTo>
                  <a:cubicBezTo>
                    <a:pt x="23200" y="1236717"/>
                    <a:pt x="5800" y="1236717"/>
                    <a:pt x="1450" y="1236717"/>
                  </a:cubicBezTo>
                  <a:lnTo>
                    <a:pt x="0" y="1236717"/>
                  </a:lnTo>
                  <a:lnTo>
                    <a:pt x="6304" y="1112180"/>
                  </a:lnTo>
                  <a:cubicBezTo>
                    <a:pt x="18790" y="989161"/>
                    <a:pt x="49461" y="871113"/>
                    <a:pt x="95053" y="761763"/>
                  </a:cubicBezTo>
                  <a:close/>
                  <a:moveTo>
                    <a:pt x="2116475" y="363100"/>
                  </a:moveTo>
                  <a:cubicBezTo>
                    <a:pt x="2201871" y="448470"/>
                    <a:pt x="2275452" y="546273"/>
                    <a:pt x="2333021" y="653712"/>
                  </a:cubicBezTo>
                  <a:lnTo>
                    <a:pt x="2385050" y="764156"/>
                  </a:lnTo>
                  <a:lnTo>
                    <a:pt x="2336098" y="784487"/>
                  </a:lnTo>
                  <a:cubicBezTo>
                    <a:pt x="2300202" y="799396"/>
                    <a:pt x="2300202" y="799396"/>
                    <a:pt x="2300202" y="799396"/>
                  </a:cubicBezTo>
                  <a:lnTo>
                    <a:pt x="2300238" y="799514"/>
                  </a:lnTo>
                  <a:lnTo>
                    <a:pt x="2299979" y="799622"/>
                  </a:lnTo>
                  <a:cubicBezTo>
                    <a:pt x="2256037" y="694359"/>
                    <a:pt x="2197172" y="597178"/>
                    <a:pt x="2126182" y="510875"/>
                  </a:cubicBezTo>
                  <a:lnTo>
                    <a:pt x="2051339" y="428397"/>
                  </a:lnTo>
                  <a:lnTo>
                    <a:pt x="2051443" y="428491"/>
                  </a:lnTo>
                  <a:cubicBezTo>
                    <a:pt x="2116645" y="363382"/>
                    <a:pt x="2116645" y="363382"/>
                    <a:pt x="2116645" y="363382"/>
                  </a:cubicBezTo>
                  <a:lnTo>
                    <a:pt x="2116403" y="363172"/>
                  </a:lnTo>
                  <a:close/>
                  <a:moveTo>
                    <a:pt x="366122" y="361379"/>
                  </a:moveTo>
                  <a:cubicBezTo>
                    <a:pt x="366122" y="361379"/>
                    <a:pt x="366122" y="361379"/>
                    <a:pt x="431359" y="426495"/>
                  </a:cubicBezTo>
                  <a:cubicBezTo>
                    <a:pt x="325210" y="531344"/>
                    <a:pt x="240070" y="657162"/>
                    <a:pt x="181466" y="797328"/>
                  </a:cubicBezTo>
                  <a:lnTo>
                    <a:pt x="181220" y="797227"/>
                  </a:lnTo>
                  <a:lnTo>
                    <a:pt x="181263" y="797108"/>
                  </a:lnTo>
                  <a:cubicBezTo>
                    <a:pt x="116605" y="770599"/>
                    <a:pt x="100441" y="763972"/>
                    <a:pt x="96400" y="762315"/>
                  </a:cubicBezTo>
                  <a:lnTo>
                    <a:pt x="95292" y="761861"/>
                  </a:lnTo>
                  <a:lnTo>
                    <a:pt x="147967" y="651609"/>
                  </a:lnTo>
                  <a:cubicBezTo>
                    <a:pt x="206069" y="544312"/>
                    <a:pt x="279876" y="446637"/>
                    <a:pt x="366122" y="361379"/>
                  </a:cubicBezTo>
                  <a:close/>
                  <a:moveTo>
                    <a:pt x="1715589" y="95268"/>
                  </a:moveTo>
                  <a:lnTo>
                    <a:pt x="1826034" y="147207"/>
                  </a:lnTo>
                  <a:cubicBezTo>
                    <a:pt x="1879753" y="175943"/>
                    <a:pt x="1931063" y="208674"/>
                    <a:pt x="1979615" y="244878"/>
                  </a:cubicBezTo>
                  <a:lnTo>
                    <a:pt x="2116403" y="363172"/>
                  </a:lnTo>
                  <a:lnTo>
                    <a:pt x="2078769" y="400795"/>
                  </a:lnTo>
                  <a:cubicBezTo>
                    <a:pt x="2051253" y="428302"/>
                    <a:pt x="2051253" y="428302"/>
                    <a:pt x="2051253" y="428302"/>
                  </a:cubicBezTo>
                  <a:lnTo>
                    <a:pt x="2051339" y="428397"/>
                  </a:lnTo>
                  <a:lnTo>
                    <a:pt x="1968870" y="353691"/>
                  </a:lnTo>
                  <a:cubicBezTo>
                    <a:pt x="1882567" y="282823"/>
                    <a:pt x="1785386" y="224059"/>
                    <a:pt x="1680123" y="180193"/>
                  </a:cubicBezTo>
                  <a:lnTo>
                    <a:pt x="1680175" y="180069"/>
                  </a:lnTo>
                  <a:lnTo>
                    <a:pt x="1680305" y="180116"/>
                  </a:lnTo>
                  <a:cubicBezTo>
                    <a:pt x="1706842" y="116302"/>
                    <a:pt x="1713476" y="100348"/>
                    <a:pt x="1715134" y="96360"/>
                  </a:cubicBezTo>
                  <a:close/>
                  <a:moveTo>
                    <a:pt x="768149" y="92983"/>
                  </a:moveTo>
                  <a:lnTo>
                    <a:pt x="788530" y="142615"/>
                  </a:lnTo>
                  <a:cubicBezTo>
                    <a:pt x="803458" y="178968"/>
                    <a:pt x="803458" y="178968"/>
                    <a:pt x="803458" y="178968"/>
                  </a:cubicBezTo>
                  <a:lnTo>
                    <a:pt x="803602" y="178917"/>
                  </a:lnTo>
                  <a:lnTo>
                    <a:pt x="803637" y="179002"/>
                  </a:lnTo>
                  <a:cubicBezTo>
                    <a:pt x="663273" y="236387"/>
                    <a:pt x="537277" y="321360"/>
                    <a:pt x="431176" y="426197"/>
                  </a:cubicBezTo>
                  <a:cubicBezTo>
                    <a:pt x="431176" y="426197"/>
                    <a:pt x="431176" y="426197"/>
                    <a:pt x="365967" y="361088"/>
                  </a:cubicBezTo>
                  <a:cubicBezTo>
                    <a:pt x="451346" y="275839"/>
                    <a:pt x="549780" y="203005"/>
                    <a:pt x="657540" y="145379"/>
                  </a:cubicBezTo>
                  <a:close/>
                  <a:moveTo>
                    <a:pt x="1242454" y="0"/>
                  </a:moveTo>
                  <a:lnTo>
                    <a:pt x="1366774" y="6302"/>
                  </a:lnTo>
                  <a:cubicBezTo>
                    <a:pt x="1489298" y="18785"/>
                    <a:pt x="1606224" y="49449"/>
                    <a:pt x="1715687" y="95030"/>
                  </a:cubicBezTo>
                  <a:lnTo>
                    <a:pt x="1715589" y="95268"/>
                  </a:lnTo>
                  <a:lnTo>
                    <a:pt x="1715487" y="95220"/>
                  </a:lnTo>
                  <a:cubicBezTo>
                    <a:pt x="1688964" y="158950"/>
                    <a:pt x="1682333" y="174882"/>
                    <a:pt x="1680676" y="178865"/>
                  </a:cubicBezTo>
                  <a:lnTo>
                    <a:pt x="1680175" y="180069"/>
                  </a:lnTo>
                  <a:lnTo>
                    <a:pt x="1576751" y="142701"/>
                  </a:lnTo>
                  <a:cubicBezTo>
                    <a:pt x="1470916" y="110224"/>
                    <a:pt x="1358550" y="92820"/>
                    <a:pt x="1242453" y="92820"/>
                  </a:cubicBezTo>
                  <a:lnTo>
                    <a:pt x="1242453" y="92798"/>
                  </a:lnTo>
                  <a:lnTo>
                    <a:pt x="1242454" y="92798"/>
                  </a:lnTo>
                  <a:cubicBezTo>
                    <a:pt x="1242454" y="23199"/>
                    <a:pt x="1242454" y="5800"/>
                    <a:pt x="1242454" y="1450"/>
                  </a:cubicBezTo>
                  <a:close/>
                  <a:moveTo>
                    <a:pt x="1240243" y="0"/>
                  </a:moveTo>
                  <a:lnTo>
                    <a:pt x="1242453" y="0"/>
                  </a:lnTo>
                  <a:cubicBezTo>
                    <a:pt x="1242453" y="69615"/>
                    <a:pt x="1242453" y="87019"/>
                    <a:pt x="1242453" y="91370"/>
                  </a:cubicBezTo>
                  <a:lnTo>
                    <a:pt x="1242453" y="92798"/>
                  </a:lnTo>
                  <a:lnTo>
                    <a:pt x="1240243" y="92798"/>
                  </a:lnTo>
                  <a:cubicBezTo>
                    <a:pt x="1124136" y="92798"/>
                    <a:pt x="1012382" y="110198"/>
                    <a:pt x="906849" y="142201"/>
                  </a:cubicBezTo>
                  <a:lnTo>
                    <a:pt x="803602" y="178917"/>
                  </a:lnTo>
                  <a:lnTo>
                    <a:pt x="783190" y="129239"/>
                  </a:lnTo>
                  <a:cubicBezTo>
                    <a:pt x="768270" y="92926"/>
                    <a:pt x="768270" y="92926"/>
                    <a:pt x="768270" y="92926"/>
                  </a:cubicBezTo>
                  <a:lnTo>
                    <a:pt x="768149" y="92983"/>
                  </a:lnTo>
                  <a:lnTo>
                    <a:pt x="768073" y="92798"/>
                  </a:lnTo>
                  <a:cubicBezTo>
                    <a:pt x="914037" y="33142"/>
                    <a:pt x="1073269" y="0"/>
                    <a:pt x="124024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10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  <a:gs pos="65000">
                  <a:schemeClr val="accent4">
                    <a:lumMod val="100000"/>
                  </a:schemeClr>
                </a:gs>
                <a:gs pos="651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ValueBack"/>
            <p:cNvSpPr/>
            <p:nvPr/>
          </p:nvSpPr>
          <p:spPr>
            <a:xfrm>
              <a:off x="5314350" y="2531619"/>
              <a:ext cx="1636324" cy="163632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latin typeface="Impact" panose="020B0806030902050204" pitchFamily="34" charset="0"/>
              </a:endParaRPr>
            </a:p>
          </p:txBody>
        </p:sp>
        <p:sp>
          <p:nvSpPr>
            <p:cNvPr id="19" name="ValueText"/>
            <p:cNvSpPr txBox="1"/>
            <p:nvPr/>
          </p:nvSpPr>
          <p:spPr>
            <a:xfrm>
              <a:off x="5589350" y="3113556"/>
              <a:ext cx="215954" cy="471459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" name="ValueText"/>
          <p:cNvSpPr txBox="1"/>
          <p:nvPr/>
        </p:nvSpPr>
        <p:spPr>
          <a:xfrm>
            <a:off x="5870106" y="2209868"/>
            <a:ext cx="146997" cy="1636324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|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" name="ValueText"/>
          <p:cNvSpPr txBox="1"/>
          <p:nvPr/>
        </p:nvSpPr>
        <p:spPr>
          <a:xfrm>
            <a:off x="6239244" y="2791805"/>
            <a:ext cx="215954" cy="471459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 fontScale="8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7563">
            <a:off x="8573379" y="-27275"/>
            <a:ext cx="3190875" cy="185737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468245" y="4848860"/>
            <a:ext cx="269303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nimBg="1"/>
      <p:bldP spid="22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3429" flipH="1">
            <a:off x="9462562" y="288649"/>
            <a:ext cx="2736693" cy="179311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rot="765612">
            <a:off x="9561843" y="975776"/>
            <a:ext cx="231422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E122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Combining</a:t>
            </a:r>
            <a:endParaRPr lang="en-US" altLang="zh-CN" sz="3600" dirty="0">
              <a:solidFill>
                <a:srgbClr val="E122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8379"/>
            <a:ext cx="12192000" cy="8517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15"/>
          <a:stretch>
            <a:fillRect/>
          </a:stretch>
        </p:blipFill>
        <p:spPr>
          <a:xfrm>
            <a:off x="-48729" y="192212"/>
            <a:ext cx="12421590" cy="117224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7644258" y="2416594"/>
            <a:ext cx="4547742" cy="1334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3600" dirty="0">
                <a:solidFill>
                  <a:srgbClr val="56C9F9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Shakespeare was </a:t>
            </a:r>
            <a:r>
              <a:rPr lang="en-US" altLang="x-none" sz="3600" dirty="0" smtClean="0">
                <a:solidFill>
                  <a:srgbClr val="56C9F9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born</a:t>
            </a:r>
            <a:r>
              <a:rPr lang="en-US" altLang="x-none" sz="3600" dirty="0">
                <a:solidFill>
                  <a:srgbClr val="56C9F9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.</a:t>
            </a:r>
            <a:endParaRPr lang="en-US" altLang="x-none" sz="3600" dirty="0">
              <a:solidFill>
                <a:srgbClr val="56C9F9"/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7401" y="2242223"/>
            <a:ext cx="4752784" cy="144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en-US" altLang="x-none" sz="3600" dirty="0">
                <a:solidFill>
                  <a:srgbClr val="FFC000"/>
                </a:solidFill>
                <a:latin typeface="Comic Sans MS" panose="030F0702030302020204" pitchFamily="66" charset="0"/>
                <a:ea typeface="新蒂黑板报" panose="03000600000000000000" pitchFamily="66" charset="-122"/>
              </a:rPr>
              <a:t>This is the town. </a:t>
            </a:r>
            <a:endParaRPr lang="en-US" altLang="x-none" sz="3600" dirty="0">
              <a:solidFill>
                <a:srgbClr val="FFC000"/>
              </a:solidFill>
              <a:latin typeface="Comic Sans MS" panose="030F0702030302020204" pitchFamily="66" charset="0"/>
              <a:ea typeface="新蒂黑板报" panose="03000600000000000000" pitchFamily="66" charset="-122"/>
            </a:endParaRPr>
          </a:p>
        </p:txBody>
      </p:sp>
      <p:sp>
        <p:nvSpPr>
          <p:cNvPr id="30" name="ValueText"/>
          <p:cNvSpPr txBox="1"/>
          <p:nvPr/>
        </p:nvSpPr>
        <p:spPr>
          <a:xfrm>
            <a:off x="6727025" y="2727992"/>
            <a:ext cx="215954" cy="471459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 fontScale="8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矩形 4"/>
          <p:cNvSpPr/>
          <p:nvPr/>
        </p:nvSpPr>
        <p:spPr>
          <a:xfrm>
            <a:off x="1851213" y="4307372"/>
            <a:ext cx="8489573" cy="13220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This is the town 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where</a:t>
            </a:r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（</a:t>
            </a:r>
            <a:r>
              <a:rPr lang="en-US" altLang="zh-CN" sz="4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in which</a:t>
            </a:r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）</a:t>
            </a:r>
            <a:r>
              <a:rPr lang="en-US" altLang="zh-CN" sz="40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Shakespeare was born</a:t>
            </a:r>
            <a:r>
              <a:rPr lang="en-US" altLang="zh-CN" sz="4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新蒂黑板报" panose="03000600000000000000" pitchFamily="66" charset="-122"/>
                <a:sym typeface="Arial" panose="020B0604020202020204" pitchFamily="34" charset="0"/>
              </a:rPr>
              <a:t>.</a:t>
            </a:r>
            <a:endParaRPr lang="en-US" altLang="zh-CN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新蒂黑板报" panose="03000600000000000000" pitchFamily="66" charset="-122"/>
              <a:sym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84" y="2126025"/>
            <a:ext cx="1719559" cy="1867441"/>
          </a:xfrm>
          <a:prstGeom prst="rect">
            <a:avLst/>
          </a:prstGeom>
        </p:spPr>
      </p:pic>
      <p:grpSp>
        <p:nvGrpSpPr>
          <p:cNvPr id="33" name="0dd6166d-0099-49e4-b536-cb8daae2d50d" descr="+wQAAB+LCAAAAAAABAC9U01PwkAQ/S+r3hrSHkTsDYSaHhASiB4Mh7U7tKvtlmy3BkL6350t/bRF8WJ62c6+efPezOyRXKvDDohNVhGVasqpL2nkKoiIQVxGbJGGoUEmXDAu/EcZp7uE2K/HKq1588JV8BCHsXymYQqaQHDFaXj6tTtJLexSclRwyGPnsAjrcC22W+7BOoAISsyaCzUWbBVQhghzYKIByf1ACUiSIrB4ewdPNdLskUalSYCcV47jDO8ta6bJ8jJmlhlkBV4s2H+JHF0gcjqbTO/aIs81u+zznAsepVEBy+vO6b4RssxTkDMWQhPmCgXysxqnpWP5eaUkFnBiGVGFBY9mdlM3YXg7yHW5gsEemUqxpDX9QqRevN790hfVeuXLVictKa4soLYe1928Gm2QsfDD0l3ZwooWJ7ODJ8RqQYVRHSKbtoVSDRKDUF1zmXFW1Rr26m8+dEbTQV/rf7SQl6wdFApa2n+VXa7wX/vfFI4vIgE19jysW+z26V3m8c5zvWQ6E+p9fB9O71xItsHvC1vG6Xn7BAAA"/>
          <p:cNvGrpSpPr>
            <a:grpSpLocks noChangeAspect="1"/>
          </p:cNvGrpSpPr>
          <p:nvPr/>
        </p:nvGrpSpPr>
        <p:grpSpPr>
          <a:xfrm>
            <a:off x="4544708" y="2012223"/>
            <a:ext cx="2480318" cy="1711672"/>
            <a:chOff x="4892352" y="2186116"/>
            <a:chExt cx="2480318" cy="1711672"/>
          </a:xfrm>
        </p:grpSpPr>
        <p:sp>
          <p:nvSpPr>
            <p:cNvPr id="34" name="ValueShape"/>
            <p:cNvSpPr/>
            <p:nvPr/>
          </p:nvSpPr>
          <p:spPr bwMode="auto">
            <a:xfrm>
              <a:off x="4892352" y="2186116"/>
              <a:ext cx="2480318" cy="1711672"/>
            </a:xfrm>
            <a:custGeom>
              <a:avLst/>
              <a:gdLst>
                <a:gd name="connsiteX0" fmla="*/ 2387520 w 2480318"/>
                <a:gd name="connsiteY0" fmla="*/ 1237865 h 1711672"/>
                <a:gd name="connsiteX1" fmla="*/ 2480318 w 2480318"/>
                <a:gd name="connsiteY1" fmla="*/ 1237865 h 1711672"/>
                <a:gd name="connsiteX2" fmla="*/ 2480318 w 2480318"/>
                <a:gd name="connsiteY2" fmla="*/ 1240074 h 1711672"/>
                <a:gd name="connsiteX3" fmla="*/ 2387520 w 2480318"/>
                <a:gd name="connsiteY3" fmla="*/ 1711672 h 1711672"/>
                <a:gd name="connsiteX4" fmla="*/ 2301350 w 2480318"/>
                <a:gd name="connsiteY4" fmla="*/ 1676330 h 1711672"/>
                <a:gd name="connsiteX5" fmla="*/ 2387520 w 2480318"/>
                <a:gd name="connsiteY5" fmla="*/ 1240074 h 1711672"/>
                <a:gd name="connsiteX6" fmla="*/ 2387520 w 2480318"/>
                <a:gd name="connsiteY6" fmla="*/ 1237865 h 1711672"/>
                <a:gd name="connsiteX7" fmla="*/ 0 w 2480318"/>
                <a:gd name="connsiteY7" fmla="*/ 1236718 h 1711672"/>
                <a:gd name="connsiteX8" fmla="*/ 91392 w 2480318"/>
                <a:gd name="connsiteY8" fmla="*/ 1236718 h 1711672"/>
                <a:gd name="connsiteX9" fmla="*/ 92798 w 2480318"/>
                <a:gd name="connsiteY9" fmla="*/ 1236718 h 1711672"/>
                <a:gd name="connsiteX10" fmla="*/ 92798 w 2480318"/>
                <a:gd name="connsiteY10" fmla="*/ 1238926 h 1711672"/>
                <a:gd name="connsiteX11" fmla="*/ 178968 w 2480318"/>
                <a:gd name="connsiteY11" fmla="*/ 1676327 h 1711672"/>
                <a:gd name="connsiteX12" fmla="*/ 93903 w 2480318"/>
                <a:gd name="connsiteY12" fmla="*/ 1711672 h 1711672"/>
                <a:gd name="connsiteX13" fmla="*/ 0 w 2480318"/>
                <a:gd name="connsiteY13" fmla="*/ 1238926 h 1711672"/>
                <a:gd name="connsiteX14" fmla="*/ 2385288 w 2480318"/>
                <a:gd name="connsiteY14" fmla="*/ 764057 h 1711672"/>
                <a:gd name="connsiteX15" fmla="*/ 2480318 w 2480318"/>
                <a:gd name="connsiteY15" fmla="*/ 1236717 h 1711672"/>
                <a:gd name="connsiteX16" fmla="*/ 2387498 w 2480318"/>
                <a:gd name="connsiteY16" fmla="*/ 1236717 h 1711672"/>
                <a:gd name="connsiteX17" fmla="*/ 2364983 w 2480318"/>
                <a:gd name="connsiteY17" fmla="*/ 1010602 h 1711672"/>
                <a:gd name="connsiteX18" fmla="*/ 2300238 w 2480318"/>
                <a:gd name="connsiteY18" fmla="*/ 799514 h 1711672"/>
                <a:gd name="connsiteX19" fmla="*/ 2349188 w 2480318"/>
                <a:gd name="connsiteY19" fmla="*/ 779177 h 1711672"/>
                <a:gd name="connsiteX20" fmla="*/ 2385098 w 2480318"/>
                <a:gd name="connsiteY20" fmla="*/ 764258 h 1711672"/>
                <a:gd name="connsiteX21" fmla="*/ 2385050 w 2480318"/>
                <a:gd name="connsiteY21" fmla="*/ 764156 h 1711672"/>
                <a:gd name="connsiteX22" fmla="*/ 95053 w 2480318"/>
                <a:gd name="connsiteY22" fmla="*/ 761763 h 1711672"/>
                <a:gd name="connsiteX23" fmla="*/ 95292 w 2480318"/>
                <a:gd name="connsiteY23" fmla="*/ 761861 h 1711672"/>
                <a:gd name="connsiteX24" fmla="*/ 95220 w 2480318"/>
                <a:gd name="connsiteY24" fmla="*/ 762010 h 1711672"/>
                <a:gd name="connsiteX25" fmla="*/ 180119 w 2480318"/>
                <a:gd name="connsiteY25" fmla="*/ 796776 h 1711672"/>
                <a:gd name="connsiteX26" fmla="*/ 181220 w 2480318"/>
                <a:gd name="connsiteY26" fmla="*/ 797227 h 1711672"/>
                <a:gd name="connsiteX27" fmla="*/ 143667 w 2480318"/>
                <a:gd name="connsiteY27" fmla="*/ 901212 h 1711672"/>
                <a:gd name="connsiteX28" fmla="*/ 92842 w 2480318"/>
                <a:gd name="connsiteY28" fmla="*/ 1236718 h 1711672"/>
                <a:gd name="connsiteX29" fmla="*/ 92798 w 2480318"/>
                <a:gd name="connsiteY29" fmla="*/ 1236718 h 1711672"/>
                <a:gd name="connsiteX30" fmla="*/ 92798 w 2480318"/>
                <a:gd name="connsiteY30" fmla="*/ 1236717 h 1711672"/>
                <a:gd name="connsiteX31" fmla="*/ 1450 w 2480318"/>
                <a:gd name="connsiteY31" fmla="*/ 1236717 h 1711672"/>
                <a:gd name="connsiteX32" fmla="*/ 0 w 2480318"/>
                <a:gd name="connsiteY32" fmla="*/ 1236717 h 1711672"/>
                <a:gd name="connsiteX33" fmla="*/ 6304 w 2480318"/>
                <a:gd name="connsiteY33" fmla="*/ 1112180 h 1711672"/>
                <a:gd name="connsiteX34" fmla="*/ 95053 w 2480318"/>
                <a:gd name="connsiteY34" fmla="*/ 761763 h 1711672"/>
                <a:gd name="connsiteX35" fmla="*/ 2116475 w 2480318"/>
                <a:gd name="connsiteY35" fmla="*/ 363100 h 1711672"/>
                <a:gd name="connsiteX36" fmla="*/ 2333021 w 2480318"/>
                <a:gd name="connsiteY36" fmla="*/ 653712 h 1711672"/>
                <a:gd name="connsiteX37" fmla="*/ 2385050 w 2480318"/>
                <a:gd name="connsiteY37" fmla="*/ 764156 h 1711672"/>
                <a:gd name="connsiteX38" fmla="*/ 2336098 w 2480318"/>
                <a:gd name="connsiteY38" fmla="*/ 784487 h 1711672"/>
                <a:gd name="connsiteX39" fmla="*/ 2300202 w 2480318"/>
                <a:gd name="connsiteY39" fmla="*/ 799396 h 1711672"/>
                <a:gd name="connsiteX40" fmla="*/ 2300238 w 2480318"/>
                <a:gd name="connsiteY40" fmla="*/ 799514 h 1711672"/>
                <a:gd name="connsiteX41" fmla="*/ 2299979 w 2480318"/>
                <a:gd name="connsiteY41" fmla="*/ 799622 h 1711672"/>
                <a:gd name="connsiteX42" fmla="*/ 2126182 w 2480318"/>
                <a:gd name="connsiteY42" fmla="*/ 510875 h 1711672"/>
                <a:gd name="connsiteX43" fmla="*/ 2051339 w 2480318"/>
                <a:gd name="connsiteY43" fmla="*/ 428397 h 1711672"/>
                <a:gd name="connsiteX44" fmla="*/ 2051443 w 2480318"/>
                <a:gd name="connsiteY44" fmla="*/ 428491 h 1711672"/>
                <a:gd name="connsiteX45" fmla="*/ 2116645 w 2480318"/>
                <a:gd name="connsiteY45" fmla="*/ 363382 h 1711672"/>
                <a:gd name="connsiteX46" fmla="*/ 2116403 w 2480318"/>
                <a:gd name="connsiteY46" fmla="*/ 363172 h 1711672"/>
                <a:gd name="connsiteX47" fmla="*/ 366122 w 2480318"/>
                <a:gd name="connsiteY47" fmla="*/ 361379 h 1711672"/>
                <a:gd name="connsiteX48" fmla="*/ 431359 w 2480318"/>
                <a:gd name="connsiteY48" fmla="*/ 426495 h 1711672"/>
                <a:gd name="connsiteX49" fmla="*/ 181466 w 2480318"/>
                <a:gd name="connsiteY49" fmla="*/ 797328 h 1711672"/>
                <a:gd name="connsiteX50" fmla="*/ 181220 w 2480318"/>
                <a:gd name="connsiteY50" fmla="*/ 797227 h 1711672"/>
                <a:gd name="connsiteX51" fmla="*/ 181263 w 2480318"/>
                <a:gd name="connsiteY51" fmla="*/ 797108 h 1711672"/>
                <a:gd name="connsiteX52" fmla="*/ 96400 w 2480318"/>
                <a:gd name="connsiteY52" fmla="*/ 762315 h 1711672"/>
                <a:gd name="connsiteX53" fmla="*/ 95292 w 2480318"/>
                <a:gd name="connsiteY53" fmla="*/ 761861 h 1711672"/>
                <a:gd name="connsiteX54" fmla="*/ 147967 w 2480318"/>
                <a:gd name="connsiteY54" fmla="*/ 651609 h 1711672"/>
                <a:gd name="connsiteX55" fmla="*/ 366122 w 2480318"/>
                <a:gd name="connsiteY55" fmla="*/ 361379 h 1711672"/>
                <a:gd name="connsiteX56" fmla="*/ 1715589 w 2480318"/>
                <a:gd name="connsiteY56" fmla="*/ 95268 h 1711672"/>
                <a:gd name="connsiteX57" fmla="*/ 1826034 w 2480318"/>
                <a:gd name="connsiteY57" fmla="*/ 147207 h 1711672"/>
                <a:gd name="connsiteX58" fmla="*/ 1979615 w 2480318"/>
                <a:gd name="connsiteY58" fmla="*/ 244878 h 1711672"/>
                <a:gd name="connsiteX59" fmla="*/ 2116403 w 2480318"/>
                <a:gd name="connsiteY59" fmla="*/ 363172 h 1711672"/>
                <a:gd name="connsiteX60" fmla="*/ 2078769 w 2480318"/>
                <a:gd name="connsiteY60" fmla="*/ 400795 h 1711672"/>
                <a:gd name="connsiteX61" fmla="*/ 2051253 w 2480318"/>
                <a:gd name="connsiteY61" fmla="*/ 428302 h 1711672"/>
                <a:gd name="connsiteX62" fmla="*/ 2051339 w 2480318"/>
                <a:gd name="connsiteY62" fmla="*/ 428397 h 1711672"/>
                <a:gd name="connsiteX63" fmla="*/ 1968870 w 2480318"/>
                <a:gd name="connsiteY63" fmla="*/ 353691 h 1711672"/>
                <a:gd name="connsiteX64" fmla="*/ 1680123 w 2480318"/>
                <a:gd name="connsiteY64" fmla="*/ 180193 h 1711672"/>
                <a:gd name="connsiteX65" fmla="*/ 1680175 w 2480318"/>
                <a:gd name="connsiteY65" fmla="*/ 180069 h 1711672"/>
                <a:gd name="connsiteX66" fmla="*/ 1680305 w 2480318"/>
                <a:gd name="connsiteY66" fmla="*/ 180116 h 1711672"/>
                <a:gd name="connsiteX67" fmla="*/ 1715134 w 2480318"/>
                <a:gd name="connsiteY67" fmla="*/ 96360 h 1711672"/>
                <a:gd name="connsiteX68" fmla="*/ 768149 w 2480318"/>
                <a:gd name="connsiteY68" fmla="*/ 92983 h 1711672"/>
                <a:gd name="connsiteX69" fmla="*/ 788530 w 2480318"/>
                <a:gd name="connsiteY69" fmla="*/ 142615 h 1711672"/>
                <a:gd name="connsiteX70" fmla="*/ 803458 w 2480318"/>
                <a:gd name="connsiteY70" fmla="*/ 178968 h 1711672"/>
                <a:gd name="connsiteX71" fmla="*/ 803602 w 2480318"/>
                <a:gd name="connsiteY71" fmla="*/ 178917 h 1711672"/>
                <a:gd name="connsiteX72" fmla="*/ 803637 w 2480318"/>
                <a:gd name="connsiteY72" fmla="*/ 179002 h 1711672"/>
                <a:gd name="connsiteX73" fmla="*/ 431176 w 2480318"/>
                <a:gd name="connsiteY73" fmla="*/ 426197 h 1711672"/>
                <a:gd name="connsiteX74" fmla="*/ 365967 w 2480318"/>
                <a:gd name="connsiteY74" fmla="*/ 361088 h 1711672"/>
                <a:gd name="connsiteX75" fmla="*/ 657540 w 2480318"/>
                <a:gd name="connsiteY75" fmla="*/ 145379 h 1711672"/>
                <a:gd name="connsiteX76" fmla="*/ 1242454 w 2480318"/>
                <a:gd name="connsiteY76" fmla="*/ 0 h 1711672"/>
                <a:gd name="connsiteX77" fmla="*/ 1366774 w 2480318"/>
                <a:gd name="connsiteY77" fmla="*/ 6302 h 1711672"/>
                <a:gd name="connsiteX78" fmla="*/ 1715687 w 2480318"/>
                <a:gd name="connsiteY78" fmla="*/ 95030 h 1711672"/>
                <a:gd name="connsiteX79" fmla="*/ 1715589 w 2480318"/>
                <a:gd name="connsiteY79" fmla="*/ 95268 h 1711672"/>
                <a:gd name="connsiteX80" fmla="*/ 1715487 w 2480318"/>
                <a:gd name="connsiteY80" fmla="*/ 95220 h 1711672"/>
                <a:gd name="connsiteX81" fmla="*/ 1680676 w 2480318"/>
                <a:gd name="connsiteY81" fmla="*/ 178865 h 1711672"/>
                <a:gd name="connsiteX82" fmla="*/ 1680175 w 2480318"/>
                <a:gd name="connsiteY82" fmla="*/ 180069 h 1711672"/>
                <a:gd name="connsiteX83" fmla="*/ 1576751 w 2480318"/>
                <a:gd name="connsiteY83" fmla="*/ 142701 h 1711672"/>
                <a:gd name="connsiteX84" fmla="*/ 1242453 w 2480318"/>
                <a:gd name="connsiteY84" fmla="*/ 92820 h 1711672"/>
                <a:gd name="connsiteX85" fmla="*/ 1242453 w 2480318"/>
                <a:gd name="connsiteY85" fmla="*/ 92798 h 1711672"/>
                <a:gd name="connsiteX86" fmla="*/ 1242454 w 2480318"/>
                <a:gd name="connsiteY86" fmla="*/ 92798 h 1711672"/>
                <a:gd name="connsiteX87" fmla="*/ 1242454 w 2480318"/>
                <a:gd name="connsiteY87" fmla="*/ 1450 h 1711672"/>
                <a:gd name="connsiteX88" fmla="*/ 1240243 w 2480318"/>
                <a:gd name="connsiteY88" fmla="*/ 0 h 1711672"/>
                <a:gd name="connsiteX89" fmla="*/ 1242453 w 2480318"/>
                <a:gd name="connsiteY89" fmla="*/ 0 h 1711672"/>
                <a:gd name="connsiteX90" fmla="*/ 1242453 w 2480318"/>
                <a:gd name="connsiteY90" fmla="*/ 91370 h 1711672"/>
                <a:gd name="connsiteX91" fmla="*/ 1242453 w 2480318"/>
                <a:gd name="connsiteY91" fmla="*/ 92798 h 1711672"/>
                <a:gd name="connsiteX92" fmla="*/ 1240243 w 2480318"/>
                <a:gd name="connsiteY92" fmla="*/ 92798 h 1711672"/>
                <a:gd name="connsiteX93" fmla="*/ 906849 w 2480318"/>
                <a:gd name="connsiteY93" fmla="*/ 142201 h 1711672"/>
                <a:gd name="connsiteX94" fmla="*/ 803602 w 2480318"/>
                <a:gd name="connsiteY94" fmla="*/ 178917 h 1711672"/>
                <a:gd name="connsiteX95" fmla="*/ 783190 w 2480318"/>
                <a:gd name="connsiteY95" fmla="*/ 129239 h 1711672"/>
                <a:gd name="connsiteX96" fmla="*/ 768270 w 2480318"/>
                <a:gd name="connsiteY96" fmla="*/ 92926 h 1711672"/>
                <a:gd name="connsiteX97" fmla="*/ 768149 w 2480318"/>
                <a:gd name="connsiteY97" fmla="*/ 92983 h 1711672"/>
                <a:gd name="connsiteX98" fmla="*/ 768073 w 2480318"/>
                <a:gd name="connsiteY98" fmla="*/ 92798 h 1711672"/>
                <a:gd name="connsiteX99" fmla="*/ 1240243 w 2480318"/>
                <a:gd name="connsiteY99" fmla="*/ 0 h 17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480318" h="1711672">
                  <a:moveTo>
                    <a:pt x="2387520" y="1237865"/>
                  </a:moveTo>
                  <a:cubicBezTo>
                    <a:pt x="2387520" y="1237865"/>
                    <a:pt x="2387520" y="1237865"/>
                    <a:pt x="2480318" y="1237865"/>
                  </a:cubicBezTo>
                  <a:cubicBezTo>
                    <a:pt x="2480318" y="1238970"/>
                    <a:pt x="2480318" y="1238970"/>
                    <a:pt x="2480318" y="1240074"/>
                  </a:cubicBezTo>
                  <a:cubicBezTo>
                    <a:pt x="2480318" y="1406845"/>
                    <a:pt x="2447176" y="1565885"/>
                    <a:pt x="2387520" y="1711672"/>
                  </a:cubicBezTo>
                  <a:cubicBezTo>
                    <a:pt x="2387520" y="1711672"/>
                    <a:pt x="2387520" y="1711672"/>
                    <a:pt x="2301350" y="1676330"/>
                  </a:cubicBezTo>
                  <a:cubicBezTo>
                    <a:pt x="2356587" y="1541588"/>
                    <a:pt x="2387520" y="1394696"/>
                    <a:pt x="2387520" y="1240074"/>
                  </a:cubicBezTo>
                  <a:cubicBezTo>
                    <a:pt x="2387520" y="1238970"/>
                    <a:pt x="2387520" y="1238970"/>
                    <a:pt x="2387520" y="1237865"/>
                  </a:cubicBezTo>
                  <a:close/>
                  <a:moveTo>
                    <a:pt x="0" y="1236718"/>
                  </a:moveTo>
                  <a:cubicBezTo>
                    <a:pt x="69632" y="1236718"/>
                    <a:pt x="87040" y="1236718"/>
                    <a:pt x="91392" y="1236718"/>
                  </a:cubicBezTo>
                  <a:lnTo>
                    <a:pt x="92798" y="1236718"/>
                  </a:lnTo>
                  <a:lnTo>
                    <a:pt x="92798" y="1238926"/>
                  </a:lnTo>
                  <a:cubicBezTo>
                    <a:pt x="92798" y="1393563"/>
                    <a:pt x="123731" y="1541572"/>
                    <a:pt x="178968" y="1676327"/>
                  </a:cubicBezTo>
                  <a:cubicBezTo>
                    <a:pt x="178968" y="1676327"/>
                    <a:pt x="178968" y="1676327"/>
                    <a:pt x="93903" y="1711672"/>
                  </a:cubicBezTo>
                  <a:cubicBezTo>
                    <a:pt x="33142" y="1565872"/>
                    <a:pt x="0" y="1406817"/>
                    <a:pt x="0" y="1238926"/>
                  </a:cubicBezTo>
                  <a:close/>
                  <a:moveTo>
                    <a:pt x="2385288" y="764057"/>
                  </a:moveTo>
                  <a:cubicBezTo>
                    <a:pt x="2446063" y="909831"/>
                    <a:pt x="2480318" y="1068856"/>
                    <a:pt x="2480318" y="1236717"/>
                  </a:cubicBezTo>
                  <a:cubicBezTo>
                    <a:pt x="2480318" y="1236717"/>
                    <a:pt x="2480318" y="1236717"/>
                    <a:pt x="2387498" y="1236717"/>
                  </a:cubicBezTo>
                  <a:cubicBezTo>
                    <a:pt x="2387498" y="1159413"/>
                    <a:pt x="2379763" y="1083765"/>
                    <a:pt x="2364983" y="1010602"/>
                  </a:cubicBezTo>
                  <a:lnTo>
                    <a:pt x="2300238" y="799514"/>
                  </a:lnTo>
                  <a:lnTo>
                    <a:pt x="2349188" y="779177"/>
                  </a:lnTo>
                  <a:cubicBezTo>
                    <a:pt x="2385098" y="764258"/>
                    <a:pt x="2385098" y="764258"/>
                    <a:pt x="2385098" y="764258"/>
                  </a:cubicBezTo>
                  <a:lnTo>
                    <a:pt x="2385050" y="764156"/>
                  </a:lnTo>
                  <a:close/>
                  <a:moveTo>
                    <a:pt x="95053" y="761763"/>
                  </a:moveTo>
                  <a:lnTo>
                    <a:pt x="95292" y="761861"/>
                  </a:lnTo>
                  <a:lnTo>
                    <a:pt x="95220" y="762010"/>
                  </a:lnTo>
                  <a:cubicBezTo>
                    <a:pt x="159905" y="788499"/>
                    <a:pt x="176076" y="795121"/>
                    <a:pt x="180119" y="796776"/>
                  </a:cubicBezTo>
                  <a:lnTo>
                    <a:pt x="181220" y="797227"/>
                  </a:lnTo>
                  <a:lnTo>
                    <a:pt x="143667" y="901212"/>
                  </a:lnTo>
                  <a:cubicBezTo>
                    <a:pt x="110872" y="1007455"/>
                    <a:pt x="92842" y="1119912"/>
                    <a:pt x="92842" y="1236718"/>
                  </a:cubicBezTo>
                  <a:lnTo>
                    <a:pt x="92798" y="1236718"/>
                  </a:lnTo>
                  <a:lnTo>
                    <a:pt x="92798" y="1236717"/>
                  </a:lnTo>
                  <a:cubicBezTo>
                    <a:pt x="23200" y="1236717"/>
                    <a:pt x="5800" y="1236717"/>
                    <a:pt x="1450" y="1236717"/>
                  </a:cubicBezTo>
                  <a:lnTo>
                    <a:pt x="0" y="1236717"/>
                  </a:lnTo>
                  <a:lnTo>
                    <a:pt x="6304" y="1112180"/>
                  </a:lnTo>
                  <a:cubicBezTo>
                    <a:pt x="18790" y="989161"/>
                    <a:pt x="49461" y="871113"/>
                    <a:pt x="95053" y="761763"/>
                  </a:cubicBezTo>
                  <a:close/>
                  <a:moveTo>
                    <a:pt x="2116475" y="363100"/>
                  </a:moveTo>
                  <a:cubicBezTo>
                    <a:pt x="2201871" y="448470"/>
                    <a:pt x="2275452" y="546273"/>
                    <a:pt x="2333021" y="653712"/>
                  </a:cubicBezTo>
                  <a:lnTo>
                    <a:pt x="2385050" y="764156"/>
                  </a:lnTo>
                  <a:lnTo>
                    <a:pt x="2336098" y="784487"/>
                  </a:lnTo>
                  <a:cubicBezTo>
                    <a:pt x="2300202" y="799396"/>
                    <a:pt x="2300202" y="799396"/>
                    <a:pt x="2300202" y="799396"/>
                  </a:cubicBezTo>
                  <a:lnTo>
                    <a:pt x="2300238" y="799514"/>
                  </a:lnTo>
                  <a:lnTo>
                    <a:pt x="2299979" y="799622"/>
                  </a:lnTo>
                  <a:cubicBezTo>
                    <a:pt x="2256037" y="694359"/>
                    <a:pt x="2197172" y="597178"/>
                    <a:pt x="2126182" y="510875"/>
                  </a:cubicBezTo>
                  <a:lnTo>
                    <a:pt x="2051339" y="428397"/>
                  </a:lnTo>
                  <a:lnTo>
                    <a:pt x="2051443" y="428491"/>
                  </a:lnTo>
                  <a:cubicBezTo>
                    <a:pt x="2116645" y="363382"/>
                    <a:pt x="2116645" y="363382"/>
                    <a:pt x="2116645" y="363382"/>
                  </a:cubicBezTo>
                  <a:lnTo>
                    <a:pt x="2116403" y="363172"/>
                  </a:lnTo>
                  <a:close/>
                  <a:moveTo>
                    <a:pt x="366122" y="361379"/>
                  </a:moveTo>
                  <a:cubicBezTo>
                    <a:pt x="366122" y="361379"/>
                    <a:pt x="366122" y="361379"/>
                    <a:pt x="431359" y="426495"/>
                  </a:cubicBezTo>
                  <a:cubicBezTo>
                    <a:pt x="325210" y="531344"/>
                    <a:pt x="240070" y="657162"/>
                    <a:pt x="181466" y="797328"/>
                  </a:cubicBezTo>
                  <a:lnTo>
                    <a:pt x="181220" y="797227"/>
                  </a:lnTo>
                  <a:lnTo>
                    <a:pt x="181263" y="797108"/>
                  </a:lnTo>
                  <a:cubicBezTo>
                    <a:pt x="116605" y="770599"/>
                    <a:pt x="100441" y="763972"/>
                    <a:pt x="96400" y="762315"/>
                  </a:cubicBezTo>
                  <a:lnTo>
                    <a:pt x="95292" y="761861"/>
                  </a:lnTo>
                  <a:lnTo>
                    <a:pt x="147967" y="651609"/>
                  </a:lnTo>
                  <a:cubicBezTo>
                    <a:pt x="206069" y="544312"/>
                    <a:pt x="279876" y="446637"/>
                    <a:pt x="366122" y="361379"/>
                  </a:cubicBezTo>
                  <a:close/>
                  <a:moveTo>
                    <a:pt x="1715589" y="95268"/>
                  </a:moveTo>
                  <a:lnTo>
                    <a:pt x="1826034" y="147207"/>
                  </a:lnTo>
                  <a:cubicBezTo>
                    <a:pt x="1879753" y="175943"/>
                    <a:pt x="1931063" y="208674"/>
                    <a:pt x="1979615" y="244878"/>
                  </a:cubicBezTo>
                  <a:lnTo>
                    <a:pt x="2116403" y="363172"/>
                  </a:lnTo>
                  <a:lnTo>
                    <a:pt x="2078769" y="400795"/>
                  </a:lnTo>
                  <a:cubicBezTo>
                    <a:pt x="2051253" y="428302"/>
                    <a:pt x="2051253" y="428302"/>
                    <a:pt x="2051253" y="428302"/>
                  </a:cubicBezTo>
                  <a:lnTo>
                    <a:pt x="2051339" y="428397"/>
                  </a:lnTo>
                  <a:lnTo>
                    <a:pt x="1968870" y="353691"/>
                  </a:lnTo>
                  <a:cubicBezTo>
                    <a:pt x="1882567" y="282823"/>
                    <a:pt x="1785386" y="224059"/>
                    <a:pt x="1680123" y="180193"/>
                  </a:cubicBezTo>
                  <a:lnTo>
                    <a:pt x="1680175" y="180069"/>
                  </a:lnTo>
                  <a:lnTo>
                    <a:pt x="1680305" y="180116"/>
                  </a:lnTo>
                  <a:cubicBezTo>
                    <a:pt x="1706842" y="116302"/>
                    <a:pt x="1713476" y="100348"/>
                    <a:pt x="1715134" y="96360"/>
                  </a:cubicBezTo>
                  <a:close/>
                  <a:moveTo>
                    <a:pt x="768149" y="92983"/>
                  </a:moveTo>
                  <a:lnTo>
                    <a:pt x="788530" y="142615"/>
                  </a:lnTo>
                  <a:cubicBezTo>
                    <a:pt x="803458" y="178968"/>
                    <a:pt x="803458" y="178968"/>
                    <a:pt x="803458" y="178968"/>
                  </a:cubicBezTo>
                  <a:lnTo>
                    <a:pt x="803602" y="178917"/>
                  </a:lnTo>
                  <a:lnTo>
                    <a:pt x="803637" y="179002"/>
                  </a:lnTo>
                  <a:cubicBezTo>
                    <a:pt x="663273" y="236387"/>
                    <a:pt x="537277" y="321360"/>
                    <a:pt x="431176" y="426197"/>
                  </a:cubicBezTo>
                  <a:cubicBezTo>
                    <a:pt x="431176" y="426197"/>
                    <a:pt x="431176" y="426197"/>
                    <a:pt x="365967" y="361088"/>
                  </a:cubicBezTo>
                  <a:cubicBezTo>
                    <a:pt x="451346" y="275839"/>
                    <a:pt x="549780" y="203005"/>
                    <a:pt x="657540" y="145379"/>
                  </a:cubicBezTo>
                  <a:close/>
                  <a:moveTo>
                    <a:pt x="1242454" y="0"/>
                  </a:moveTo>
                  <a:lnTo>
                    <a:pt x="1366774" y="6302"/>
                  </a:lnTo>
                  <a:cubicBezTo>
                    <a:pt x="1489298" y="18785"/>
                    <a:pt x="1606224" y="49449"/>
                    <a:pt x="1715687" y="95030"/>
                  </a:cubicBezTo>
                  <a:lnTo>
                    <a:pt x="1715589" y="95268"/>
                  </a:lnTo>
                  <a:lnTo>
                    <a:pt x="1715487" y="95220"/>
                  </a:lnTo>
                  <a:cubicBezTo>
                    <a:pt x="1688964" y="158950"/>
                    <a:pt x="1682333" y="174882"/>
                    <a:pt x="1680676" y="178865"/>
                  </a:cubicBezTo>
                  <a:lnTo>
                    <a:pt x="1680175" y="180069"/>
                  </a:lnTo>
                  <a:lnTo>
                    <a:pt x="1576751" y="142701"/>
                  </a:lnTo>
                  <a:cubicBezTo>
                    <a:pt x="1470916" y="110224"/>
                    <a:pt x="1358550" y="92820"/>
                    <a:pt x="1242453" y="92820"/>
                  </a:cubicBezTo>
                  <a:lnTo>
                    <a:pt x="1242453" y="92798"/>
                  </a:lnTo>
                  <a:lnTo>
                    <a:pt x="1242454" y="92798"/>
                  </a:lnTo>
                  <a:cubicBezTo>
                    <a:pt x="1242454" y="23199"/>
                    <a:pt x="1242454" y="5800"/>
                    <a:pt x="1242454" y="1450"/>
                  </a:cubicBezTo>
                  <a:close/>
                  <a:moveTo>
                    <a:pt x="1240243" y="0"/>
                  </a:moveTo>
                  <a:lnTo>
                    <a:pt x="1242453" y="0"/>
                  </a:lnTo>
                  <a:cubicBezTo>
                    <a:pt x="1242453" y="69615"/>
                    <a:pt x="1242453" y="87019"/>
                    <a:pt x="1242453" y="91370"/>
                  </a:cubicBezTo>
                  <a:lnTo>
                    <a:pt x="1242453" y="92798"/>
                  </a:lnTo>
                  <a:lnTo>
                    <a:pt x="1240243" y="92798"/>
                  </a:lnTo>
                  <a:cubicBezTo>
                    <a:pt x="1124136" y="92798"/>
                    <a:pt x="1012382" y="110198"/>
                    <a:pt x="906849" y="142201"/>
                  </a:cubicBezTo>
                  <a:lnTo>
                    <a:pt x="803602" y="178917"/>
                  </a:lnTo>
                  <a:lnTo>
                    <a:pt x="783190" y="129239"/>
                  </a:lnTo>
                  <a:cubicBezTo>
                    <a:pt x="768270" y="92926"/>
                    <a:pt x="768270" y="92926"/>
                    <a:pt x="768270" y="92926"/>
                  </a:cubicBezTo>
                  <a:lnTo>
                    <a:pt x="768149" y="92983"/>
                  </a:lnTo>
                  <a:lnTo>
                    <a:pt x="768073" y="92798"/>
                  </a:lnTo>
                  <a:cubicBezTo>
                    <a:pt x="914037" y="33142"/>
                    <a:pt x="1073269" y="0"/>
                    <a:pt x="124024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10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  <a:gs pos="65000">
                  <a:schemeClr val="accent4">
                    <a:lumMod val="100000"/>
                  </a:schemeClr>
                </a:gs>
                <a:gs pos="651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ValueText"/>
            <p:cNvSpPr txBox="1"/>
            <p:nvPr/>
          </p:nvSpPr>
          <p:spPr>
            <a:xfrm>
              <a:off x="5589350" y="3113556"/>
              <a:ext cx="215954" cy="471459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5527675" y="4441190"/>
            <a:ext cx="1770380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31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822" y="954803"/>
            <a:ext cx="11551378" cy="547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1、He told us about the countries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ich</a:t>
            </a:r>
            <a:r>
              <a:rPr lang="zh-CN" altLang="en-US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he had </a:t>
            </a:r>
            <a:r>
              <a:rPr lang="zh-CN" altLang="en-US" sz="2800" b="1" dirty="0" smtClean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visited.</a:t>
            </a:r>
            <a:endParaRPr lang="zh-CN" altLang="en-US" sz="2800" b="1" dirty="0">
              <a:solidFill>
                <a:srgbClr val="56C9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2、Egypt is a country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ich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is famous for its pyramids.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3、China is the country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where</a:t>
            </a:r>
            <a:r>
              <a:rPr lang="zh-CN" altLang="en-US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he spent the best part of his life.</a:t>
            </a:r>
            <a:endParaRPr lang="zh-CN" altLang="en-US" sz="2800" b="1" dirty="0">
              <a:solidFill>
                <a:srgbClr val="ADD3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4、The days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ich</a:t>
            </a:r>
            <a:r>
              <a:rPr lang="zh-CN" altLang="en-US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we spent together cannot be easily forgotten.</a:t>
            </a:r>
            <a:endParaRPr lang="zh-CN" altLang="en-US" sz="2800" b="1" dirty="0">
              <a:solidFill>
                <a:srgbClr val="F4B1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5、The house stands at the place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where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the two roads meet.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30943"/>
            <a:ext cx="20551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测一测</a:t>
            </a:r>
            <a:endParaRPr lang="zh-CN" altLang="en-US" sz="38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4707" y="0"/>
            <a:ext cx="163814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Testing</a:t>
            </a:r>
            <a:endParaRPr lang="en-US" altLang="zh-CN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20790" y="1544955"/>
            <a:ext cx="1179830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151630" y="2562860"/>
            <a:ext cx="1179830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578350" y="3634740"/>
            <a:ext cx="1179830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667000" y="4716145"/>
            <a:ext cx="108267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320790" y="5744845"/>
            <a:ext cx="1244600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55935" y="106680"/>
            <a:ext cx="852805" cy="101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822" y="954803"/>
            <a:ext cx="11551378" cy="547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6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We shall visit the college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where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his father teaches there.</a:t>
            </a:r>
            <a:endParaRPr lang="en-US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7</a:t>
            </a:r>
            <a:r>
              <a:rPr lang="zh-CN" altLang="en-US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I know the reason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why </a:t>
            </a: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she looks so worried.</a:t>
            </a:r>
            <a:endParaRPr lang="en-US" altLang="zh-CN" sz="2800" b="1" dirty="0">
              <a:solidFill>
                <a:srgbClr val="ADD3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8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He left me the book,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which 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is very useful for me.</a:t>
            </a:r>
            <a:endParaRPr lang="en-US" altLang="zh-CN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9</a:t>
            </a:r>
            <a:r>
              <a:rPr lang="zh-CN" altLang="en-US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This is the room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where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food is kept.</a:t>
            </a:r>
            <a:endParaRPr lang="en-US" altLang="zh-CN" sz="2800" b="1" dirty="0">
              <a:solidFill>
                <a:srgbClr val="56C9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10</a:t>
            </a:r>
            <a:r>
              <a:rPr lang="zh-CN" altLang="en-US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April 15, 1976 is the day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which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we’ll never forget.</a:t>
            </a:r>
            <a:endParaRPr lang="en-US" altLang="zh-CN" sz="2800" b="1" dirty="0">
              <a:solidFill>
                <a:srgbClr val="F4B1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30943"/>
            <a:ext cx="20551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测一测</a:t>
            </a:r>
            <a:endParaRPr lang="zh-CN" altLang="en-US" sz="38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4707" y="0"/>
            <a:ext cx="163814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Testing</a:t>
            </a:r>
            <a:endParaRPr lang="en-US" altLang="zh-CN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548630" y="146367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200525" y="257619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798060" y="357441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997325" y="469836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763260" y="5736590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55935" y="106680"/>
            <a:ext cx="852805" cy="101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491">
            <a:off x="296858" y="115771"/>
            <a:ext cx="3743487" cy="36694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20903021">
            <a:off x="1643526" y="552512"/>
            <a:ext cx="14725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定义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7" y="1940146"/>
            <a:ext cx="4009801" cy="2544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251788">
            <a:off x="3606714" y="821711"/>
            <a:ext cx="630403" cy="7476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71094">
            <a:off x="2894938" y="274792"/>
            <a:ext cx="1061811" cy="12592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21735" y="886166"/>
            <a:ext cx="721103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又称形容词性从句</a:t>
            </a:r>
            <a:endParaRPr lang="en-US" altLang="zh-CN" sz="3200" b="1" cap="none" spc="0" dirty="0" smtClean="0">
              <a:ln w="0"/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sz="3200" b="1" cap="none" spc="0" dirty="0" smtClean="0">
                <a:ln w="0"/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在复合句中修饰名词或代词起定语作用</a:t>
            </a:r>
            <a:endParaRPr lang="zh-CN" altLang="en-US" sz="3200" b="1" cap="none" spc="0" dirty="0" smtClean="0">
              <a:ln w="0"/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AutoShape 18"/>
          <p:cNvSpPr/>
          <p:nvPr/>
        </p:nvSpPr>
        <p:spPr>
          <a:xfrm>
            <a:off x="5238362" y="2860705"/>
            <a:ext cx="166294" cy="2157731"/>
          </a:xfrm>
          <a:prstGeom prst="leftBrace">
            <a:avLst>
              <a:gd name="adj1" fmla="val 47185"/>
              <a:gd name="adj2" fmla="val 50000"/>
            </a:avLst>
          </a:prstGeom>
          <a:noFill/>
          <a:ln w="57150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sz="240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Text Box 19"/>
          <p:cNvSpPr txBox="1"/>
          <p:nvPr/>
        </p:nvSpPr>
        <p:spPr>
          <a:xfrm>
            <a:off x="5468759" y="2622374"/>
            <a:ext cx="2019300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关系代词</a:t>
            </a:r>
            <a:endParaRPr lang="zh-CN" altLang="en-US" sz="2800" b="1" dirty="0">
              <a:solidFill>
                <a:srgbClr val="FF5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Text Box 20"/>
          <p:cNvSpPr txBox="1"/>
          <p:nvPr/>
        </p:nvSpPr>
        <p:spPr>
          <a:xfrm>
            <a:off x="5468759" y="4715487"/>
            <a:ext cx="2019300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关系副词</a:t>
            </a:r>
            <a:endParaRPr lang="zh-CN" altLang="en-US" sz="2800" b="1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Text Box 21"/>
          <p:cNvSpPr txBox="1"/>
          <p:nvPr/>
        </p:nvSpPr>
        <p:spPr>
          <a:xfrm>
            <a:off x="7240483" y="2722347"/>
            <a:ext cx="4747149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which, that, </a:t>
            </a:r>
            <a:r>
              <a:rPr lang="en-US" altLang="zh-CN" sz="2800" b="1" dirty="0" smtClean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who, whom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, whose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" name="Text Box 22"/>
          <p:cNvSpPr txBox="1"/>
          <p:nvPr/>
        </p:nvSpPr>
        <p:spPr>
          <a:xfrm>
            <a:off x="7281353" y="4746064"/>
            <a:ext cx="3689350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where, why, when</a:t>
            </a:r>
            <a:endParaRPr lang="en-US" altLang="zh-CN" sz="2800" b="1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7281353" y="3249116"/>
            <a:ext cx="5121482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在定语从句中作主语</a:t>
            </a:r>
            <a:r>
              <a:rPr lang="zh-CN" altLang="en-US" sz="2400" b="1" spc="300" dirty="0" smtClean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、宾</a:t>
            </a:r>
            <a:r>
              <a:rPr lang="zh-CN" altLang="en-US" sz="2400" b="1" spc="300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语</a:t>
            </a:r>
            <a:r>
              <a:rPr lang="zh-CN" altLang="en-US" sz="2400" b="1" spc="300" dirty="0" smtClean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</a:t>
            </a:r>
            <a:endParaRPr lang="en-US" altLang="zh-CN" sz="2400" b="1" spc="300" dirty="0" smtClean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spc="300" dirty="0" smtClean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定</a:t>
            </a:r>
            <a:r>
              <a:rPr lang="zh-CN" altLang="en-US" sz="2400" b="1" spc="300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语</a:t>
            </a:r>
            <a:endParaRPr lang="zh-CN" altLang="en-US" sz="2400" b="1" spc="300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7277046" y="5238707"/>
            <a:ext cx="4063744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在定语从句中作状语</a:t>
            </a:r>
            <a:endParaRPr lang="zh-CN" altLang="en-US" sz="2400" b="1" spc="300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09629" y="2987635"/>
            <a:ext cx="1730854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b="1" dirty="0" smtClean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Relative pronouns</a:t>
            </a:r>
            <a:endParaRPr lang="en-US" altLang="zh-CN" b="1" dirty="0">
              <a:solidFill>
                <a:srgbClr val="FF5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09629" y="5134534"/>
            <a:ext cx="180022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b="1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Relative adverbs</a:t>
            </a:r>
            <a:endParaRPr lang="en-US" altLang="zh-CN" b="1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3" name="Rectangle 63"/>
          <p:cNvSpPr/>
          <p:nvPr/>
        </p:nvSpPr>
        <p:spPr>
          <a:xfrm>
            <a:off x="1349109" y="4228558"/>
            <a:ext cx="3401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先行词：</a:t>
            </a:r>
            <a:r>
              <a:rPr lang="zh-CN" altLang="en-US" sz="2000" b="1" spc="600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被定语从句修饰的名词或代词。</a:t>
            </a:r>
            <a:endParaRPr lang="id-ID" sz="2000" b="1" spc="600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4" name="Rectangle 63"/>
          <p:cNvSpPr/>
          <p:nvPr/>
        </p:nvSpPr>
        <p:spPr>
          <a:xfrm>
            <a:off x="1349109" y="5499970"/>
            <a:ext cx="3401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rgbClr val="92D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关系代词</a:t>
            </a:r>
            <a:r>
              <a:rPr lang="en-US" altLang="zh-CN" sz="2000" b="1" spc="600" dirty="0">
                <a:solidFill>
                  <a:srgbClr val="92D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\</a:t>
            </a:r>
            <a:r>
              <a:rPr lang="zh-CN" altLang="en-US" sz="2000" b="1" spc="600" dirty="0">
                <a:solidFill>
                  <a:srgbClr val="92D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关系副词：</a:t>
            </a:r>
            <a:r>
              <a:rPr lang="zh-CN" altLang="en-US" sz="2000" b="1" spc="600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引导定语从句的词。</a:t>
            </a:r>
            <a:endParaRPr lang="zh-CN" altLang="en-US" sz="2000" b="1" spc="600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502491" y="5393021"/>
            <a:ext cx="284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41" y="4595394"/>
            <a:ext cx="782962" cy="5391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40" y="5807349"/>
            <a:ext cx="782962" cy="539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21518" y="-84618"/>
            <a:ext cx="1061811" cy="12592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802620" y="193040"/>
            <a:ext cx="723900" cy="857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3" grpId="0" bldLvl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947" y="853838"/>
            <a:ext cx="11551378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11. The man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</a:t>
            </a: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came yesterday  is our English teacher.</a:t>
            </a:r>
            <a:endParaRPr lang="en-US" altLang="zh-CN" sz="2800" b="1" dirty="0">
              <a:solidFill>
                <a:srgbClr val="ADD3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12. The students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are playing football on the playground are of </a:t>
            </a:r>
            <a:r>
              <a:rPr lang="en-US" altLang="zh-CN" sz="2800" b="1" dirty="0" smtClean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Class Two 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.</a:t>
            </a:r>
            <a:endParaRPr lang="en-US" altLang="zh-CN" sz="2800" b="1" dirty="0">
              <a:solidFill>
                <a:srgbClr val="F4B1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13. This is all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that 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I can do for you.</a:t>
            </a:r>
            <a:endParaRPr lang="en-US" altLang="zh-CN" sz="2800" b="1" dirty="0">
              <a:solidFill>
                <a:srgbClr val="56C9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14. Can you think of anyone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whose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house was here?</a:t>
            </a:r>
            <a:endParaRPr lang="en-US" altLang="zh-CN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15. The only watch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that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my mother bought it for me works very well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.</a:t>
            </a:r>
            <a:endParaRPr lang="en-US" altLang="zh-CN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30943"/>
            <a:ext cx="20551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测一测</a:t>
            </a:r>
            <a:endParaRPr lang="zh-CN" altLang="en-US" sz="38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4707" y="0"/>
            <a:ext cx="163814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Testing</a:t>
            </a:r>
            <a:endParaRPr lang="en-US" altLang="zh-CN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7640" y="120459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3463290" y="210629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948940" y="374332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436235" y="4634230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909060" y="541718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55935" y="106680"/>
            <a:ext cx="852805" cy="101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" grpId="0" bldLvl="0" animBg="1"/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947" y="853838"/>
            <a:ext cx="11551378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11. The man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</a:t>
            </a: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came yesterday  is our English teacher.</a:t>
            </a:r>
            <a:endParaRPr lang="en-US" altLang="zh-CN" sz="2800" b="1" dirty="0">
              <a:solidFill>
                <a:srgbClr val="ADD3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12. The students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are playing football on the playground are of </a:t>
            </a:r>
            <a:r>
              <a:rPr lang="en-US" altLang="zh-CN" sz="2800" b="1" dirty="0" smtClean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Class Two 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.</a:t>
            </a:r>
            <a:endParaRPr lang="en-US" altLang="zh-CN" sz="2800" b="1" dirty="0">
              <a:solidFill>
                <a:srgbClr val="F4B1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13. This is all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that 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I can do for you.</a:t>
            </a:r>
            <a:endParaRPr lang="en-US" altLang="zh-CN" sz="2800" b="1" dirty="0">
              <a:solidFill>
                <a:srgbClr val="56C9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14. Can you think of anyone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whose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house was here?</a:t>
            </a:r>
            <a:endParaRPr lang="en-US" altLang="zh-CN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15. The only watch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that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my mother bought it for me works very well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.</a:t>
            </a:r>
            <a:endParaRPr lang="en-US" altLang="zh-CN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30943"/>
            <a:ext cx="20551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测一测</a:t>
            </a:r>
            <a:endParaRPr lang="zh-CN" altLang="en-US" sz="38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4707" y="0"/>
            <a:ext cx="163814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Testing</a:t>
            </a:r>
            <a:endParaRPr lang="en-US" altLang="zh-CN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7640" y="120459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3463290" y="210629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948940" y="374332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436235" y="4634230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909060" y="541718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55935" y="106680"/>
            <a:ext cx="852805" cy="101092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" grpId="0" bldLvl="0" animBg="1"/>
      <p:bldP spid="5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822" y="954803"/>
            <a:ext cx="11551378" cy="547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16</a:t>
            </a:r>
            <a:r>
              <a:rPr lang="zh-CN" altLang="en-US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This is the only book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that</a:t>
            </a:r>
            <a:r>
              <a:rPr lang="en-US" altLang="zh-CN" sz="2800" b="1" dirty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was borrowed from the library.</a:t>
            </a:r>
            <a:endParaRPr lang="en-US" altLang="zh-CN" sz="2800" b="1" dirty="0">
              <a:solidFill>
                <a:srgbClr val="F4B1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17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The day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when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she had to leave arrived at last.</a:t>
            </a:r>
            <a:endParaRPr lang="en-US" altLang="zh-CN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18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The doctor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whom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they want to see have come.</a:t>
            </a:r>
            <a:endParaRPr lang="en-US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19</a:t>
            </a:r>
            <a:r>
              <a:rPr lang="zh-CN" altLang="en-US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Do you know the young man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who</a:t>
            </a:r>
            <a:r>
              <a:rPr lang="en-US" altLang="zh-CN" sz="2800" b="1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  comes from Japan?</a:t>
            </a:r>
            <a:endParaRPr lang="en-US" altLang="zh-CN" sz="2800" b="1" dirty="0">
              <a:solidFill>
                <a:srgbClr val="56C9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20</a:t>
            </a:r>
            <a:r>
              <a:rPr lang="zh-CN" altLang="en-US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、</a:t>
            </a: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The park stands at the place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where</a:t>
            </a:r>
            <a:r>
              <a:rPr lang="en-US" altLang="zh-CN" sz="2800" b="1" dirty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方正喵呜体" panose="02010600010101010101" pitchFamily="2" charset="-122"/>
              </a:rPr>
              <a:t> the two rivers meet.</a:t>
            </a:r>
            <a:endParaRPr lang="en-US" altLang="zh-CN" sz="2800" b="1" dirty="0">
              <a:solidFill>
                <a:srgbClr val="ADD3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30943"/>
            <a:ext cx="20551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测一测</a:t>
            </a:r>
            <a:endParaRPr lang="zh-CN" altLang="en-US" sz="38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4707" y="0"/>
            <a:ext cx="163814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Testing</a:t>
            </a:r>
            <a:endParaRPr lang="en-US" altLang="zh-CN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982845" y="1470660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749550" y="2531110"/>
            <a:ext cx="9925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213735" y="3645535"/>
            <a:ext cx="109410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76950" y="4653915"/>
            <a:ext cx="94424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396990" y="5757545"/>
            <a:ext cx="1115695" cy="5461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00590" y="-84455"/>
            <a:ext cx="1052830" cy="1186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55935" y="106680"/>
            <a:ext cx="852805" cy="101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95349" y="909839"/>
            <a:ext cx="9015536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66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谢谢</a:t>
            </a:r>
            <a:endParaRPr lang="zh-CN" altLang="en-US" sz="16600" cap="none" spc="0" dirty="0" smtClean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6973" y="3447628"/>
            <a:ext cx="34398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  <a:cs typeface="Arial Unicode MS" panose="020B0604020202020204" pitchFamily="34" charset="-122"/>
              </a:rPr>
              <a:t>Thank you!</a:t>
            </a:r>
            <a:endParaRPr lang="en-US" altLang="zh-CN" sz="4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6717662"/>
            <a:ext cx="12192000" cy="144856"/>
          </a:xfrm>
          <a:prstGeom prst="rect">
            <a:avLst/>
          </a:prstGeom>
          <a:solidFill>
            <a:srgbClr val="342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545656"/>
            <a:ext cx="12192000" cy="172006"/>
          </a:xfrm>
          <a:prstGeom prst="rect">
            <a:avLst/>
          </a:prstGeom>
          <a:solidFill>
            <a:srgbClr val="7B6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0" y="6400800"/>
            <a:ext cx="12192000" cy="144856"/>
          </a:xfrm>
          <a:prstGeom prst="rect">
            <a:avLst/>
          </a:prstGeom>
          <a:solidFill>
            <a:srgbClr val="FDE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>
            <a:off x="-394643" y="-469377"/>
            <a:ext cx="2044700" cy="24249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8" t="22037" r="39552" b="21608"/>
          <a:stretch>
            <a:fillRect/>
          </a:stretch>
        </p:blipFill>
        <p:spPr>
          <a:xfrm>
            <a:off x="124531" y="3983032"/>
            <a:ext cx="1558308" cy="260559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5" t="51296" r="10521" b="17959"/>
          <a:stretch>
            <a:fillRect/>
          </a:stretch>
        </p:blipFill>
        <p:spPr>
          <a:xfrm>
            <a:off x="1954443" y="5453999"/>
            <a:ext cx="2209800" cy="101614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9069" r="51875" b="55001"/>
          <a:stretch>
            <a:fillRect/>
          </a:stretch>
        </p:blipFill>
        <p:spPr>
          <a:xfrm>
            <a:off x="4456973" y="5487509"/>
            <a:ext cx="876300" cy="97702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5" t="11718" r="28039" b="3477"/>
          <a:stretch>
            <a:fillRect/>
          </a:stretch>
        </p:blipFill>
        <p:spPr>
          <a:xfrm>
            <a:off x="9315450" y="3891644"/>
            <a:ext cx="2209800" cy="284117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580000">
            <a:off x="9576435" y="-428625"/>
            <a:ext cx="1949450" cy="2312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7412"/>
          <p:cNvSpPr txBox="1"/>
          <p:nvPr/>
        </p:nvSpPr>
        <p:spPr>
          <a:xfrm>
            <a:off x="703534" y="1213043"/>
            <a:ext cx="11418540" cy="62010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The man </a:t>
            </a:r>
            <a:r>
              <a:rPr lang="en-US" altLang="zh-CN" sz="3200" b="1" u="sng" dirty="0">
                <a:solidFill>
                  <a:schemeClr val="bg1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who lives next to us</a:t>
            </a:r>
            <a:r>
              <a:rPr lang="en-US" altLang="zh-CN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 sells vegetables.</a:t>
            </a:r>
            <a:endParaRPr lang="en-US" altLang="zh-CN" sz="3200" b="1" dirty="0">
              <a:solidFill>
                <a:schemeClr val="bg1"/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139563">
            <a:off x="276949" y="2422866"/>
            <a:ext cx="1531188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spc="300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先行词</a:t>
            </a:r>
            <a:endParaRPr lang="zh-CN" altLang="en-US" sz="3200" b="1" spc="300" dirty="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3312" y="2611344"/>
            <a:ext cx="5707908" cy="150252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spc="300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放置于名词之</a:t>
            </a:r>
            <a:r>
              <a:rPr lang="en-US" altLang="zh-CN" sz="3200" b="1" spc="300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</a:t>
            </a:r>
            <a:r>
              <a:rPr lang="zh-CN" altLang="en-US" sz="3200" b="1" spc="300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，修饰名词的从句</a:t>
            </a:r>
            <a:endParaRPr lang="zh-CN" altLang="en-US" sz="3200" b="1" spc="300" dirty="0">
              <a:solidFill>
                <a:srgbClr val="56C9F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5841" y="5208930"/>
            <a:ext cx="1646605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spc="600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关系词</a:t>
            </a:r>
            <a:endParaRPr lang="zh-CN" altLang="en-US" sz="3200" b="1" spc="600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文本框 17416"/>
          <p:cNvSpPr txBox="1"/>
          <p:nvPr/>
        </p:nvSpPr>
        <p:spPr>
          <a:xfrm>
            <a:off x="2643181" y="4282118"/>
            <a:ext cx="184731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endParaRPr sz="48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900356" y="4853618"/>
            <a:ext cx="152400" cy="1295400"/>
          </a:xfrm>
          <a:prstGeom prst="leftBrace">
            <a:avLst>
              <a:gd name="adj1" fmla="val 70793"/>
              <a:gd name="adj2" fmla="val 50000"/>
            </a:avLst>
          </a:prstGeom>
          <a:noFill/>
          <a:ln w="9525" cap="flat" cmpd="sng">
            <a:solidFill>
              <a:srgbClr val="FF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 sz="320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24256" y="4669468"/>
            <a:ext cx="1980029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i="1" spc="300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连接作用</a:t>
            </a:r>
            <a:endParaRPr lang="zh-CN" altLang="en-US" sz="3200" b="1" i="1" spc="300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5306" y="4669468"/>
            <a:ext cx="405880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1.</a:t>
            </a:r>
            <a:endParaRPr lang="en-US" altLang="zh-CN" sz="3200" b="1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73406" y="5691818"/>
            <a:ext cx="607859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2. </a:t>
            </a:r>
            <a:endParaRPr lang="en-US" altLang="zh-CN" sz="3200" b="1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2356" y="5660068"/>
            <a:ext cx="3775393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i="1" spc="300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在从句中充当成分</a:t>
            </a:r>
            <a:endParaRPr lang="zh-CN" altLang="en-US" sz="3200" b="1" i="1" spc="300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08008" y="2579347"/>
            <a:ext cx="646331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33F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后</a:t>
            </a:r>
            <a:endParaRPr lang="zh-CN" altLang="en-US" sz="3600" b="1" dirty="0">
              <a:solidFill>
                <a:srgbClr val="33F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0683" y="1221852"/>
            <a:ext cx="1875835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ADD30A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The man</a:t>
            </a:r>
            <a:endParaRPr lang="en-US" altLang="zh-CN" sz="3200" b="1" dirty="0">
              <a:solidFill>
                <a:srgbClr val="ADD30A"/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75025" y="1230666"/>
            <a:ext cx="4192173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 u="sng" dirty="0">
                <a:solidFill>
                  <a:srgbClr val="56C9F9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who lives next to us</a:t>
            </a:r>
            <a:endParaRPr lang="en-US" altLang="zh-CN" sz="3200" b="1" u="sng" dirty="0">
              <a:solidFill>
                <a:srgbClr val="56C9F9"/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96518" y="1213039"/>
            <a:ext cx="918841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CC00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who</a:t>
            </a:r>
            <a:endParaRPr lang="en-US" altLang="zh-CN" sz="3200" b="1" dirty="0">
              <a:solidFill>
                <a:srgbClr val="FFCC00"/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19" name="上弧形箭头 2"/>
          <p:cNvSpPr/>
          <p:nvPr/>
        </p:nvSpPr>
        <p:spPr>
          <a:xfrm flipH="1">
            <a:off x="2046083" y="524179"/>
            <a:ext cx="1118432" cy="719138"/>
          </a:xfrm>
          <a:prstGeom prst="curvedDownArrow">
            <a:avLst>
              <a:gd name="adj1" fmla="val 25023"/>
              <a:gd name="adj2" fmla="val 50052"/>
              <a:gd name="adj3" fmla="val 25000"/>
            </a:avLst>
          </a:prstGeom>
          <a:solidFill>
            <a:srgbClr val="ADD30A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 lvl="0" defTabSz="914400" eaLnBrk="0" hangingPunct="0">
              <a:buFont typeface="Arial" panose="020B0604020202020204" pitchFamily="34" charset="0"/>
              <a:buNone/>
            </a:pPr>
            <a:endParaRPr lang="zh-CN" altLang="en-US" sz="480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6" name="直角上箭头 25"/>
          <p:cNvSpPr/>
          <p:nvPr/>
        </p:nvSpPr>
        <p:spPr>
          <a:xfrm rot="5400000">
            <a:off x="4322252" y="2157612"/>
            <a:ext cx="1212664" cy="923467"/>
          </a:xfrm>
          <a:prstGeom prst="bentUpArrow">
            <a:avLst>
              <a:gd name="adj1" fmla="val 19588"/>
              <a:gd name="adj2" fmla="val 21033"/>
              <a:gd name="adj3" fmla="val 30524"/>
            </a:avLst>
          </a:prstGeom>
          <a:solidFill>
            <a:srgbClr val="56C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6C9F9"/>
              </a:solidFill>
            </a:endParaRPr>
          </a:p>
        </p:txBody>
      </p:sp>
      <p:sp>
        <p:nvSpPr>
          <p:cNvPr id="27" name="右箭头 26"/>
          <p:cNvSpPr/>
          <p:nvPr/>
        </p:nvSpPr>
        <p:spPr>
          <a:xfrm rot="7585571">
            <a:off x="1248491" y="2014762"/>
            <a:ext cx="528841" cy="368136"/>
          </a:xfrm>
          <a:prstGeom prst="rightArrow">
            <a:avLst/>
          </a:prstGeom>
          <a:solidFill>
            <a:srgbClr val="AD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DD30A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9" t="19441" r="30313" b="18886"/>
          <a:stretch>
            <a:fillRect/>
          </a:stretch>
        </p:blipFill>
        <p:spPr>
          <a:xfrm rot="7720385">
            <a:off x="1658556" y="2462492"/>
            <a:ext cx="2443920" cy="12838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737" y="4138938"/>
            <a:ext cx="4265301" cy="2757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21518" y="-84618"/>
            <a:ext cx="1061811" cy="1259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802620" y="193040"/>
            <a:ext cx="723900" cy="857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表格 2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91847" y="1119290"/>
          <a:ext cx="9064905" cy="54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56771"/>
                <a:gridCol w="2689200"/>
                <a:gridCol w="2957628"/>
                <a:gridCol w="2761306"/>
              </a:tblGrid>
              <a:tr h="54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方正喵呜体" panose="02010600010101010101" pitchFamily="2" charset="-122"/>
                          <a:ea typeface="方正喵呜体" panose="02010600010101010101" pitchFamily="2" charset="-122"/>
                        </a:rPr>
                        <a:t>关系词</a:t>
                      </a:r>
                      <a:endParaRPr lang="zh-CN" altLang="en-US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方正喵呜体" panose="02010600010101010101" pitchFamily="2" charset="-122"/>
                          <a:ea typeface="方正喵呜体" panose="02010600010101010101" pitchFamily="2" charset="-122"/>
                        </a:rPr>
                        <a:t>指代人或物</a:t>
                      </a:r>
                      <a:endParaRPr lang="zh-CN" altLang="en-US" sz="1800" b="1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方正喵呜体" panose="02010600010101010101" pitchFamily="2" charset="-122"/>
                          <a:ea typeface="方正喵呜体" panose="02010600010101010101" pitchFamily="2" charset="-122"/>
                        </a:rPr>
                        <a:t>定语从句中充当的成分</a:t>
                      </a:r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方正喵呜体" panose="02010600010101010101" pitchFamily="2" charset="-122"/>
                          <a:ea typeface="方正喵呜体" panose="02010600010101010101" pitchFamily="2" charset="-122"/>
                        </a:rPr>
                        <a:t>关系</a:t>
                      </a:r>
                      <a:endParaRPr lang="zh-CN" altLang="en-US" sz="2200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  <a:p>
                      <a:pPr algn="ctr"/>
                      <a:r>
                        <a:rPr lang="zh-CN" altLang="en-US" sz="2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方正喵呜体" panose="02010600010101010101" pitchFamily="2" charset="-122"/>
                          <a:ea typeface="方正喵呜体" panose="02010600010101010101" pitchFamily="2" charset="-122"/>
                        </a:rPr>
                        <a:t>代词</a:t>
                      </a:r>
                      <a:endParaRPr lang="zh-CN" altLang="en-US" sz="2200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omic Sans MS" panose="030F0702030302020204" pitchFamily="66" charset="0"/>
                          <a:ea typeface="方正喵呜体" panose="02010600010101010101" pitchFamily="2" charset="-122"/>
                        </a:rPr>
                        <a:t>that</a:t>
                      </a:r>
                      <a:endParaRPr lang="en-US" altLang="x-none" sz="22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Comic Sans MS" panose="030F0702030302020204" pitchFamily="66" charset="0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vMerge="1"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omic Sans MS" panose="030F0702030302020204" pitchFamily="66" charset="0"/>
                          <a:ea typeface="方正喵呜体" panose="02010600010101010101" pitchFamily="2" charset="-122"/>
                        </a:rPr>
                        <a:t>which</a:t>
                      </a:r>
                      <a:endParaRPr lang="en-US" altLang="x-none" sz="22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Comic Sans MS" panose="030F0702030302020204" pitchFamily="66" charset="0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vMerge="1"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omic Sans MS" panose="030F0702030302020204" pitchFamily="66" charset="0"/>
                          <a:ea typeface="方正喵呜体" panose="02010600010101010101" pitchFamily="2" charset="-122"/>
                        </a:rPr>
                        <a:t>who</a:t>
                      </a:r>
                      <a:endParaRPr lang="en-US" altLang="x-none" sz="22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Comic Sans MS" panose="030F0702030302020204" pitchFamily="66" charset="0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vMerge="1"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omic Sans MS" panose="030F0702030302020204" pitchFamily="66" charset="0"/>
                          <a:ea typeface="方正喵呜体" panose="02010600010101010101" pitchFamily="2" charset="-122"/>
                        </a:rPr>
                        <a:t>whom</a:t>
                      </a:r>
                      <a:endParaRPr lang="en-US" altLang="x-none" sz="22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Comic Sans MS" panose="030F0702030302020204" pitchFamily="66" charset="0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vMerge="1"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omic Sans MS" panose="030F0702030302020204" pitchFamily="66" charset="0"/>
                          <a:ea typeface="方正喵呜体" panose="02010600010101010101" pitchFamily="2" charset="-122"/>
                        </a:rPr>
                        <a:t>whose</a:t>
                      </a:r>
                      <a:endParaRPr lang="en-US" altLang="x-none" sz="22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Comic Sans MS" panose="030F0702030302020204" pitchFamily="66" charset="0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vMerge="1"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en-US" altLang="x-none" sz="22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Comic Sans MS" panose="030F0702030302020204" pitchFamily="66" charset="0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rowSpan="3"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2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方正喵呜体" panose="02010600010101010101" pitchFamily="2" charset="-122"/>
                          <a:ea typeface="方正喵呜体" panose="02010600010101010101" pitchFamily="2" charset="-122"/>
                        </a:rPr>
                        <a:t>关系</a:t>
                      </a:r>
                      <a:endParaRPr lang="zh-CN" altLang="en-US" sz="2200" b="1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2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方正喵呜体" panose="02010600010101010101" pitchFamily="2" charset="-122"/>
                          <a:ea typeface="方正喵呜体" panose="02010600010101010101" pitchFamily="2" charset="-122"/>
                        </a:rPr>
                        <a:t>副词</a:t>
                      </a:r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  <a:ea typeface="+mj-ea"/>
                        </a:rPr>
                        <a:t>when</a:t>
                      </a:r>
                      <a:endParaRPr lang="en-US" altLang="x-none" sz="2200" b="0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vMerge="1"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  <a:ea typeface="+mj-ea"/>
                        </a:rPr>
                        <a:t>where</a:t>
                      </a:r>
                      <a:endParaRPr lang="en-US" altLang="x-none" sz="2200" b="0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 vMerge="1"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buSzPct val="85000"/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tx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buFont typeface="Wingdings 2" pitchFamily="2" charset="2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0" dirty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  <a:ea typeface="+mj-ea"/>
                        </a:rPr>
                        <a:t>why</a:t>
                      </a:r>
                      <a:endParaRPr lang="en-US" altLang="x-none" sz="2200" b="0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  <a:latin typeface="方正喵呜体" panose="02010600010101010101" pitchFamily="2" charset="-122"/>
                        <a:ea typeface="方正喵呜体" panose="0201060001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478555" y="308493"/>
            <a:ext cx="9073217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定语从句中的关系词及其意义</a:t>
            </a:r>
            <a:endParaRPr lang="zh-CN" altLang="en-US" sz="3200" b="1" spc="600" dirty="0">
              <a:solidFill>
                <a:schemeClr val="bg1">
                  <a:lumMod val="9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179" y="420948"/>
            <a:ext cx="630382" cy="434075"/>
          </a:xfrm>
          <a:prstGeom prst="rect">
            <a:avLst/>
          </a:prstGeom>
        </p:spPr>
      </p:pic>
      <p:sp>
        <p:nvSpPr>
          <p:cNvPr id="8" name="Text Box 53"/>
          <p:cNvSpPr txBox="1"/>
          <p:nvPr>
            <p:custDataLst>
              <p:tags r:id="rId5"/>
            </p:custDataLst>
          </p:nvPr>
        </p:nvSpPr>
        <p:spPr>
          <a:xfrm>
            <a:off x="5339440" y="1714806"/>
            <a:ext cx="129540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spc="300" dirty="0">
                <a:solidFill>
                  <a:srgbClr val="92D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人或物</a:t>
            </a:r>
            <a:endParaRPr lang="zh-CN" altLang="en-US" sz="2400" b="1" spc="300" dirty="0">
              <a:solidFill>
                <a:srgbClr val="92D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Text Box 54"/>
          <p:cNvSpPr txBox="1"/>
          <p:nvPr>
            <p:custDataLst>
              <p:tags r:id="rId6"/>
            </p:custDataLst>
          </p:nvPr>
        </p:nvSpPr>
        <p:spPr>
          <a:xfrm>
            <a:off x="5247647" y="2238898"/>
            <a:ext cx="1609166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spc="300" dirty="0">
                <a:solidFill>
                  <a:srgbClr val="F4B18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物或句子</a:t>
            </a:r>
            <a:endParaRPr lang="zh-CN" altLang="en-US" sz="2400" b="1" spc="300" dirty="0">
              <a:solidFill>
                <a:srgbClr val="F4B183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 Box 57"/>
          <p:cNvSpPr txBox="1"/>
          <p:nvPr>
            <p:custDataLst>
              <p:tags r:id="rId7"/>
            </p:custDataLst>
          </p:nvPr>
        </p:nvSpPr>
        <p:spPr>
          <a:xfrm>
            <a:off x="5019980" y="3905050"/>
            <a:ext cx="3168650" cy="9372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200" b="1" spc="300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人的</a:t>
            </a:r>
            <a:r>
              <a:rPr lang="en-US" altLang="zh-CN" sz="2200" b="1" spc="300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/</a:t>
            </a:r>
            <a:r>
              <a:rPr lang="zh-CN" altLang="en-US" sz="2200" b="1" spc="300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物的</a:t>
            </a:r>
            <a:endParaRPr lang="zh-CN" altLang="en-US" sz="2200" b="1" spc="300" dirty="0">
              <a:solidFill>
                <a:srgbClr val="FF5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200" b="1" spc="300" dirty="0">
              <a:solidFill>
                <a:srgbClr val="FF5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Text Box 59"/>
          <p:cNvSpPr txBox="1"/>
          <p:nvPr>
            <p:custDataLst>
              <p:tags r:id="rId8"/>
            </p:custDataLst>
          </p:nvPr>
        </p:nvSpPr>
        <p:spPr>
          <a:xfrm>
            <a:off x="5753818" y="2823297"/>
            <a:ext cx="53251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400" b="1" spc="300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人</a:t>
            </a:r>
            <a:endParaRPr lang="zh-CN" altLang="en-US" sz="2400" b="1" spc="300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Text Box 60"/>
          <p:cNvSpPr txBox="1"/>
          <p:nvPr>
            <p:custDataLst>
              <p:tags r:id="rId9"/>
            </p:custDataLst>
          </p:nvPr>
        </p:nvSpPr>
        <p:spPr>
          <a:xfrm>
            <a:off x="5748905" y="3345895"/>
            <a:ext cx="53251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400" b="1" spc="300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人</a:t>
            </a:r>
            <a:endParaRPr lang="zh-CN" altLang="en-US" sz="2400" b="1" spc="300" dirty="0">
              <a:solidFill>
                <a:srgbClr val="56C9F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Rectangle 64"/>
          <p:cNvSpPr/>
          <p:nvPr/>
        </p:nvSpPr>
        <p:spPr>
          <a:xfrm>
            <a:off x="5688785" y="4965474"/>
            <a:ext cx="880369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spc="300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时间</a:t>
            </a:r>
            <a:endParaRPr lang="zh-CN" altLang="en-US" sz="2400" b="1" spc="300" dirty="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Rectangle 65"/>
          <p:cNvSpPr/>
          <p:nvPr>
            <p:custDataLst>
              <p:tags r:id="rId10"/>
            </p:custDataLst>
          </p:nvPr>
        </p:nvSpPr>
        <p:spPr>
          <a:xfrm>
            <a:off x="5628042" y="5511549"/>
            <a:ext cx="880369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spc="300" dirty="0">
                <a:solidFill>
                  <a:srgbClr val="F4B18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地点</a:t>
            </a:r>
            <a:endParaRPr lang="zh-CN" altLang="en-US" sz="2400" b="1" spc="300" dirty="0">
              <a:solidFill>
                <a:srgbClr val="F4B183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" name="Rectangle 66"/>
          <p:cNvSpPr/>
          <p:nvPr>
            <p:custDataLst>
              <p:tags r:id="rId11"/>
            </p:custDataLst>
          </p:nvPr>
        </p:nvSpPr>
        <p:spPr>
          <a:xfrm>
            <a:off x="5688785" y="6050943"/>
            <a:ext cx="880369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spc="300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原因</a:t>
            </a:r>
            <a:endParaRPr lang="zh-CN" altLang="en-US" sz="2400" b="1" spc="300" dirty="0">
              <a:solidFill>
                <a:srgbClr val="56C9F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Text Box 55"/>
          <p:cNvSpPr txBox="1"/>
          <p:nvPr>
            <p:custDataLst>
              <p:tags r:id="rId12"/>
            </p:custDataLst>
          </p:nvPr>
        </p:nvSpPr>
        <p:spPr>
          <a:xfrm>
            <a:off x="8198340" y="2811662"/>
            <a:ext cx="237648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主语 </a:t>
            </a:r>
            <a:r>
              <a:rPr lang="zh-CN" altLang="en-US" sz="2400" b="1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宾语</a:t>
            </a:r>
            <a:endParaRPr lang="zh-CN" altLang="en-US" sz="2400" b="1" dirty="0">
              <a:solidFill>
                <a:srgbClr val="56C9F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9" name="Text Box 56"/>
          <p:cNvSpPr txBox="1"/>
          <p:nvPr>
            <p:custDataLst>
              <p:tags r:id="rId13"/>
            </p:custDataLst>
          </p:nvPr>
        </p:nvSpPr>
        <p:spPr>
          <a:xfrm>
            <a:off x="8750713" y="3341664"/>
            <a:ext cx="827853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4B18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宾语</a:t>
            </a:r>
            <a:endParaRPr lang="zh-CN" altLang="en-US" sz="2400" b="1" dirty="0">
              <a:solidFill>
                <a:srgbClr val="F4B183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0" name="Text Box 61"/>
          <p:cNvSpPr txBox="1"/>
          <p:nvPr/>
        </p:nvSpPr>
        <p:spPr>
          <a:xfrm>
            <a:off x="8522706" y="4954015"/>
            <a:ext cx="1422184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时间状语</a:t>
            </a:r>
            <a:endParaRPr lang="zh-CN" altLang="en-US" sz="2400" b="1" dirty="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1" name="Text Box 62"/>
          <p:cNvSpPr txBox="1"/>
          <p:nvPr>
            <p:custDataLst>
              <p:tags r:id="rId14"/>
            </p:custDataLst>
          </p:nvPr>
        </p:nvSpPr>
        <p:spPr>
          <a:xfrm>
            <a:off x="8498272" y="5484017"/>
            <a:ext cx="216058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地点状语</a:t>
            </a:r>
            <a:endParaRPr lang="zh-CN" altLang="en-US" sz="2400" b="1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2" name="Text Box 63"/>
          <p:cNvSpPr txBox="1"/>
          <p:nvPr>
            <p:custDataLst>
              <p:tags r:id="rId15"/>
            </p:custDataLst>
          </p:nvPr>
        </p:nvSpPr>
        <p:spPr>
          <a:xfrm>
            <a:off x="8509815" y="6027909"/>
            <a:ext cx="2016125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4B18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原因状语</a:t>
            </a:r>
            <a:endParaRPr lang="zh-CN" altLang="en-US" sz="2400" b="1" dirty="0">
              <a:solidFill>
                <a:srgbClr val="F4B183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3" name="Rectangle 67"/>
          <p:cNvSpPr/>
          <p:nvPr>
            <p:custDataLst>
              <p:tags r:id="rId16"/>
            </p:custDataLst>
          </p:nvPr>
        </p:nvSpPr>
        <p:spPr>
          <a:xfrm>
            <a:off x="8188095" y="1694445"/>
            <a:ext cx="2040943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主语、宾语、</a:t>
            </a:r>
            <a:endParaRPr lang="zh-CN" altLang="en-US" sz="2400" b="1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4" name="Rectangle 68"/>
          <p:cNvSpPr/>
          <p:nvPr>
            <p:custDataLst>
              <p:tags r:id="rId17"/>
            </p:custDataLst>
          </p:nvPr>
        </p:nvSpPr>
        <p:spPr>
          <a:xfrm>
            <a:off x="8188095" y="2215381"/>
            <a:ext cx="1731564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主语、宾语</a:t>
            </a:r>
            <a:endParaRPr lang="zh-CN" altLang="en-US" sz="2400" b="1" dirty="0">
              <a:solidFill>
                <a:srgbClr val="FF5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Rectangle 69"/>
          <p:cNvSpPr/>
          <p:nvPr>
            <p:custDataLst>
              <p:tags r:id="rId18"/>
            </p:custDataLst>
          </p:nvPr>
        </p:nvSpPr>
        <p:spPr>
          <a:xfrm>
            <a:off x="8777762" y="3905468"/>
            <a:ext cx="803425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CC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定语</a:t>
            </a:r>
            <a:endParaRPr lang="zh-CN" altLang="en-US" sz="2400" b="1" dirty="0">
              <a:solidFill>
                <a:srgbClr val="FFCC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1"/>
            </p:custDataLst>
          </p:nvPr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20910" y="-76200"/>
            <a:ext cx="1117600" cy="1259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3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781030" y="168910"/>
            <a:ext cx="760730" cy="90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2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99" tmFilter="0, 0; 0.125,0.2665; 0.25,0.4; 0.375,0.465; 0.5,0.5;  0.625,0.535; 0.75,0.6; 0.875,0.7335; 1,1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49" tmFilter="0, 0; 0.125,0.2665; 0.25,0.4; 0.375,0.465; 0.5,0.5;  0.625,0.535; 0.75,0.6; 0.875,0.7335; 1,1">
                                          <p:stCondLst>
                                            <p:cond delay="5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4" tmFilter="0, 0; 0.125,0.2665; 0.25,0.4; 0.375,0.465; 0.5,0.5;  0.625,0.535; 0.75,0.6; 0.875,0.7335; 1,1">
                                          <p:stCondLst>
                                            <p:cond delay="74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2">
                                          <p:stCondLst>
                                            <p:cond delay="2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75" decel="50000">
                                          <p:stCondLst>
                                            <p:cond delay="3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2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75" decel="50000">
                                          <p:stCondLst>
                                            <p:cond delay="6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2">
                                          <p:stCondLst>
                                            <p:cond delay="73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75" decel="50000">
                                          <p:stCondLst>
                                            <p:cond delay="7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2">
                                          <p:stCondLst>
                                            <p:cond delay="8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75" decel="50000">
                                          <p:stCondLst>
                                            <p:cond delay="8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500"/>
                            </p:stCondLst>
                            <p:childTnLst>
                              <p:par>
                                <p:cTn id="2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795" y="4180114"/>
            <a:ext cx="12421590" cy="3480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05" y="159962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0"/>
                <a:solidFill>
                  <a:schemeClr val="bg1">
                    <a:lumMod val="9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猜一猜</a:t>
            </a:r>
            <a:endParaRPr lang="zh-CN" altLang="en-US" sz="3600" dirty="0">
              <a:ln w="0"/>
              <a:solidFill>
                <a:schemeClr val="bg1">
                  <a:lumMod val="95000"/>
                </a:schemeClr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97577" y="1408584"/>
            <a:ext cx="8459506" cy="3384374"/>
            <a:chOff x="2426208" y="1437920"/>
            <a:chExt cx="7337688" cy="3384374"/>
          </a:xfrm>
        </p:grpSpPr>
        <p:sp>
          <p:nvSpPr>
            <p:cNvPr id="8" name="矩形 7"/>
            <p:cNvSpPr/>
            <p:nvPr/>
          </p:nvSpPr>
          <p:spPr>
            <a:xfrm>
              <a:off x="2426208" y="1437920"/>
              <a:ext cx="3669792" cy="3384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094104" y="1437920"/>
              <a:ext cx="3669792" cy="3384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14"/>
            <p:cNvSpPr>
              <a:spLocks noChangeAspect="1" noChangeArrowheads="1"/>
            </p:cNvSpPr>
            <p:nvPr/>
          </p:nvSpPr>
          <p:spPr bwMode="auto">
            <a:xfrm flipH="1">
              <a:off x="4430833" y="1437920"/>
              <a:ext cx="1665167" cy="3384374"/>
            </a:xfrm>
            <a:prstGeom prst="rect">
              <a:avLst/>
            </a:prstGeom>
            <a:blipFill dpi="0" rotWithShape="1">
              <a:blip r:embed="rId3" cstate="print">
                <a:alphaModFix amt="71000"/>
              </a:blip>
              <a:srcRect/>
              <a:stretch>
                <a:fillRect/>
              </a:stretch>
            </a:blipFill>
            <a:ln w="9525">
              <a:noFill/>
              <a:miter lim="800000"/>
            </a:ln>
            <a:effectLst>
              <a:outerShdw blurRad="50800" dist="38100" dir="5400000" algn="t" rotWithShape="0">
                <a:schemeClr val="bg1">
                  <a:lumMod val="85000"/>
                  <a:alpha val="19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Rectangle 14"/>
            <p:cNvSpPr>
              <a:spLocks noChangeAspect="1" noChangeArrowheads="1"/>
            </p:cNvSpPr>
            <p:nvPr/>
          </p:nvSpPr>
          <p:spPr bwMode="auto">
            <a:xfrm>
              <a:off x="6096000" y="1437920"/>
              <a:ext cx="1665167" cy="3384374"/>
            </a:xfrm>
            <a:prstGeom prst="rect">
              <a:avLst/>
            </a:prstGeom>
            <a:blipFill dpi="0" rotWithShape="1">
              <a:blip r:embed="rId3" cstate="print">
                <a:alphaModFix amt="71000"/>
              </a:blip>
              <a:srcRect/>
              <a:stretch>
                <a:fillRect/>
              </a:stretch>
            </a:blipFill>
            <a:ln w="9525">
              <a:noFill/>
              <a:miter lim="800000"/>
            </a:ln>
            <a:effectLst>
              <a:outerShdw blurRad="50800" dist="38100" dir="5400000" algn="t" rotWithShape="0">
                <a:schemeClr val="bg1">
                  <a:lumMod val="85000"/>
                  <a:alpha val="19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953171" y="1989384"/>
            <a:ext cx="3684945" cy="11340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I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ra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s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e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d a seed</a:t>
            </a:r>
            <a:r>
              <a:rPr lang="zh-CN" altLang="en-US" sz="2000" dirty="0">
                <a:solidFill>
                  <a:srgbClr val="FF0000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 which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 has grown fruit. 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275" y="159962"/>
            <a:ext cx="4009801" cy="254488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268296" y="1713666"/>
            <a:ext cx="3742456" cy="1901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I changed myself into the candle and burnt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my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self , </a:t>
            </a:r>
            <a:r>
              <a:rPr lang="zh-CN" altLang="en-US" sz="2000" dirty="0" smtClean="0">
                <a:solidFill>
                  <a:srgbClr val="FF0000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which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was just to light for you.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80775" y="41828"/>
            <a:ext cx="85231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Translate the following English into Chinese.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53171" y="3246250"/>
            <a:ext cx="3267206" cy="1060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spc="300" dirty="0">
                <a:solidFill>
                  <a:srgbClr val="00B0F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我种下一颗种子， 终于长出了果实。</a:t>
            </a:r>
            <a:endParaRPr lang="zh-CN" altLang="en-US" sz="22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11848" y="3640383"/>
            <a:ext cx="35655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spc="600" dirty="0">
                <a:solidFill>
                  <a:srgbClr val="00B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变成蜡烛燃烧自己 ，只为照亮你</a:t>
            </a:r>
            <a:endParaRPr lang="zh-CN" altLang="en-US" sz="2200" spc="600" dirty="0">
              <a:solidFill>
                <a:srgbClr val="00B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7499">
            <a:off x="899536" y="1130850"/>
            <a:ext cx="2051487" cy="1041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910445" y="-76200"/>
            <a:ext cx="1117600" cy="1259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781030" y="168910"/>
            <a:ext cx="760730" cy="90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795" y="4180114"/>
            <a:ext cx="12421590" cy="3480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05" y="159962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 w="0"/>
                <a:solidFill>
                  <a:schemeClr val="bg1">
                    <a:lumMod val="9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猜一猜</a:t>
            </a:r>
            <a:endParaRPr lang="zh-CN" altLang="en-US" sz="3600" dirty="0">
              <a:ln w="0"/>
              <a:solidFill>
                <a:schemeClr val="bg1">
                  <a:lumMod val="95000"/>
                </a:schemeClr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69002" y="1458594"/>
            <a:ext cx="8459506" cy="3384374"/>
            <a:chOff x="2426208" y="1437920"/>
            <a:chExt cx="7337688" cy="3384374"/>
          </a:xfrm>
        </p:grpSpPr>
        <p:sp>
          <p:nvSpPr>
            <p:cNvPr id="8" name="矩形 7"/>
            <p:cNvSpPr/>
            <p:nvPr/>
          </p:nvSpPr>
          <p:spPr>
            <a:xfrm>
              <a:off x="2426208" y="1437920"/>
              <a:ext cx="3669792" cy="3384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094104" y="1437920"/>
              <a:ext cx="3669792" cy="3384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14"/>
            <p:cNvSpPr>
              <a:spLocks noChangeAspect="1" noChangeArrowheads="1"/>
            </p:cNvSpPr>
            <p:nvPr/>
          </p:nvSpPr>
          <p:spPr bwMode="auto">
            <a:xfrm flipH="1">
              <a:off x="4430833" y="1437920"/>
              <a:ext cx="1665167" cy="3384374"/>
            </a:xfrm>
            <a:prstGeom prst="rect">
              <a:avLst/>
            </a:prstGeom>
            <a:blipFill dpi="0" rotWithShape="1">
              <a:blip r:embed="rId3" cstate="print">
                <a:alphaModFix amt="71000"/>
              </a:blip>
              <a:srcRect/>
              <a:stretch>
                <a:fillRect/>
              </a:stretch>
            </a:blipFill>
            <a:ln w="9525">
              <a:noFill/>
              <a:miter lim="800000"/>
            </a:ln>
            <a:effectLst>
              <a:outerShdw blurRad="50800" dist="38100" dir="5400000" algn="t" rotWithShape="0">
                <a:schemeClr val="bg1">
                  <a:lumMod val="85000"/>
                  <a:alpha val="19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Rectangle 14"/>
            <p:cNvSpPr>
              <a:spLocks noChangeAspect="1" noChangeArrowheads="1"/>
            </p:cNvSpPr>
            <p:nvPr/>
          </p:nvSpPr>
          <p:spPr bwMode="auto">
            <a:xfrm>
              <a:off x="6096000" y="1437920"/>
              <a:ext cx="1665167" cy="3384374"/>
            </a:xfrm>
            <a:prstGeom prst="rect">
              <a:avLst/>
            </a:prstGeom>
            <a:blipFill dpi="0" rotWithShape="1">
              <a:blip r:embed="rId3" cstate="print">
                <a:alphaModFix amt="71000"/>
              </a:blip>
              <a:srcRect/>
              <a:stretch>
                <a:fillRect/>
              </a:stretch>
            </a:blipFill>
            <a:ln w="9525">
              <a:noFill/>
              <a:miter lim="800000"/>
            </a:ln>
            <a:effectLst>
              <a:outerShdw blurRad="50800" dist="38100" dir="5400000" algn="t" rotWithShape="0">
                <a:schemeClr val="bg1">
                  <a:lumMod val="85000"/>
                  <a:alpha val="19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91279" y="1878192"/>
            <a:ext cx="3955996" cy="1486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You </a:t>
            </a: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who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are my little apple are just like the most beautiful cloud in the sky.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700" y="209972"/>
            <a:ext cx="4009801" cy="254488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242960" y="1964309"/>
            <a:ext cx="4060981" cy="1281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Your red face warms my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heart, </a:t>
            </a: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which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 lights a fire for my life.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80775" y="41828"/>
            <a:ext cx="85231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Translate the following English into Chinese.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97320" y="3527813"/>
            <a:ext cx="3657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你是我的小呀小苹果儿， 就像天边最美的云</a:t>
            </a:r>
            <a:r>
              <a:rPr lang="zh-CN" altLang="en-US" sz="2200" dirty="0" smtClean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朵</a:t>
            </a:r>
            <a:endParaRPr lang="zh-CN" altLang="en-US" sz="2200" dirty="0">
              <a:solidFill>
                <a:srgbClr val="FF505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42960" y="3507246"/>
            <a:ext cx="37647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spc="600" dirty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红红的小脸儿温暖我的心窝，点亮我生命的火 火火火火</a:t>
            </a:r>
            <a:endParaRPr lang="zh-CN" altLang="en-US" sz="2200" spc="600" dirty="0">
              <a:solidFill>
                <a:schemeClr val="accent6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781030" y="168910"/>
            <a:ext cx="76073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910445" y="-76200"/>
            <a:ext cx="1117600" cy="1259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05" y="159962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填一填</a:t>
            </a:r>
            <a:endParaRPr lang="zh-CN" altLang="en-US" sz="36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686" y="675304"/>
            <a:ext cx="105543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Fill in the blanks with </a:t>
            </a:r>
            <a:r>
              <a:rPr lang="en-US" altLang="zh-CN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who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/</a:t>
            </a:r>
            <a:r>
              <a:rPr lang="en-US" altLang="zh-CN" sz="3200" dirty="0" smtClean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whom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/</a:t>
            </a:r>
            <a:r>
              <a:rPr lang="en-US" altLang="zh-CN" sz="3200" dirty="0" smtClean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whose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/</a:t>
            </a:r>
            <a:r>
              <a:rPr lang="en-US" altLang="zh-CN" sz="3200" dirty="0" smtClean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which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/</a:t>
            </a:r>
            <a:r>
              <a:rPr lang="en-US" altLang="zh-CN" sz="3200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that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.</a:t>
            </a:r>
            <a:endParaRPr lang="en-US" altLang="zh-CN" sz="3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5" name="矩形: 圆角 7"/>
          <p:cNvSpPr/>
          <p:nvPr/>
        </p:nvSpPr>
        <p:spPr>
          <a:xfrm>
            <a:off x="1925280" y="1452729"/>
            <a:ext cx="8477546" cy="3006221"/>
          </a:xfrm>
          <a:prstGeom prst="roundRect">
            <a:avLst/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2624" y="1526591"/>
            <a:ext cx="8360088" cy="2810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25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1.The eggs _________ were in the basket were not fresh.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2.The friend_________ came to supper last night </a:t>
            </a: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wasn’t 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hungry.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3.He saw a house ________ windows were all  broken.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4.He is the man ________________you have been waiting </a:t>
            </a: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for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.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996546" y="4494701"/>
            <a:ext cx="1009650" cy="637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600" b="1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 </a:t>
            </a:r>
            <a:r>
              <a:rPr lang="zh-CN" altLang="en-US" sz="2600" b="1" dirty="0" smtClean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结：</a:t>
            </a:r>
            <a:endParaRPr lang="zh-CN" altLang="en-US" sz="2600" b="1" dirty="0">
              <a:solidFill>
                <a:srgbClr val="FF505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3971509" y="4487923"/>
            <a:ext cx="1062804" cy="19328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  <a:spcBef>
                <a:spcPct val="5000"/>
              </a:spcBef>
            </a:pPr>
            <a:r>
              <a:rPr lang="zh-CN" altLang="en-US" sz="2600" b="1" spc="600" dirty="0">
                <a:solidFill>
                  <a:srgbClr val="FFC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主语</a:t>
            </a:r>
            <a:endParaRPr lang="zh-CN" altLang="en-US" sz="2600" b="1" spc="600" dirty="0">
              <a:solidFill>
                <a:srgbClr val="FFC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5000"/>
              </a:spcBef>
            </a:pPr>
            <a:r>
              <a:rPr lang="zh-CN" altLang="en-US" sz="2600" b="1" spc="600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宾语</a:t>
            </a:r>
            <a:endParaRPr lang="zh-CN" altLang="en-US" sz="2600" b="1" spc="600" dirty="0">
              <a:solidFill>
                <a:srgbClr val="56C9F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5000"/>
              </a:spcBef>
            </a:pPr>
            <a:r>
              <a:rPr lang="zh-CN" altLang="en-US" sz="2600" b="1" spc="600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定语</a:t>
            </a:r>
            <a:endParaRPr lang="zh-CN" altLang="en-US" sz="2600" b="1" spc="600" dirty="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5034313" y="4494701"/>
            <a:ext cx="3329465" cy="637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x-none" sz="2600" b="1" dirty="0" smtClean="0">
                <a:solidFill>
                  <a:srgbClr val="FFC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Who/which/that</a:t>
            </a:r>
            <a:endParaRPr lang="en-US" altLang="x-none" sz="2600" b="1" dirty="0">
              <a:solidFill>
                <a:srgbClr val="FFC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5034313" y="5130941"/>
            <a:ext cx="3707392" cy="637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x-none" sz="2600" b="1" dirty="0" smtClean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Whom/which/that</a:t>
            </a:r>
            <a:endParaRPr lang="en-US" altLang="x-none" sz="2600" b="1" dirty="0">
              <a:solidFill>
                <a:srgbClr val="56C9F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5034313" y="5754875"/>
            <a:ext cx="1458355" cy="637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  <a:spcBef>
                <a:spcPct val="5000"/>
              </a:spcBef>
            </a:pPr>
            <a:r>
              <a:rPr lang="en-US" altLang="x-none" sz="2600" b="1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whose</a:t>
            </a:r>
            <a:endParaRPr lang="zh-CN" altLang="en-US" sz="2600" dirty="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900" y="4013835"/>
            <a:ext cx="3281680" cy="2545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965" y="3119393"/>
            <a:ext cx="1237500" cy="3588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99840" y="1687195"/>
            <a:ext cx="1405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</a:rPr>
              <a:t>which/that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06215" y="2336165"/>
            <a:ext cx="1405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</a:rPr>
              <a:t>who/that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44390" y="3119120"/>
            <a:ext cx="1405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</a:rPr>
              <a:t>whose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9620" y="3938270"/>
            <a:ext cx="1405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</a:rPr>
              <a:t>whom/that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813925" y="-91440"/>
            <a:ext cx="1001395" cy="11283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634345" y="106045"/>
            <a:ext cx="853440" cy="1012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05" y="159962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填一填</a:t>
            </a:r>
            <a:endParaRPr lang="zh-CN" altLang="en-US" sz="36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8541" y="603477"/>
            <a:ext cx="97942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用关系副词</a:t>
            </a:r>
            <a:r>
              <a:rPr lang="en-US" altLang="zh-CN" sz="3200" dirty="0" smtClean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when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/</a:t>
            </a:r>
            <a:r>
              <a:rPr lang="en-US" altLang="zh-CN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where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/</a:t>
            </a:r>
            <a:r>
              <a:rPr lang="en-US" altLang="zh-CN" sz="3200" dirty="0" smtClean="0">
                <a:solidFill>
                  <a:srgbClr val="ADD3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why</a:t>
            </a: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或介词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+</a:t>
            </a: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关系代词填空。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4" name="矩形: 圆角 7"/>
          <p:cNvSpPr/>
          <p:nvPr/>
        </p:nvSpPr>
        <p:spPr>
          <a:xfrm>
            <a:off x="1059726" y="1274717"/>
            <a:ext cx="8477546" cy="3006221"/>
          </a:xfrm>
          <a:prstGeom prst="roundRect">
            <a:avLst/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3908" y="1372719"/>
            <a:ext cx="8322721" cy="2810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30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1.I will never forget the day </a:t>
            </a: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_________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we were in the </a:t>
            </a: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country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.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30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2. This is the park _________you took photos last Sunday.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30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3. That was the reason</a:t>
            </a: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________ he 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was late for school.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267324" y="4485962"/>
            <a:ext cx="7604016" cy="203132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小结</a:t>
            </a:r>
            <a:r>
              <a:rPr lang="en-US" altLang="x-none" sz="2800" b="1" dirty="0">
                <a:solidFill>
                  <a:srgbClr val="FF505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:</a:t>
            </a:r>
            <a:r>
              <a:rPr lang="en-US" altLang="x-none" sz="2800" b="1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r>
              <a:rPr lang="en-US" altLang="x-none" sz="2800" b="1" dirty="0" smtClean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时</a:t>
            </a:r>
            <a:r>
              <a:rPr lang="zh-CN" altLang="en-US" sz="2800" b="1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间  </a:t>
            </a:r>
            <a:r>
              <a:rPr lang="en-US" altLang="x-none" sz="2800" b="1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when =</a:t>
            </a:r>
            <a:r>
              <a:rPr lang="zh-CN" altLang="en-US" sz="2800" b="1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r>
              <a:rPr lang="en-US" altLang="x-none" sz="2800" b="1" dirty="0">
                <a:solidFill>
                  <a:srgbClr val="56C9F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in/at/on/during /…+ which</a:t>
            </a:r>
            <a:endParaRPr lang="en-US" altLang="x-none" sz="2800" b="1" dirty="0">
              <a:solidFill>
                <a:srgbClr val="56C9F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x-none" sz="2800" b="1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FFC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地点  </a:t>
            </a:r>
            <a:r>
              <a:rPr lang="en-US" altLang="x-none" sz="2800" b="1" dirty="0">
                <a:solidFill>
                  <a:srgbClr val="FFC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where =</a:t>
            </a:r>
            <a:r>
              <a:rPr lang="zh-CN" altLang="en-US" sz="2800" b="1" dirty="0">
                <a:solidFill>
                  <a:srgbClr val="FFC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r>
              <a:rPr lang="en-US" altLang="x-none" sz="2800" b="1" dirty="0">
                <a:solidFill>
                  <a:srgbClr val="FFC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at/in/on/…+  which</a:t>
            </a:r>
            <a:endParaRPr lang="en-US" altLang="x-none" sz="2800" b="1" dirty="0">
              <a:solidFill>
                <a:srgbClr val="FFC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x-none" sz="2800" b="1" dirty="0">
                <a:solidFill>
                  <a:schemeClr val="bg1">
                    <a:lumMod val="9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原因  </a:t>
            </a:r>
            <a:r>
              <a:rPr lang="en-US" altLang="x-none" sz="2800" b="1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Why= </a:t>
            </a:r>
            <a:r>
              <a:rPr lang="zh-CN" altLang="en-US" sz="2800" b="1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r>
              <a:rPr lang="en-US" altLang="x-none" sz="2800" b="1" dirty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for+ </a:t>
            </a:r>
            <a:r>
              <a:rPr lang="en-US" altLang="x-none" sz="2800" b="1" dirty="0" smtClean="0">
                <a:solidFill>
                  <a:srgbClr val="ADD30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which</a:t>
            </a:r>
            <a:endParaRPr lang="zh-CN" altLang="en-US" sz="2400" b="1" dirty="0">
              <a:solidFill>
                <a:srgbClr val="ADD30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81" y="-106878"/>
            <a:ext cx="961901" cy="9619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55987" y="3478028"/>
            <a:ext cx="1046250" cy="3217500"/>
          </a:xfrm>
          <a:prstGeom prst="rect">
            <a:avLst/>
          </a:prstGeom>
        </p:spPr>
      </p:pic>
      <p:sp>
        <p:nvSpPr>
          <p:cNvPr id="10" name="椭圆形标注 1"/>
          <p:cNvSpPr/>
          <p:nvPr/>
        </p:nvSpPr>
        <p:spPr>
          <a:xfrm>
            <a:off x="9969888" y="2309411"/>
            <a:ext cx="2222112" cy="1280864"/>
          </a:xfrm>
          <a:prstGeom prst="wedgeEllipseCallout">
            <a:avLst/>
          </a:prstGeom>
          <a:solidFill>
            <a:srgbClr val="F4B1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喵呜体" panose="02010600010101010101" pitchFamily="2" charset="-122"/>
                <a:ea typeface="方正喵呜体" panose="02010600010101010101" pitchFamily="2" charset="-122"/>
              </a:rPr>
              <a:t>a period of time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2650" y="1774190"/>
            <a:ext cx="16706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when/on which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9840" y="2695575"/>
            <a:ext cx="16789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where/in which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39870" y="3590290"/>
            <a:ext cx="15697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why/for which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721215" y="-138430"/>
            <a:ext cx="1050925" cy="11842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581005" y="64135"/>
            <a:ext cx="915035" cy="1085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17563"/>
            <a:ext cx="12421590" cy="3480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811" flipH="1">
            <a:off x="8205674" y="912086"/>
            <a:ext cx="2416239" cy="15831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95495" y="185362"/>
            <a:ext cx="19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填一填</a:t>
            </a:r>
            <a:endParaRPr lang="zh-CN" altLang="en-US" sz="36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3655" y="30603"/>
            <a:ext cx="799289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Fill in the blanks with </a:t>
            </a:r>
            <a:r>
              <a:rPr lang="en-US" altLang="zh-CN" sz="3600" u="sng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which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 or </a:t>
            </a:r>
            <a:r>
              <a:rPr lang="en-US" altLang="zh-CN" sz="3600" u="sng" dirty="0">
                <a:solidFill>
                  <a:srgbClr val="56C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that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蒂黑板报" panose="03000600000000000000" pitchFamily="66" charset="-122"/>
                <a:ea typeface="新蒂黑板报" panose="03000600000000000000" pitchFamily="66" charset="-122"/>
              </a:rPr>
              <a:t>.</a:t>
            </a:r>
            <a:endParaRPr lang="en-US" altLang="zh-CN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4" name="矩形: 圆角 7"/>
          <p:cNvSpPr/>
          <p:nvPr/>
        </p:nvSpPr>
        <p:spPr>
          <a:xfrm>
            <a:off x="1500773" y="1520124"/>
            <a:ext cx="8863370" cy="3957222"/>
          </a:xfrm>
          <a:prstGeom prst="roundRect">
            <a:avLst/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200000"/>
              </a:lnSpc>
            </a:pP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1. The 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first text ______we are to learn is very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d</a:t>
            </a: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ifficult.</a:t>
            </a:r>
            <a:endParaRPr lang="en-US" altLang="x-none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2. I’m interested in everything _____I don’t know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3. There’s 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no difficulty _____ we can’t overcome. 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4. We know nothing about the doctors and the hospitals _____ you </a:t>
            </a:r>
            <a:endParaRPr lang="en-US" altLang="x-none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 </a:t>
            </a: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   are thinking about. </a:t>
            </a:r>
            <a:endParaRPr lang="en-US" altLang="x-none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5. Which </a:t>
            </a:r>
            <a:r>
              <a:rPr lang="en-US" altLang="x-none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方正喵呜体" panose="02010600010101010101" pitchFamily="2" charset="-122"/>
              </a:rPr>
              <a:t>is the book ______ you  told me about?</a:t>
            </a:r>
            <a:endParaRPr lang="en-US" altLang="x-none" sz="20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3985" y="1750695"/>
            <a:ext cx="5746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that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47995" y="2366645"/>
            <a:ext cx="5746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that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33290" y="3039110"/>
            <a:ext cx="5746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that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54085" y="3686175"/>
            <a:ext cx="5746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that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18660" y="4885690"/>
            <a:ext cx="5746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that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1111094">
            <a:off x="9787255" y="-76200"/>
            <a:ext cx="1117600" cy="1259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18330" r="35521" b="19070"/>
          <a:stretch>
            <a:fillRect/>
          </a:stretch>
        </p:blipFill>
        <p:spPr>
          <a:xfrm rot="2631787">
            <a:off x="10781030" y="168910"/>
            <a:ext cx="760730" cy="90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REFSHAPE" val="208227028"/>
</p:tagLst>
</file>

<file path=ppt/tags/tag11.xml><?xml version="1.0" encoding="utf-8"?>
<p:tagLst xmlns:p="http://schemas.openxmlformats.org/presentationml/2006/main">
  <p:tag name="REFSHAPE" val="208227164"/>
</p:tagLst>
</file>

<file path=ppt/tags/tag12.xml><?xml version="1.0" encoding="utf-8"?>
<p:tagLst xmlns:p="http://schemas.openxmlformats.org/presentationml/2006/main">
  <p:tag name="REFSHAPE" val="208227436"/>
</p:tagLst>
</file>

<file path=ppt/tags/tag13.xml><?xml version="1.0" encoding="utf-8"?>
<p:tagLst xmlns:p="http://schemas.openxmlformats.org/presentationml/2006/main">
  <p:tag name="REFSHAPE" val="208227572"/>
</p:tagLst>
</file>

<file path=ppt/tags/tag14.xml><?xml version="1.0" encoding="utf-8"?>
<p:tagLst xmlns:p="http://schemas.openxmlformats.org/presentationml/2006/main">
  <p:tag name="REFSHAPE" val="208227844"/>
</p:tagLst>
</file>

<file path=ppt/tags/tag15.xml><?xml version="1.0" encoding="utf-8"?>
<p:tagLst xmlns:p="http://schemas.openxmlformats.org/presentationml/2006/main">
  <p:tag name="REFSHAPE" val="208227980"/>
</p:tagLst>
</file>

<file path=ppt/tags/tag16.xml><?xml version="1.0" encoding="utf-8"?>
<p:tagLst xmlns:p="http://schemas.openxmlformats.org/presentationml/2006/main">
  <p:tag name="REFSHAPE" val="208228116"/>
</p:tagLst>
</file>

<file path=ppt/tags/tag17.xml><?xml version="1.0" encoding="utf-8"?>
<p:tagLst xmlns:p="http://schemas.openxmlformats.org/presentationml/2006/main">
  <p:tag name="REFSHAPE" val="208228252"/>
</p:tagLst>
</file>

<file path=ppt/tags/tag18.xml><?xml version="1.0" encoding="utf-8"?>
<p:tagLst xmlns:p="http://schemas.openxmlformats.org/presentationml/2006/main">
  <p:tag name="REFSHAPE" val="208228524"/>
</p:tagLst>
</file>

<file path=ppt/tags/tag19.xml><?xml version="1.0" encoding="utf-8"?>
<p:tagLst xmlns:p="http://schemas.openxmlformats.org/presentationml/2006/main">
  <p:tag name="REFSHAPE" val="208228660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REFSHAPE" val="208228796"/>
</p:tagLst>
</file>

<file path=ppt/tags/tag21.xml><?xml version="1.0" encoding="utf-8"?>
<p:tagLst xmlns:p="http://schemas.openxmlformats.org/presentationml/2006/main">
  <p:tag name="REFSHAPE" val="208228932"/>
</p:tagLst>
</file>

<file path=ppt/tags/tag22.xml><?xml version="1.0" encoding="utf-8"?>
<p:tagLst xmlns:p="http://schemas.openxmlformats.org/presentationml/2006/main">
  <p:tag name="REFSHAPE" val="208229068"/>
</p:tagLst>
</file>

<file path=ppt/tags/tag23.xml><?xml version="1.0" encoding="utf-8"?>
<p:tagLst xmlns:p="http://schemas.openxmlformats.org/presentationml/2006/main">
  <p:tag name="REFSHAPE" val="208229340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PP_MARK_KEY" val="911a258e-5359-40de-9edd-e151efdef0ee"/>
  <p:tag name="COMMONDATA" val="eyJoZGlkIjoiZjEwZWZkZWJiZDI1ZmFiODhhMjNhODE3NTZiZWYyMzgifQ=="/>
</p:tagLst>
</file>

<file path=ppt/tags/tag6.xml><?xml version="1.0" encoding="utf-8"?>
<p:tagLst xmlns:p="http://schemas.openxmlformats.org/presentationml/2006/main">
  <p:tag name="KSO_WM_UNIT_TABLE_BEAUTIFY" val="smartTable{3a5b2d89-6fb8-49e3-bf5b-95309cc625f4}"/>
</p:tagLst>
</file>

<file path=ppt/tags/tag7.xml><?xml version="1.0" encoding="utf-8"?>
<p:tagLst xmlns:p="http://schemas.openxmlformats.org/presentationml/2006/main">
  <p:tag name="REFSHAPE" val="208225940"/>
</p:tagLst>
</file>

<file path=ppt/tags/tag8.xml><?xml version="1.0" encoding="utf-8"?>
<p:tagLst xmlns:p="http://schemas.openxmlformats.org/presentationml/2006/main">
  <p:tag name="REFSHAPE" val="208226756"/>
</p:tagLst>
</file>

<file path=ppt/tags/tag9.xml><?xml version="1.0" encoding="utf-8"?>
<p:tagLst xmlns:p="http://schemas.openxmlformats.org/presentationml/2006/main">
  <p:tag name="REFSHAPE" val="20822689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端阴影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4579</Words>
  <Application>WPS 演示</Application>
  <PresentationFormat>自定义</PresentationFormat>
  <Paragraphs>388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新蒂黑板报</vt:lpstr>
      <vt:lpstr>Arial Unicode MS</vt:lpstr>
      <vt:lpstr>方正喵呜体</vt:lpstr>
      <vt:lpstr>Comic Sans MS</vt:lpstr>
      <vt:lpstr>Wingdings 2</vt:lpstr>
      <vt:lpstr>Wingdings</vt:lpstr>
      <vt:lpstr>Calibri</vt:lpstr>
      <vt:lpstr>微软雅黑</vt:lpstr>
      <vt:lpstr>Impact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 Ella Yi</dc:creator>
  <cp:lastModifiedBy>薇</cp:lastModifiedBy>
  <cp:revision>506</cp:revision>
  <dcterms:created xsi:type="dcterms:W3CDTF">2020-03-11T12:41:00Z</dcterms:created>
  <dcterms:modified xsi:type="dcterms:W3CDTF">2023-03-28T01:29:36Z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0B5332356F2B435EB8FAD037B6CBECE4</vt:lpwstr>
  </property>
</Properties>
</file>