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258" r:id="rId3"/>
    <p:sldId id="326" r:id="rId5"/>
    <p:sldId id="329" r:id="rId6"/>
    <p:sldId id="327" r:id="rId7"/>
    <p:sldId id="275" r:id="rId8"/>
    <p:sldId id="328" r:id="rId9"/>
    <p:sldId id="304" r:id="rId10"/>
    <p:sldId id="305" r:id="rId11"/>
    <p:sldId id="307" r:id="rId12"/>
    <p:sldId id="306" r:id="rId13"/>
    <p:sldId id="308" r:id="rId14"/>
    <p:sldId id="292" r:id="rId15"/>
    <p:sldId id="294" r:id="rId16"/>
    <p:sldId id="296" r:id="rId17"/>
    <p:sldId id="256" r:id="rId18"/>
    <p:sldId id="318" r:id="rId19"/>
    <p:sldId id="323" r:id="rId20"/>
    <p:sldId id="320" r:id="rId21"/>
    <p:sldId id="259" r:id="rId22"/>
  </p:sldIdLst>
  <p:sldSz cx="12192000" cy="6858000"/>
  <p:notesSz cx="6858000" cy="9144000"/>
  <p:custDataLst>
    <p:tags r:id="rId27"/>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FontTx/>
      <a:buNone/>
      <a:defRPr sz="1800"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FontTx/>
      <a:buNone/>
      <a:defRPr sz="1800"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FontTx/>
      <a:buNone/>
      <a:defRPr sz="1800"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FontTx/>
      <a:buNone/>
      <a:defRPr sz="1800"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FontTx/>
      <a:buNone/>
      <a:defRPr sz="1800"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FontTx/>
      <a:buNone/>
      <a:defRPr sz="1800"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FontTx/>
      <a:buNone/>
      <a:defRPr sz="1800"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FontTx/>
      <a:buNone/>
      <a:defRPr sz="1800" kern="1200">
        <a:solidFill>
          <a:schemeClr val="tx1"/>
        </a:solidFill>
        <a:latin typeface="Arial" panose="020B0604020202020204" pitchFamily="34" charset="0"/>
        <a:ea typeface="黑体" panose="02010609060101010101" charset="-122"/>
        <a:cs typeface="+mn-cs"/>
      </a:defRPr>
    </a:lvl9pPr>
  </p:defaultTextStyle>
  <p:extLst>
    <p:ext uri="{EFAFB233-063F-42B5-8137-9DF3F51BA10A}">
      <p15:sldGuideLst xmlns:p15="http://schemas.microsoft.com/office/powerpoint/2012/main">
        <p15:guide id="1" orient="horz" pos="194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8EDD"/>
    <a:srgbClr val="E47368"/>
    <a:srgbClr val="3565A1"/>
    <a:srgbClr val="649BF7"/>
    <a:srgbClr val="98C5EA"/>
    <a:srgbClr val="DCDCDC"/>
    <a:srgbClr val="F0F0F0"/>
    <a:srgbClr val="E6E6E6"/>
    <a:srgbClr val="C8C8C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78"/>
    <p:restoredTop sz="94660"/>
  </p:normalViewPr>
  <p:slideViewPr>
    <p:cSldViewPr snapToGrid="0" showGuides="1">
      <p:cViewPr varScale="1">
        <p:scale>
          <a:sx n="78" d="100"/>
          <a:sy n="78" d="100"/>
        </p:scale>
        <p:origin x="654" y="54"/>
      </p:cViewPr>
      <p:guideLst>
        <p:guide orient="horz" pos="1944"/>
        <p:guide pos="3840"/>
      </p:guideLst>
    </p:cSldViewPr>
  </p:slideViewPr>
  <p:notesTextViewPr>
    <p:cViewPr>
      <p:scale>
        <a:sx n="3" d="2"/>
        <a:sy n="3" d="2"/>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gs" Target="tags/tag596.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0F9B84EA-7D68-4D60-9CB1-D50884785D1C}"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D4E0FC9-F1F8-4FAE-9988-3BA365CFD46F}"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pPr fontAlgn="auto"/>
            <a:fld id="{1AC49D05-6128-4D0D-A32A-06A5E73B386C}"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4341"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pPr fontAlgn="auto"/>
            <a:fld id="{5849F42C-2DAE-424C-A4B8-3140182C3E9F}"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nchorCtr="0"/>
          <a:p>
            <a:pPr lvl="0"/>
            <a:endParaRPr lang="zh-CN" altLang="en-US" dirty="0"/>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微软雅黑" panose="020B0503020204020204" charset="-122"/>
                <a:ea typeface="微软雅黑" panose="020B0503020204020204" charset="-122"/>
              </a:rPr>
            </a:fld>
            <a:endParaRPr lang="zh-CN" altLang="en-US" sz="12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幻灯片图像占位符 1"/>
          <p:cNvSpPr>
            <a:spLocks noGrp="1" noRot="1" noChangeAspect="1"/>
          </p:cNvSpPr>
          <p:nvPr>
            <p:ph type="sldImg"/>
          </p:nvPr>
        </p:nvSpPr>
        <p:spPr/>
      </p:sp>
      <p:sp>
        <p:nvSpPr>
          <p:cNvPr id="27650" name="备注占位符 2"/>
          <p:cNvSpPr>
            <a:spLocks noGrp="1"/>
          </p:cNvSpPr>
          <p:nvPr>
            <p:ph type="body"/>
          </p:nvPr>
        </p:nvSpPr>
        <p:spPr/>
        <p:txBody>
          <a:bodyPr lIns="91440" tIns="45720" rIns="91440" bIns="45720" anchor="t" anchorCtr="0"/>
          <a:p>
            <a:pPr lvl="0"/>
            <a:endParaRPr lang="zh-CN" altLang="en-US"/>
          </a:p>
        </p:txBody>
      </p:sp>
      <p:sp>
        <p:nvSpPr>
          <p:cNvPr id="2765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微软雅黑" panose="020B0503020204020204" charset="-122"/>
                <a:ea typeface="微软雅黑" panose="020B0503020204020204" charset="-122"/>
              </a:rPr>
            </a:fld>
            <a:endParaRPr lang="zh-CN" altLang="en-US" sz="1200">
              <a:latin typeface="微软雅黑" panose="020B0503020204020204" charset="-122"/>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幻灯片图像占位符 1"/>
          <p:cNvSpPr>
            <a:spLocks noGrp="1" noRot="1" noChangeAspect="1"/>
          </p:cNvSpPr>
          <p:nvPr>
            <p:ph type="sldImg"/>
          </p:nvPr>
        </p:nvSpPr>
        <p:spPr/>
      </p:sp>
      <p:sp>
        <p:nvSpPr>
          <p:cNvPr id="29698" name="备注占位符 2"/>
          <p:cNvSpPr>
            <a:spLocks noGrp="1"/>
          </p:cNvSpPr>
          <p:nvPr>
            <p:ph type="body"/>
          </p:nvPr>
        </p:nvSpPr>
        <p:spPr/>
        <p:txBody>
          <a:bodyPr lIns="91440" tIns="45720" rIns="91440" bIns="45720" anchor="t" anchorCtr="0"/>
          <a:p>
            <a:pPr lvl="0"/>
            <a:endParaRPr lang="zh-CN" altLang="en-US"/>
          </a:p>
        </p:txBody>
      </p:sp>
      <p:sp>
        <p:nvSpPr>
          <p:cNvPr id="2969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微软雅黑" panose="020B0503020204020204" charset="-122"/>
                <a:ea typeface="微软雅黑" panose="020B0503020204020204" charset="-122"/>
              </a:rPr>
            </a:fld>
            <a:endParaRPr lang="zh-CN" altLang="en-US" sz="1200">
              <a:latin typeface="微软雅黑" panose="020B0503020204020204" charset="-122"/>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幻灯片图像占位符 1"/>
          <p:cNvSpPr>
            <a:spLocks noGrp="1" noRot="1" noChangeAspect="1"/>
          </p:cNvSpPr>
          <p:nvPr>
            <p:ph type="sldImg"/>
          </p:nvPr>
        </p:nvSpPr>
        <p:spPr/>
      </p:sp>
      <p:sp>
        <p:nvSpPr>
          <p:cNvPr id="31746" name="备注占位符 2"/>
          <p:cNvSpPr>
            <a:spLocks noGrp="1"/>
          </p:cNvSpPr>
          <p:nvPr>
            <p:ph type="body"/>
          </p:nvPr>
        </p:nvSpPr>
        <p:spPr/>
        <p:txBody>
          <a:bodyPr lIns="91440" tIns="45720" rIns="91440" bIns="45720" anchor="t" anchorCtr="0"/>
          <a:p>
            <a:pPr lvl="0"/>
            <a:endParaRPr lang="zh-CN" altLang="en-US"/>
          </a:p>
        </p:txBody>
      </p:sp>
      <p:sp>
        <p:nvSpPr>
          <p:cNvPr id="3174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微软雅黑" panose="020B0503020204020204" charset="-122"/>
                <a:ea typeface="微软雅黑" panose="020B0503020204020204" charset="-122"/>
              </a:rPr>
            </a:fld>
            <a:endParaRPr lang="zh-CN" altLang="en-US" sz="1200">
              <a:latin typeface="微软雅黑" panose="020B0503020204020204" charset="-122"/>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1"/>
          <p:cNvSpPr>
            <a:spLocks noGrp="1" noRot="1" noChangeAspect="1"/>
          </p:cNvSpPr>
          <p:nvPr>
            <p:ph type="sldImg"/>
          </p:nvPr>
        </p:nvSpPr>
        <p:spPr/>
      </p:sp>
      <p:sp>
        <p:nvSpPr>
          <p:cNvPr id="33794" name="备注占位符 2"/>
          <p:cNvSpPr>
            <a:spLocks noGrp="1"/>
          </p:cNvSpPr>
          <p:nvPr>
            <p:ph type="body"/>
          </p:nvPr>
        </p:nvSpPr>
        <p:spPr/>
        <p:txBody>
          <a:bodyPr lIns="91440" tIns="45720" rIns="91440" bIns="45720" anchor="t" anchorCtr="0"/>
          <a:p>
            <a:pPr lvl="0"/>
            <a:endParaRPr lang="zh-CN" altLang="en-US"/>
          </a:p>
        </p:txBody>
      </p:sp>
      <p:sp>
        <p:nvSpPr>
          <p:cNvPr id="337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微软雅黑" panose="020B0503020204020204" charset="-122"/>
                <a:ea typeface="微软雅黑" panose="020B0503020204020204" charset="-122"/>
              </a:rPr>
            </a:fld>
            <a:endParaRPr lang="zh-CN" altLang="en-US" sz="1200">
              <a:latin typeface="微软雅黑" panose="020B0503020204020204" charset="-122"/>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幻灯片图像占位符 1"/>
          <p:cNvSpPr>
            <a:spLocks noGrp="1" noRot="1" noChangeAspect="1"/>
          </p:cNvSpPr>
          <p:nvPr>
            <p:ph type="sldImg"/>
          </p:nvPr>
        </p:nvSpPr>
        <p:spPr/>
      </p:sp>
      <p:sp>
        <p:nvSpPr>
          <p:cNvPr id="35842" name="备注占位符 2"/>
          <p:cNvSpPr>
            <a:spLocks noGrp="1"/>
          </p:cNvSpPr>
          <p:nvPr>
            <p:ph type="body"/>
          </p:nvPr>
        </p:nvSpPr>
        <p:spPr/>
        <p:txBody>
          <a:bodyPr lIns="91440" tIns="45720" rIns="91440" bIns="45720" anchor="t" anchorCtr="0"/>
          <a:p>
            <a:pPr lvl="0"/>
            <a:endParaRPr lang="zh-CN" altLang="en-US"/>
          </a:p>
        </p:txBody>
      </p:sp>
      <p:sp>
        <p:nvSpPr>
          <p:cNvPr id="358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微软雅黑" panose="020B0503020204020204" charset="-122"/>
                <a:ea typeface="微软雅黑" panose="020B0503020204020204" charset="-122"/>
              </a:rPr>
            </a:fld>
            <a:endParaRPr lang="zh-CN" altLang="en-US" sz="1200">
              <a:latin typeface="微软雅黑" panose="020B0503020204020204" charset="-122"/>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99" Type="http://schemas.openxmlformats.org/officeDocument/2006/relationships/tags" Target="../tags/tag98.xml"/><Relationship Id="rId98" Type="http://schemas.openxmlformats.org/officeDocument/2006/relationships/tags" Target="../tags/tag97.xml"/><Relationship Id="rId97" Type="http://schemas.openxmlformats.org/officeDocument/2006/relationships/tags" Target="../tags/tag96.xml"/><Relationship Id="rId96" Type="http://schemas.openxmlformats.org/officeDocument/2006/relationships/tags" Target="../tags/tag95.xml"/><Relationship Id="rId95" Type="http://schemas.openxmlformats.org/officeDocument/2006/relationships/tags" Target="../tags/tag94.xml"/><Relationship Id="rId94" Type="http://schemas.openxmlformats.org/officeDocument/2006/relationships/tags" Target="../tags/tag93.xml"/><Relationship Id="rId93" Type="http://schemas.openxmlformats.org/officeDocument/2006/relationships/tags" Target="../tags/tag92.xml"/><Relationship Id="rId92" Type="http://schemas.openxmlformats.org/officeDocument/2006/relationships/tags" Target="../tags/tag91.xml"/><Relationship Id="rId91" Type="http://schemas.openxmlformats.org/officeDocument/2006/relationships/tags" Target="../tags/tag90.xml"/><Relationship Id="rId90" Type="http://schemas.openxmlformats.org/officeDocument/2006/relationships/tags" Target="../tags/tag89.xml"/><Relationship Id="rId9" Type="http://schemas.openxmlformats.org/officeDocument/2006/relationships/tags" Target="../tags/tag8.xml"/><Relationship Id="rId89" Type="http://schemas.openxmlformats.org/officeDocument/2006/relationships/tags" Target="../tags/tag88.xml"/><Relationship Id="rId88" Type="http://schemas.openxmlformats.org/officeDocument/2006/relationships/tags" Target="../tags/tag87.xml"/><Relationship Id="rId87" Type="http://schemas.openxmlformats.org/officeDocument/2006/relationships/tags" Target="../tags/tag86.xml"/><Relationship Id="rId86" Type="http://schemas.openxmlformats.org/officeDocument/2006/relationships/tags" Target="../tags/tag85.xml"/><Relationship Id="rId85" Type="http://schemas.openxmlformats.org/officeDocument/2006/relationships/tags" Target="../tags/tag84.xml"/><Relationship Id="rId84" Type="http://schemas.openxmlformats.org/officeDocument/2006/relationships/tags" Target="../tags/tag83.xml"/><Relationship Id="rId83" Type="http://schemas.openxmlformats.org/officeDocument/2006/relationships/tags" Target="../tags/tag82.xml"/><Relationship Id="rId82" Type="http://schemas.openxmlformats.org/officeDocument/2006/relationships/tags" Target="../tags/tag81.xml"/><Relationship Id="rId81" Type="http://schemas.openxmlformats.org/officeDocument/2006/relationships/tags" Target="../tags/tag80.xml"/><Relationship Id="rId80" Type="http://schemas.openxmlformats.org/officeDocument/2006/relationships/tags" Target="../tags/tag79.xml"/><Relationship Id="rId8" Type="http://schemas.openxmlformats.org/officeDocument/2006/relationships/tags" Target="../tags/tag7.xml"/><Relationship Id="rId79" Type="http://schemas.openxmlformats.org/officeDocument/2006/relationships/tags" Target="../tags/tag78.xml"/><Relationship Id="rId78" Type="http://schemas.openxmlformats.org/officeDocument/2006/relationships/tags" Target="../tags/tag77.xml"/><Relationship Id="rId77" Type="http://schemas.openxmlformats.org/officeDocument/2006/relationships/tags" Target="../tags/tag76.xml"/><Relationship Id="rId76" Type="http://schemas.openxmlformats.org/officeDocument/2006/relationships/tags" Target="../tags/tag75.xml"/><Relationship Id="rId75" Type="http://schemas.openxmlformats.org/officeDocument/2006/relationships/tags" Target="../tags/tag74.xml"/><Relationship Id="rId74" Type="http://schemas.openxmlformats.org/officeDocument/2006/relationships/tags" Target="../tags/tag73.xml"/><Relationship Id="rId73" Type="http://schemas.openxmlformats.org/officeDocument/2006/relationships/tags" Target="../tags/tag72.xml"/><Relationship Id="rId72" Type="http://schemas.openxmlformats.org/officeDocument/2006/relationships/tags" Target="../tags/tag71.xml"/><Relationship Id="rId71" Type="http://schemas.openxmlformats.org/officeDocument/2006/relationships/tags" Target="../tags/tag70.xml"/><Relationship Id="rId70" Type="http://schemas.openxmlformats.org/officeDocument/2006/relationships/tags" Target="../tags/tag69.xml"/><Relationship Id="rId7" Type="http://schemas.openxmlformats.org/officeDocument/2006/relationships/tags" Target="../tags/tag6.xml"/><Relationship Id="rId69" Type="http://schemas.openxmlformats.org/officeDocument/2006/relationships/tags" Target="../tags/tag68.xml"/><Relationship Id="rId68" Type="http://schemas.openxmlformats.org/officeDocument/2006/relationships/tags" Target="../tags/tag67.xml"/><Relationship Id="rId67" Type="http://schemas.openxmlformats.org/officeDocument/2006/relationships/tags" Target="../tags/tag66.xml"/><Relationship Id="rId66" Type="http://schemas.openxmlformats.org/officeDocument/2006/relationships/tags" Target="../tags/tag65.xml"/><Relationship Id="rId65" Type="http://schemas.openxmlformats.org/officeDocument/2006/relationships/tags" Target="../tags/tag64.xml"/><Relationship Id="rId64" Type="http://schemas.openxmlformats.org/officeDocument/2006/relationships/tags" Target="../tags/tag63.xml"/><Relationship Id="rId63" Type="http://schemas.openxmlformats.org/officeDocument/2006/relationships/tags" Target="../tags/tag62.xml"/><Relationship Id="rId62" Type="http://schemas.openxmlformats.org/officeDocument/2006/relationships/tags" Target="../tags/tag61.xml"/><Relationship Id="rId61" Type="http://schemas.openxmlformats.org/officeDocument/2006/relationships/tags" Target="../tags/tag60.xml"/><Relationship Id="rId60" Type="http://schemas.openxmlformats.org/officeDocument/2006/relationships/tags" Target="../tags/tag59.xml"/><Relationship Id="rId6" Type="http://schemas.openxmlformats.org/officeDocument/2006/relationships/tags" Target="../tags/tag5.xml"/><Relationship Id="rId59" Type="http://schemas.openxmlformats.org/officeDocument/2006/relationships/tags" Target="../tags/tag58.xml"/><Relationship Id="rId58" Type="http://schemas.openxmlformats.org/officeDocument/2006/relationships/tags" Target="../tags/tag57.xml"/><Relationship Id="rId57" Type="http://schemas.openxmlformats.org/officeDocument/2006/relationships/tags" Target="../tags/tag56.xml"/><Relationship Id="rId56" Type="http://schemas.openxmlformats.org/officeDocument/2006/relationships/tags" Target="../tags/tag55.xml"/><Relationship Id="rId55" Type="http://schemas.openxmlformats.org/officeDocument/2006/relationships/tags" Target="../tags/tag54.xml"/><Relationship Id="rId54" Type="http://schemas.openxmlformats.org/officeDocument/2006/relationships/tags" Target="../tags/tag53.xml"/><Relationship Id="rId53" Type="http://schemas.openxmlformats.org/officeDocument/2006/relationships/tags" Target="../tags/tag52.xml"/><Relationship Id="rId52" Type="http://schemas.openxmlformats.org/officeDocument/2006/relationships/tags" Target="../tags/tag51.xml"/><Relationship Id="rId51" Type="http://schemas.openxmlformats.org/officeDocument/2006/relationships/tags" Target="../tags/tag50.xml"/><Relationship Id="rId50" Type="http://schemas.openxmlformats.org/officeDocument/2006/relationships/tags" Target="../tags/tag49.xml"/><Relationship Id="rId5" Type="http://schemas.openxmlformats.org/officeDocument/2006/relationships/tags" Target="../tags/tag4.xml"/><Relationship Id="rId49" Type="http://schemas.openxmlformats.org/officeDocument/2006/relationships/tags" Target="../tags/tag48.xml"/><Relationship Id="rId48" Type="http://schemas.openxmlformats.org/officeDocument/2006/relationships/tags" Target="../tags/tag47.xml"/><Relationship Id="rId47" Type="http://schemas.openxmlformats.org/officeDocument/2006/relationships/tags" Target="../tags/tag46.xml"/><Relationship Id="rId46" Type="http://schemas.openxmlformats.org/officeDocument/2006/relationships/tags" Target="../tags/tag45.xml"/><Relationship Id="rId45" Type="http://schemas.openxmlformats.org/officeDocument/2006/relationships/tags" Target="../tags/tag44.xml"/><Relationship Id="rId44" Type="http://schemas.openxmlformats.org/officeDocument/2006/relationships/tags" Target="../tags/tag43.xml"/><Relationship Id="rId43" Type="http://schemas.openxmlformats.org/officeDocument/2006/relationships/tags" Target="../tags/tag42.xml"/><Relationship Id="rId42" Type="http://schemas.openxmlformats.org/officeDocument/2006/relationships/tags" Target="../tags/tag41.xml"/><Relationship Id="rId41" Type="http://schemas.openxmlformats.org/officeDocument/2006/relationships/tags" Target="../tags/tag40.xml"/><Relationship Id="rId40" Type="http://schemas.openxmlformats.org/officeDocument/2006/relationships/tags" Target="../tags/tag39.xml"/><Relationship Id="rId4" Type="http://schemas.openxmlformats.org/officeDocument/2006/relationships/tags" Target="../tags/tag3.xml"/><Relationship Id="rId39" Type="http://schemas.openxmlformats.org/officeDocument/2006/relationships/tags" Target="../tags/tag38.xml"/><Relationship Id="rId38" Type="http://schemas.openxmlformats.org/officeDocument/2006/relationships/tags" Target="../tags/tag37.xml"/><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7" Type="http://schemas.openxmlformats.org/officeDocument/2006/relationships/tags" Target="../tags/tag136.xml"/><Relationship Id="rId136" Type="http://schemas.openxmlformats.org/officeDocument/2006/relationships/tags" Target="../tags/tag135.xml"/><Relationship Id="rId135" Type="http://schemas.openxmlformats.org/officeDocument/2006/relationships/tags" Target="../tags/tag134.xml"/><Relationship Id="rId134" Type="http://schemas.openxmlformats.org/officeDocument/2006/relationships/tags" Target="../tags/tag133.xml"/><Relationship Id="rId133" Type="http://schemas.openxmlformats.org/officeDocument/2006/relationships/tags" Target="../tags/tag132.xml"/><Relationship Id="rId132" Type="http://schemas.openxmlformats.org/officeDocument/2006/relationships/tags" Target="../tags/tag131.xml"/><Relationship Id="rId131" Type="http://schemas.openxmlformats.org/officeDocument/2006/relationships/tags" Target="../tags/tag130.xml"/><Relationship Id="rId130" Type="http://schemas.openxmlformats.org/officeDocument/2006/relationships/tags" Target="../tags/tag129.xml"/><Relationship Id="rId13" Type="http://schemas.openxmlformats.org/officeDocument/2006/relationships/tags" Target="../tags/tag12.xml"/><Relationship Id="rId129" Type="http://schemas.openxmlformats.org/officeDocument/2006/relationships/tags" Target="../tags/tag128.xml"/><Relationship Id="rId128" Type="http://schemas.openxmlformats.org/officeDocument/2006/relationships/tags" Target="../tags/tag127.xml"/><Relationship Id="rId127" Type="http://schemas.openxmlformats.org/officeDocument/2006/relationships/tags" Target="../tags/tag126.xml"/><Relationship Id="rId126" Type="http://schemas.openxmlformats.org/officeDocument/2006/relationships/tags" Target="../tags/tag125.xml"/><Relationship Id="rId125" Type="http://schemas.openxmlformats.org/officeDocument/2006/relationships/tags" Target="../tags/tag124.xml"/><Relationship Id="rId124" Type="http://schemas.openxmlformats.org/officeDocument/2006/relationships/tags" Target="../tags/tag123.xml"/><Relationship Id="rId123" Type="http://schemas.openxmlformats.org/officeDocument/2006/relationships/tags" Target="../tags/tag122.xml"/><Relationship Id="rId122" Type="http://schemas.openxmlformats.org/officeDocument/2006/relationships/tags" Target="../tags/tag121.xml"/><Relationship Id="rId121" Type="http://schemas.openxmlformats.org/officeDocument/2006/relationships/tags" Target="../tags/tag120.xml"/><Relationship Id="rId120" Type="http://schemas.openxmlformats.org/officeDocument/2006/relationships/tags" Target="../tags/tag119.xml"/><Relationship Id="rId12" Type="http://schemas.openxmlformats.org/officeDocument/2006/relationships/tags" Target="../tags/tag11.xml"/><Relationship Id="rId119" Type="http://schemas.openxmlformats.org/officeDocument/2006/relationships/tags" Target="../tags/tag118.xml"/><Relationship Id="rId118" Type="http://schemas.openxmlformats.org/officeDocument/2006/relationships/tags" Target="../tags/tag117.xml"/><Relationship Id="rId117" Type="http://schemas.openxmlformats.org/officeDocument/2006/relationships/tags" Target="../tags/tag116.xml"/><Relationship Id="rId116" Type="http://schemas.openxmlformats.org/officeDocument/2006/relationships/tags" Target="../tags/tag115.xml"/><Relationship Id="rId115" Type="http://schemas.openxmlformats.org/officeDocument/2006/relationships/tags" Target="../tags/tag114.xml"/><Relationship Id="rId114" Type="http://schemas.openxmlformats.org/officeDocument/2006/relationships/tags" Target="../tags/tag113.xml"/><Relationship Id="rId113" Type="http://schemas.openxmlformats.org/officeDocument/2006/relationships/tags" Target="../tags/tag112.xml"/><Relationship Id="rId112" Type="http://schemas.openxmlformats.org/officeDocument/2006/relationships/tags" Target="../tags/tag111.xml"/><Relationship Id="rId111" Type="http://schemas.openxmlformats.org/officeDocument/2006/relationships/tags" Target="../tags/tag110.xml"/><Relationship Id="rId110" Type="http://schemas.openxmlformats.org/officeDocument/2006/relationships/tags" Target="../tags/tag109.xml"/><Relationship Id="rId11" Type="http://schemas.openxmlformats.org/officeDocument/2006/relationships/tags" Target="../tags/tag10.xml"/><Relationship Id="rId109" Type="http://schemas.openxmlformats.org/officeDocument/2006/relationships/tags" Target="../tags/tag108.xml"/><Relationship Id="rId108" Type="http://schemas.openxmlformats.org/officeDocument/2006/relationships/tags" Target="../tags/tag107.xml"/><Relationship Id="rId107" Type="http://schemas.openxmlformats.org/officeDocument/2006/relationships/tags" Target="../tags/tag106.xml"/><Relationship Id="rId106" Type="http://schemas.openxmlformats.org/officeDocument/2006/relationships/tags" Target="../tags/tag105.xml"/><Relationship Id="rId105" Type="http://schemas.openxmlformats.org/officeDocument/2006/relationships/tags" Target="../tags/tag104.xml"/><Relationship Id="rId104" Type="http://schemas.openxmlformats.org/officeDocument/2006/relationships/tags" Target="../tags/tag103.xml"/><Relationship Id="rId103" Type="http://schemas.openxmlformats.org/officeDocument/2006/relationships/tags" Target="../tags/tag102.xml"/><Relationship Id="rId102" Type="http://schemas.openxmlformats.org/officeDocument/2006/relationships/tags" Target="../tags/tag101.xml"/><Relationship Id="rId101" Type="http://schemas.openxmlformats.org/officeDocument/2006/relationships/tags" Target="../tags/tag100.xml"/><Relationship Id="rId100" Type="http://schemas.openxmlformats.org/officeDocument/2006/relationships/tags" Target="../tags/tag99.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9" Type="http://schemas.openxmlformats.org/officeDocument/2006/relationships/tags" Target="../tags/tag532.xml"/><Relationship Id="rId98" Type="http://schemas.openxmlformats.org/officeDocument/2006/relationships/tags" Target="../tags/tag531.xml"/><Relationship Id="rId97" Type="http://schemas.openxmlformats.org/officeDocument/2006/relationships/tags" Target="../tags/tag530.xml"/><Relationship Id="rId96" Type="http://schemas.openxmlformats.org/officeDocument/2006/relationships/tags" Target="../tags/tag529.xml"/><Relationship Id="rId95" Type="http://schemas.openxmlformats.org/officeDocument/2006/relationships/tags" Target="../tags/tag528.xml"/><Relationship Id="rId94" Type="http://schemas.openxmlformats.org/officeDocument/2006/relationships/tags" Target="../tags/tag527.xml"/><Relationship Id="rId93" Type="http://schemas.openxmlformats.org/officeDocument/2006/relationships/tags" Target="../tags/tag526.xml"/><Relationship Id="rId92" Type="http://schemas.openxmlformats.org/officeDocument/2006/relationships/tags" Target="../tags/tag525.xml"/><Relationship Id="rId91" Type="http://schemas.openxmlformats.org/officeDocument/2006/relationships/tags" Target="../tags/tag524.xml"/><Relationship Id="rId90" Type="http://schemas.openxmlformats.org/officeDocument/2006/relationships/tags" Target="../tags/tag523.xml"/><Relationship Id="rId9" Type="http://schemas.openxmlformats.org/officeDocument/2006/relationships/tags" Target="../tags/tag442.xml"/><Relationship Id="rId89" Type="http://schemas.openxmlformats.org/officeDocument/2006/relationships/tags" Target="../tags/tag522.xml"/><Relationship Id="rId88" Type="http://schemas.openxmlformats.org/officeDocument/2006/relationships/tags" Target="../tags/tag521.xml"/><Relationship Id="rId87" Type="http://schemas.openxmlformats.org/officeDocument/2006/relationships/tags" Target="../tags/tag520.xml"/><Relationship Id="rId86" Type="http://schemas.openxmlformats.org/officeDocument/2006/relationships/tags" Target="../tags/tag519.xml"/><Relationship Id="rId85" Type="http://schemas.openxmlformats.org/officeDocument/2006/relationships/tags" Target="../tags/tag518.xml"/><Relationship Id="rId84" Type="http://schemas.openxmlformats.org/officeDocument/2006/relationships/tags" Target="../tags/tag517.xml"/><Relationship Id="rId83" Type="http://schemas.openxmlformats.org/officeDocument/2006/relationships/tags" Target="../tags/tag516.xml"/><Relationship Id="rId82" Type="http://schemas.openxmlformats.org/officeDocument/2006/relationships/tags" Target="../tags/tag515.xml"/><Relationship Id="rId81" Type="http://schemas.openxmlformats.org/officeDocument/2006/relationships/tags" Target="../tags/tag514.xml"/><Relationship Id="rId80" Type="http://schemas.openxmlformats.org/officeDocument/2006/relationships/tags" Target="../tags/tag513.xml"/><Relationship Id="rId8" Type="http://schemas.openxmlformats.org/officeDocument/2006/relationships/tags" Target="../tags/tag441.xml"/><Relationship Id="rId79" Type="http://schemas.openxmlformats.org/officeDocument/2006/relationships/tags" Target="../tags/tag512.xml"/><Relationship Id="rId78" Type="http://schemas.openxmlformats.org/officeDocument/2006/relationships/tags" Target="../tags/tag511.xml"/><Relationship Id="rId77" Type="http://schemas.openxmlformats.org/officeDocument/2006/relationships/tags" Target="../tags/tag510.xml"/><Relationship Id="rId76" Type="http://schemas.openxmlformats.org/officeDocument/2006/relationships/tags" Target="../tags/tag509.xml"/><Relationship Id="rId75" Type="http://schemas.openxmlformats.org/officeDocument/2006/relationships/tags" Target="../tags/tag508.xml"/><Relationship Id="rId74" Type="http://schemas.openxmlformats.org/officeDocument/2006/relationships/tags" Target="../tags/tag507.xml"/><Relationship Id="rId73" Type="http://schemas.openxmlformats.org/officeDocument/2006/relationships/tags" Target="../tags/tag506.xml"/><Relationship Id="rId72" Type="http://schemas.openxmlformats.org/officeDocument/2006/relationships/tags" Target="../tags/tag505.xml"/><Relationship Id="rId71" Type="http://schemas.openxmlformats.org/officeDocument/2006/relationships/tags" Target="../tags/tag504.xml"/><Relationship Id="rId70" Type="http://schemas.openxmlformats.org/officeDocument/2006/relationships/tags" Target="../tags/tag503.xml"/><Relationship Id="rId7" Type="http://schemas.openxmlformats.org/officeDocument/2006/relationships/tags" Target="../tags/tag440.xml"/><Relationship Id="rId69" Type="http://schemas.openxmlformats.org/officeDocument/2006/relationships/tags" Target="../tags/tag502.xml"/><Relationship Id="rId68" Type="http://schemas.openxmlformats.org/officeDocument/2006/relationships/tags" Target="../tags/tag501.xml"/><Relationship Id="rId67" Type="http://schemas.openxmlformats.org/officeDocument/2006/relationships/tags" Target="../tags/tag500.xml"/><Relationship Id="rId66" Type="http://schemas.openxmlformats.org/officeDocument/2006/relationships/tags" Target="../tags/tag499.xml"/><Relationship Id="rId65" Type="http://schemas.openxmlformats.org/officeDocument/2006/relationships/tags" Target="../tags/tag498.xml"/><Relationship Id="rId64" Type="http://schemas.openxmlformats.org/officeDocument/2006/relationships/tags" Target="../tags/tag497.xml"/><Relationship Id="rId63" Type="http://schemas.openxmlformats.org/officeDocument/2006/relationships/tags" Target="../tags/tag496.xml"/><Relationship Id="rId62" Type="http://schemas.openxmlformats.org/officeDocument/2006/relationships/tags" Target="../tags/tag495.xml"/><Relationship Id="rId61" Type="http://schemas.openxmlformats.org/officeDocument/2006/relationships/tags" Target="../tags/tag494.xml"/><Relationship Id="rId60" Type="http://schemas.openxmlformats.org/officeDocument/2006/relationships/tags" Target="../tags/tag493.xml"/><Relationship Id="rId6" Type="http://schemas.openxmlformats.org/officeDocument/2006/relationships/tags" Target="../tags/tag439.xml"/><Relationship Id="rId59" Type="http://schemas.openxmlformats.org/officeDocument/2006/relationships/tags" Target="../tags/tag492.xml"/><Relationship Id="rId58" Type="http://schemas.openxmlformats.org/officeDocument/2006/relationships/tags" Target="../tags/tag491.xml"/><Relationship Id="rId57" Type="http://schemas.openxmlformats.org/officeDocument/2006/relationships/tags" Target="../tags/tag490.xml"/><Relationship Id="rId56" Type="http://schemas.openxmlformats.org/officeDocument/2006/relationships/tags" Target="../tags/tag489.xml"/><Relationship Id="rId55" Type="http://schemas.openxmlformats.org/officeDocument/2006/relationships/tags" Target="../tags/tag488.xml"/><Relationship Id="rId54" Type="http://schemas.openxmlformats.org/officeDocument/2006/relationships/tags" Target="../tags/tag487.xml"/><Relationship Id="rId53" Type="http://schemas.openxmlformats.org/officeDocument/2006/relationships/tags" Target="../tags/tag486.xml"/><Relationship Id="rId52" Type="http://schemas.openxmlformats.org/officeDocument/2006/relationships/tags" Target="../tags/tag485.xml"/><Relationship Id="rId51" Type="http://schemas.openxmlformats.org/officeDocument/2006/relationships/tags" Target="../tags/tag484.xml"/><Relationship Id="rId50" Type="http://schemas.openxmlformats.org/officeDocument/2006/relationships/tags" Target="../tags/tag483.xml"/><Relationship Id="rId5" Type="http://schemas.openxmlformats.org/officeDocument/2006/relationships/tags" Target="../tags/tag438.xml"/><Relationship Id="rId49" Type="http://schemas.openxmlformats.org/officeDocument/2006/relationships/tags" Target="../tags/tag482.xml"/><Relationship Id="rId48" Type="http://schemas.openxmlformats.org/officeDocument/2006/relationships/tags" Target="../tags/tag481.xml"/><Relationship Id="rId47" Type="http://schemas.openxmlformats.org/officeDocument/2006/relationships/tags" Target="../tags/tag480.xml"/><Relationship Id="rId46" Type="http://schemas.openxmlformats.org/officeDocument/2006/relationships/tags" Target="../tags/tag479.xml"/><Relationship Id="rId45" Type="http://schemas.openxmlformats.org/officeDocument/2006/relationships/tags" Target="../tags/tag478.xml"/><Relationship Id="rId44" Type="http://schemas.openxmlformats.org/officeDocument/2006/relationships/tags" Target="../tags/tag477.xml"/><Relationship Id="rId43" Type="http://schemas.openxmlformats.org/officeDocument/2006/relationships/tags" Target="../tags/tag476.xml"/><Relationship Id="rId42" Type="http://schemas.openxmlformats.org/officeDocument/2006/relationships/tags" Target="../tags/tag475.xml"/><Relationship Id="rId41" Type="http://schemas.openxmlformats.org/officeDocument/2006/relationships/tags" Target="../tags/tag474.xml"/><Relationship Id="rId40" Type="http://schemas.openxmlformats.org/officeDocument/2006/relationships/tags" Target="../tags/tag473.xml"/><Relationship Id="rId4" Type="http://schemas.openxmlformats.org/officeDocument/2006/relationships/tags" Target="../tags/tag437.xml"/><Relationship Id="rId39" Type="http://schemas.openxmlformats.org/officeDocument/2006/relationships/tags" Target="../tags/tag472.xml"/><Relationship Id="rId38" Type="http://schemas.openxmlformats.org/officeDocument/2006/relationships/tags" Target="../tags/tag471.xml"/><Relationship Id="rId37" Type="http://schemas.openxmlformats.org/officeDocument/2006/relationships/tags" Target="../tags/tag470.xml"/><Relationship Id="rId36" Type="http://schemas.openxmlformats.org/officeDocument/2006/relationships/tags" Target="../tags/tag469.xml"/><Relationship Id="rId35" Type="http://schemas.openxmlformats.org/officeDocument/2006/relationships/tags" Target="../tags/tag468.xml"/><Relationship Id="rId34" Type="http://schemas.openxmlformats.org/officeDocument/2006/relationships/tags" Target="../tags/tag467.xml"/><Relationship Id="rId33" Type="http://schemas.openxmlformats.org/officeDocument/2006/relationships/tags" Target="../tags/tag466.xml"/><Relationship Id="rId32" Type="http://schemas.openxmlformats.org/officeDocument/2006/relationships/tags" Target="../tags/tag465.xml"/><Relationship Id="rId31" Type="http://schemas.openxmlformats.org/officeDocument/2006/relationships/tags" Target="../tags/tag464.xml"/><Relationship Id="rId30" Type="http://schemas.openxmlformats.org/officeDocument/2006/relationships/tags" Target="../tags/tag463.xml"/><Relationship Id="rId3" Type="http://schemas.openxmlformats.org/officeDocument/2006/relationships/tags" Target="../tags/tag436.xml"/><Relationship Id="rId29" Type="http://schemas.openxmlformats.org/officeDocument/2006/relationships/tags" Target="../tags/tag462.xml"/><Relationship Id="rId28" Type="http://schemas.openxmlformats.org/officeDocument/2006/relationships/tags" Target="../tags/tag461.xml"/><Relationship Id="rId27" Type="http://schemas.openxmlformats.org/officeDocument/2006/relationships/tags" Target="../tags/tag460.xml"/><Relationship Id="rId26" Type="http://schemas.openxmlformats.org/officeDocument/2006/relationships/tags" Target="../tags/tag459.xml"/><Relationship Id="rId25" Type="http://schemas.openxmlformats.org/officeDocument/2006/relationships/tags" Target="../tags/tag458.xml"/><Relationship Id="rId24" Type="http://schemas.openxmlformats.org/officeDocument/2006/relationships/tags" Target="../tags/tag457.xml"/><Relationship Id="rId23" Type="http://schemas.openxmlformats.org/officeDocument/2006/relationships/tags" Target="../tags/tag456.xml"/><Relationship Id="rId22" Type="http://schemas.openxmlformats.org/officeDocument/2006/relationships/tags" Target="../tags/tag455.xml"/><Relationship Id="rId21" Type="http://schemas.openxmlformats.org/officeDocument/2006/relationships/tags" Target="../tags/tag454.xml"/><Relationship Id="rId20" Type="http://schemas.openxmlformats.org/officeDocument/2006/relationships/tags" Target="../tags/tag453.xml"/><Relationship Id="rId2" Type="http://schemas.openxmlformats.org/officeDocument/2006/relationships/tags" Target="../tags/tag435.xml"/><Relationship Id="rId19" Type="http://schemas.openxmlformats.org/officeDocument/2006/relationships/tags" Target="../tags/tag452.xml"/><Relationship Id="rId18" Type="http://schemas.openxmlformats.org/officeDocument/2006/relationships/tags" Target="../tags/tag451.xml"/><Relationship Id="rId17" Type="http://schemas.openxmlformats.org/officeDocument/2006/relationships/tags" Target="../tags/tag450.xml"/><Relationship Id="rId16" Type="http://schemas.openxmlformats.org/officeDocument/2006/relationships/tags" Target="../tags/tag449.xml"/><Relationship Id="rId15" Type="http://schemas.openxmlformats.org/officeDocument/2006/relationships/tags" Target="../tags/tag448.xml"/><Relationship Id="rId14" Type="http://schemas.openxmlformats.org/officeDocument/2006/relationships/tags" Target="../tags/tag447.xml"/><Relationship Id="rId134" Type="http://schemas.openxmlformats.org/officeDocument/2006/relationships/tags" Target="../tags/tag567.xml"/><Relationship Id="rId133" Type="http://schemas.openxmlformats.org/officeDocument/2006/relationships/tags" Target="../tags/tag566.xml"/><Relationship Id="rId132" Type="http://schemas.openxmlformats.org/officeDocument/2006/relationships/tags" Target="../tags/tag565.xml"/><Relationship Id="rId131" Type="http://schemas.openxmlformats.org/officeDocument/2006/relationships/tags" Target="../tags/tag564.xml"/><Relationship Id="rId130" Type="http://schemas.openxmlformats.org/officeDocument/2006/relationships/tags" Target="../tags/tag563.xml"/><Relationship Id="rId13" Type="http://schemas.openxmlformats.org/officeDocument/2006/relationships/tags" Target="../tags/tag446.xml"/><Relationship Id="rId129" Type="http://schemas.openxmlformats.org/officeDocument/2006/relationships/tags" Target="../tags/tag562.xml"/><Relationship Id="rId128" Type="http://schemas.openxmlformats.org/officeDocument/2006/relationships/tags" Target="../tags/tag561.xml"/><Relationship Id="rId127" Type="http://schemas.openxmlformats.org/officeDocument/2006/relationships/tags" Target="../tags/tag560.xml"/><Relationship Id="rId126" Type="http://schemas.openxmlformats.org/officeDocument/2006/relationships/tags" Target="../tags/tag559.xml"/><Relationship Id="rId125" Type="http://schemas.openxmlformats.org/officeDocument/2006/relationships/tags" Target="../tags/tag558.xml"/><Relationship Id="rId124" Type="http://schemas.openxmlformats.org/officeDocument/2006/relationships/tags" Target="../tags/tag557.xml"/><Relationship Id="rId123" Type="http://schemas.openxmlformats.org/officeDocument/2006/relationships/tags" Target="../tags/tag556.xml"/><Relationship Id="rId122" Type="http://schemas.openxmlformats.org/officeDocument/2006/relationships/tags" Target="../tags/tag555.xml"/><Relationship Id="rId121" Type="http://schemas.openxmlformats.org/officeDocument/2006/relationships/tags" Target="../tags/tag554.xml"/><Relationship Id="rId120" Type="http://schemas.openxmlformats.org/officeDocument/2006/relationships/tags" Target="../tags/tag553.xml"/><Relationship Id="rId12" Type="http://schemas.openxmlformats.org/officeDocument/2006/relationships/tags" Target="../tags/tag445.xml"/><Relationship Id="rId119" Type="http://schemas.openxmlformats.org/officeDocument/2006/relationships/tags" Target="../tags/tag552.xml"/><Relationship Id="rId118" Type="http://schemas.openxmlformats.org/officeDocument/2006/relationships/tags" Target="../tags/tag551.xml"/><Relationship Id="rId117" Type="http://schemas.openxmlformats.org/officeDocument/2006/relationships/tags" Target="../tags/tag550.xml"/><Relationship Id="rId116" Type="http://schemas.openxmlformats.org/officeDocument/2006/relationships/tags" Target="../tags/tag549.xml"/><Relationship Id="rId115" Type="http://schemas.openxmlformats.org/officeDocument/2006/relationships/tags" Target="../tags/tag548.xml"/><Relationship Id="rId114" Type="http://schemas.openxmlformats.org/officeDocument/2006/relationships/tags" Target="../tags/tag547.xml"/><Relationship Id="rId113" Type="http://schemas.openxmlformats.org/officeDocument/2006/relationships/tags" Target="../tags/tag546.xml"/><Relationship Id="rId112" Type="http://schemas.openxmlformats.org/officeDocument/2006/relationships/tags" Target="../tags/tag545.xml"/><Relationship Id="rId111" Type="http://schemas.openxmlformats.org/officeDocument/2006/relationships/tags" Target="../tags/tag544.xml"/><Relationship Id="rId110" Type="http://schemas.openxmlformats.org/officeDocument/2006/relationships/tags" Target="../tags/tag543.xml"/><Relationship Id="rId11" Type="http://schemas.openxmlformats.org/officeDocument/2006/relationships/tags" Target="../tags/tag444.xml"/><Relationship Id="rId109" Type="http://schemas.openxmlformats.org/officeDocument/2006/relationships/tags" Target="../tags/tag542.xml"/><Relationship Id="rId108" Type="http://schemas.openxmlformats.org/officeDocument/2006/relationships/tags" Target="../tags/tag541.xml"/><Relationship Id="rId107" Type="http://schemas.openxmlformats.org/officeDocument/2006/relationships/tags" Target="../tags/tag540.xml"/><Relationship Id="rId106" Type="http://schemas.openxmlformats.org/officeDocument/2006/relationships/tags" Target="../tags/tag539.xml"/><Relationship Id="rId105" Type="http://schemas.openxmlformats.org/officeDocument/2006/relationships/tags" Target="../tags/tag538.xml"/><Relationship Id="rId104" Type="http://schemas.openxmlformats.org/officeDocument/2006/relationships/tags" Target="../tags/tag537.xml"/><Relationship Id="rId103" Type="http://schemas.openxmlformats.org/officeDocument/2006/relationships/tags" Target="../tags/tag536.xml"/><Relationship Id="rId102" Type="http://schemas.openxmlformats.org/officeDocument/2006/relationships/tags" Target="../tags/tag535.xml"/><Relationship Id="rId101" Type="http://schemas.openxmlformats.org/officeDocument/2006/relationships/tags" Target="../tags/tag534.xml"/><Relationship Id="rId100" Type="http://schemas.openxmlformats.org/officeDocument/2006/relationships/tags" Target="../tags/tag533.xml"/><Relationship Id="rId10" Type="http://schemas.openxmlformats.org/officeDocument/2006/relationships/tags" Target="../tags/tag44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9" Type="http://schemas.openxmlformats.org/officeDocument/2006/relationships/tags" Target="../tags/tag234.xml"/><Relationship Id="rId98" Type="http://schemas.openxmlformats.org/officeDocument/2006/relationships/tags" Target="../tags/tag233.xml"/><Relationship Id="rId97" Type="http://schemas.openxmlformats.org/officeDocument/2006/relationships/tags" Target="../tags/tag232.xml"/><Relationship Id="rId96" Type="http://schemas.openxmlformats.org/officeDocument/2006/relationships/tags" Target="../tags/tag231.xml"/><Relationship Id="rId95" Type="http://schemas.openxmlformats.org/officeDocument/2006/relationships/tags" Target="../tags/tag230.xml"/><Relationship Id="rId94" Type="http://schemas.openxmlformats.org/officeDocument/2006/relationships/tags" Target="../tags/tag229.xml"/><Relationship Id="rId93" Type="http://schemas.openxmlformats.org/officeDocument/2006/relationships/tags" Target="../tags/tag228.xml"/><Relationship Id="rId92" Type="http://schemas.openxmlformats.org/officeDocument/2006/relationships/tags" Target="../tags/tag227.xml"/><Relationship Id="rId91" Type="http://schemas.openxmlformats.org/officeDocument/2006/relationships/tags" Target="../tags/tag226.xml"/><Relationship Id="rId90" Type="http://schemas.openxmlformats.org/officeDocument/2006/relationships/tags" Target="../tags/tag225.xml"/><Relationship Id="rId9" Type="http://schemas.openxmlformats.org/officeDocument/2006/relationships/tags" Target="../tags/tag144.xml"/><Relationship Id="rId89" Type="http://schemas.openxmlformats.org/officeDocument/2006/relationships/tags" Target="../tags/tag224.xml"/><Relationship Id="rId88" Type="http://schemas.openxmlformats.org/officeDocument/2006/relationships/tags" Target="../tags/tag223.xml"/><Relationship Id="rId87" Type="http://schemas.openxmlformats.org/officeDocument/2006/relationships/tags" Target="../tags/tag222.xml"/><Relationship Id="rId86" Type="http://schemas.openxmlformats.org/officeDocument/2006/relationships/tags" Target="../tags/tag221.xml"/><Relationship Id="rId85" Type="http://schemas.openxmlformats.org/officeDocument/2006/relationships/tags" Target="../tags/tag220.xml"/><Relationship Id="rId84" Type="http://schemas.openxmlformats.org/officeDocument/2006/relationships/tags" Target="../tags/tag219.xml"/><Relationship Id="rId83" Type="http://schemas.openxmlformats.org/officeDocument/2006/relationships/tags" Target="../tags/tag218.xml"/><Relationship Id="rId82" Type="http://schemas.openxmlformats.org/officeDocument/2006/relationships/tags" Target="../tags/tag217.xml"/><Relationship Id="rId81" Type="http://schemas.openxmlformats.org/officeDocument/2006/relationships/tags" Target="../tags/tag216.xml"/><Relationship Id="rId80" Type="http://schemas.openxmlformats.org/officeDocument/2006/relationships/tags" Target="../tags/tag215.xml"/><Relationship Id="rId8" Type="http://schemas.openxmlformats.org/officeDocument/2006/relationships/tags" Target="../tags/tag143.xml"/><Relationship Id="rId79" Type="http://schemas.openxmlformats.org/officeDocument/2006/relationships/tags" Target="../tags/tag214.xml"/><Relationship Id="rId78" Type="http://schemas.openxmlformats.org/officeDocument/2006/relationships/tags" Target="../tags/tag213.xml"/><Relationship Id="rId77" Type="http://schemas.openxmlformats.org/officeDocument/2006/relationships/tags" Target="../tags/tag212.xml"/><Relationship Id="rId76" Type="http://schemas.openxmlformats.org/officeDocument/2006/relationships/tags" Target="../tags/tag211.xml"/><Relationship Id="rId75" Type="http://schemas.openxmlformats.org/officeDocument/2006/relationships/tags" Target="../tags/tag210.xml"/><Relationship Id="rId74" Type="http://schemas.openxmlformats.org/officeDocument/2006/relationships/tags" Target="../tags/tag209.xml"/><Relationship Id="rId73" Type="http://schemas.openxmlformats.org/officeDocument/2006/relationships/tags" Target="../tags/tag208.xml"/><Relationship Id="rId72" Type="http://schemas.openxmlformats.org/officeDocument/2006/relationships/tags" Target="../tags/tag207.xml"/><Relationship Id="rId71" Type="http://schemas.openxmlformats.org/officeDocument/2006/relationships/tags" Target="../tags/tag206.xml"/><Relationship Id="rId70" Type="http://schemas.openxmlformats.org/officeDocument/2006/relationships/tags" Target="../tags/tag205.xml"/><Relationship Id="rId7" Type="http://schemas.openxmlformats.org/officeDocument/2006/relationships/tags" Target="../tags/tag142.xml"/><Relationship Id="rId69" Type="http://schemas.openxmlformats.org/officeDocument/2006/relationships/tags" Target="../tags/tag204.xml"/><Relationship Id="rId68" Type="http://schemas.openxmlformats.org/officeDocument/2006/relationships/tags" Target="../tags/tag203.xml"/><Relationship Id="rId67" Type="http://schemas.openxmlformats.org/officeDocument/2006/relationships/tags" Target="../tags/tag202.xml"/><Relationship Id="rId66" Type="http://schemas.openxmlformats.org/officeDocument/2006/relationships/tags" Target="../tags/tag201.xml"/><Relationship Id="rId65" Type="http://schemas.openxmlformats.org/officeDocument/2006/relationships/tags" Target="../tags/tag200.xml"/><Relationship Id="rId64" Type="http://schemas.openxmlformats.org/officeDocument/2006/relationships/tags" Target="../tags/tag199.xml"/><Relationship Id="rId63" Type="http://schemas.openxmlformats.org/officeDocument/2006/relationships/tags" Target="../tags/tag198.xml"/><Relationship Id="rId62" Type="http://schemas.openxmlformats.org/officeDocument/2006/relationships/tags" Target="../tags/tag197.xml"/><Relationship Id="rId61" Type="http://schemas.openxmlformats.org/officeDocument/2006/relationships/tags" Target="../tags/tag196.xml"/><Relationship Id="rId60" Type="http://schemas.openxmlformats.org/officeDocument/2006/relationships/tags" Target="../tags/tag195.xml"/><Relationship Id="rId6" Type="http://schemas.openxmlformats.org/officeDocument/2006/relationships/tags" Target="../tags/tag141.xml"/><Relationship Id="rId59" Type="http://schemas.openxmlformats.org/officeDocument/2006/relationships/tags" Target="../tags/tag194.xml"/><Relationship Id="rId58" Type="http://schemas.openxmlformats.org/officeDocument/2006/relationships/tags" Target="../tags/tag193.xml"/><Relationship Id="rId57" Type="http://schemas.openxmlformats.org/officeDocument/2006/relationships/tags" Target="../tags/tag192.xml"/><Relationship Id="rId56" Type="http://schemas.openxmlformats.org/officeDocument/2006/relationships/tags" Target="../tags/tag191.xml"/><Relationship Id="rId55" Type="http://schemas.openxmlformats.org/officeDocument/2006/relationships/tags" Target="../tags/tag190.xml"/><Relationship Id="rId54" Type="http://schemas.openxmlformats.org/officeDocument/2006/relationships/tags" Target="../tags/tag189.xml"/><Relationship Id="rId53" Type="http://schemas.openxmlformats.org/officeDocument/2006/relationships/tags" Target="../tags/tag188.xml"/><Relationship Id="rId52" Type="http://schemas.openxmlformats.org/officeDocument/2006/relationships/tags" Target="../tags/tag187.xml"/><Relationship Id="rId51" Type="http://schemas.openxmlformats.org/officeDocument/2006/relationships/tags" Target="../tags/tag186.xml"/><Relationship Id="rId50" Type="http://schemas.openxmlformats.org/officeDocument/2006/relationships/tags" Target="../tags/tag185.xml"/><Relationship Id="rId5" Type="http://schemas.openxmlformats.org/officeDocument/2006/relationships/tags" Target="../tags/tag140.xml"/><Relationship Id="rId49" Type="http://schemas.openxmlformats.org/officeDocument/2006/relationships/tags" Target="../tags/tag184.xml"/><Relationship Id="rId48" Type="http://schemas.openxmlformats.org/officeDocument/2006/relationships/tags" Target="../tags/tag183.xml"/><Relationship Id="rId47" Type="http://schemas.openxmlformats.org/officeDocument/2006/relationships/tags" Target="../tags/tag182.xml"/><Relationship Id="rId46" Type="http://schemas.openxmlformats.org/officeDocument/2006/relationships/tags" Target="../tags/tag181.xml"/><Relationship Id="rId45" Type="http://schemas.openxmlformats.org/officeDocument/2006/relationships/tags" Target="../tags/tag180.xml"/><Relationship Id="rId44" Type="http://schemas.openxmlformats.org/officeDocument/2006/relationships/tags" Target="../tags/tag179.xml"/><Relationship Id="rId43" Type="http://schemas.openxmlformats.org/officeDocument/2006/relationships/tags" Target="../tags/tag178.xml"/><Relationship Id="rId42" Type="http://schemas.openxmlformats.org/officeDocument/2006/relationships/tags" Target="../tags/tag177.xml"/><Relationship Id="rId41" Type="http://schemas.openxmlformats.org/officeDocument/2006/relationships/tags" Target="../tags/tag176.xml"/><Relationship Id="rId40" Type="http://schemas.openxmlformats.org/officeDocument/2006/relationships/tags" Target="../tags/tag175.xml"/><Relationship Id="rId4" Type="http://schemas.openxmlformats.org/officeDocument/2006/relationships/tags" Target="../tags/tag139.xml"/><Relationship Id="rId39" Type="http://schemas.openxmlformats.org/officeDocument/2006/relationships/tags" Target="../tags/tag174.xml"/><Relationship Id="rId38" Type="http://schemas.openxmlformats.org/officeDocument/2006/relationships/tags" Target="../tags/tag173.xml"/><Relationship Id="rId37" Type="http://schemas.openxmlformats.org/officeDocument/2006/relationships/tags" Target="../tags/tag172.xml"/><Relationship Id="rId36" Type="http://schemas.openxmlformats.org/officeDocument/2006/relationships/tags" Target="../tags/tag171.xml"/><Relationship Id="rId35" Type="http://schemas.openxmlformats.org/officeDocument/2006/relationships/tags" Target="../tags/tag170.xml"/><Relationship Id="rId34" Type="http://schemas.openxmlformats.org/officeDocument/2006/relationships/tags" Target="../tags/tag169.xml"/><Relationship Id="rId33" Type="http://schemas.openxmlformats.org/officeDocument/2006/relationships/tags" Target="../tags/tag168.xml"/><Relationship Id="rId32" Type="http://schemas.openxmlformats.org/officeDocument/2006/relationships/tags" Target="../tags/tag167.xml"/><Relationship Id="rId31" Type="http://schemas.openxmlformats.org/officeDocument/2006/relationships/tags" Target="../tags/tag166.xml"/><Relationship Id="rId30" Type="http://schemas.openxmlformats.org/officeDocument/2006/relationships/tags" Target="../tags/tag165.xml"/><Relationship Id="rId3" Type="http://schemas.openxmlformats.org/officeDocument/2006/relationships/tags" Target="../tags/tag138.xml"/><Relationship Id="rId29" Type="http://schemas.openxmlformats.org/officeDocument/2006/relationships/tags" Target="../tags/tag164.xml"/><Relationship Id="rId28" Type="http://schemas.openxmlformats.org/officeDocument/2006/relationships/tags" Target="../tags/tag163.xml"/><Relationship Id="rId27" Type="http://schemas.openxmlformats.org/officeDocument/2006/relationships/tags" Target="../tags/tag162.xml"/><Relationship Id="rId26" Type="http://schemas.openxmlformats.org/officeDocument/2006/relationships/tags" Target="../tags/tag161.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tags" Target="../tags/tag137.xml"/><Relationship Id="rId19" Type="http://schemas.openxmlformats.org/officeDocument/2006/relationships/tags" Target="../tags/tag154.xml"/><Relationship Id="rId18" Type="http://schemas.openxmlformats.org/officeDocument/2006/relationships/tags" Target="../tags/tag153.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tags" Target="../tags/tag149.xml"/><Relationship Id="rId135" Type="http://schemas.openxmlformats.org/officeDocument/2006/relationships/tags" Target="../tags/tag270.xml"/><Relationship Id="rId134" Type="http://schemas.openxmlformats.org/officeDocument/2006/relationships/tags" Target="../tags/tag269.xml"/><Relationship Id="rId133" Type="http://schemas.openxmlformats.org/officeDocument/2006/relationships/tags" Target="../tags/tag268.xml"/><Relationship Id="rId132" Type="http://schemas.openxmlformats.org/officeDocument/2006/relationships/tags" Target="../tags/tag267.xml"/><Relationship Id="rId131" Type="http://schemas.openxmlformats.org/officeDocument/2006/relationships/tags" Target="../tags/tag266.xml"/><Relationship Id="rId130" Type="http://schemas.openxmlformats.org/officeDocument/2006/relationships/tags" Target="../tags/tag265.xml"/><Relationship Id="rId13" Type="http://schemas.openxmlformats.org/officeDocument/2006/relationships/tags" Target="../tags/tag148.xml"/><Relationship Id="rId129" Type="http://schemas.openxmlformats.org/officeDocument/2006/relationships/tags" Target="../tags/tag264.xml"/><Relationship Id="rId128" Type="http://schemas.openxmlformats.org/officeDocument/2006/relationships/tags" Target="../tags/tag263.xml"/><Relationship Id="rId127" Type="http://schemas.openxmlformats.org/officeDocument/2006/relationships/tags" Target="../tags/tag262.xml"/><Relationship Id="rId126" Type="http://schemas.openxmlformats.org/officeDocument/2006/relationships/tags" Target="../tags/tag261.xml"/><Relationship Id="rId125" Type="http://schemas.openxmlformats.org/officeDocument/2006/relationships/tags" Target="../tags/tag260.xml"/><Relationship Id="rId124" Type="http://schemas.openxmlformats.org/officeDocument/2006/relationships/tags" Target="../tags/tag259.xml"/><Relationship Id="rId123" Type="http://schemas.openxmlformats.org/officeDocument/2006/relationships/tags" Target="../tags/tag258.xml"/><Relationship Id="rId122" Type="http://schemas.openxmlformats.org/officeDocument/2006/relationships/tags" Target="../tags/tag257.xml"/><Relationship Id="rId121" Type="http://schemas.openxmlformats.org/officeDocument/2006/relationships/tags" Target="../tags/tag256.xml"/><Relationship Id="rId120" Type="http://schemas.openxmlformats.org/officeDocument/2006/relationships/tags" Target="../tags/tag255.xml"/><Relationship Id="rId12" Type="http://schemas.openxmlformats.org/officeDocument/2006/relationships/tags" Target="../tags/tag147.xml"/><Relationship Id="rId119" Type="http://schemas.openxmlformats.org/officeDocument/2006/relationships/tags" Target="../tags/tag254.xml"/><Relationship Id="rId118" Type="http://schemas.openxmlformats.org/officeDocument/2006/relationships/tags" Target="../tags/tag253.xml"/><Relationship Id="rId117" Type="http://schemas.openxmlformats.org/officeDocument/2006/relationships/tags" Target="../tags/tag252.xml"/><Relationship Id="rId116" Type="http://schemas.openxmlformats.org/officeDocument/2006/relationships/tags" Target="../tags/tag251.xml"/><Relationship Id="rId115" Type="http://schemas.openxmlformats.org/officeDocument/2006/relationships/tags" Target="../tags/tag250.xml"/><Relationship Id="rId114" Type="http://schemas.openxmlformats.org/officeDocument/2006/relationships/tags" Target="../tags/tag249.xml"/><Relationship Id="rId113" Type="http://schemas.openxmlformats.org/officeDocument/2006/relationships/tags" Target="../tags/tag248.xml"/><Relationship Id="rId112" Type="http://schemas.openxmlformats.org/officeDocument/2006/relationships/tags" Target="../tags/tag247.xml"/><Relationship Id="rId111" Type="http://schemas.openxmlformats.org/officeDocument/2006/relationships/tags" Target="../tags/tag246.xml"/><Relationship Id="rId110" Type="http://schemas.openxmlformats.org/officeDocument/2006/relationships/tags" Target="../tags/tag245.xml"/><Relationship Id="rId11" Type="http://schemas.openxmlformats.org/officeDocument/2006/relationships/tags" Target="../tags/tag146.xml"/><Relationship Id="rId109" Type="http://schemas.openxmlformats.org/officeDocument/2006/relationships/tags" Target="../tags/tag244.xml"/><Relationship Id="rId108" Type="http://schemas.openxmlformats.org/officeDocument/2006/relationships/tags" Target="../tags/tag243.xml"/><Relationship Id="rId107" Type="http://schemas.openxmlformats.org/officeDocument/2006/relationships/tags" Target="../tags/tag242.xml"/><Relationship Id="rId106" Type="http://schemas.openxmlformats.org/officeDocument/2006/relationships/tags" Target="../tags/tag241.xml"/><Relationship Id="rId105" Type="http://schemas.openxmlformats.org/officeDocument/2006/relationships/tags" Target="../tags/tag240.xml"/><Relationship Id="rId104" Type="http://schemas.openxmlformats.org/officeDocument/2006/relationships/tags" Target="../tags/tag239.xml"/><Relationship Id="rId103" Type="http://schemas.openxmlformats.org/officeDocument/2006/relationships/tags" Target="../tags/tag238.xml"/><Relationship Id="rId102" Type="http://schemas.openxmlformats.org/officeDocument/2006/relationships/tags" Target="../tags/tag237.xml"/><Relationship Id="rId101" Type="http://schemas.openxmlformats.org/officeDocument/2006/relationships/tags" Target="../tags/tag236.xml"/><Relationship Id="rId100" Type="http://schemas.openxmlformats.org/officeDocument/2006/relationships/tags" Target="../tags/tag235.xml"/><Relationship Id="rId10" Type="http://schemas.openxmlformats.org/officeDocument/2006/relationships/tags" Target="../tags/tag145.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9" Type="http://schemas.openxmlformats.org/officeDocument/2006/relationships/tags" Target="../tags/tag368.xml"/><Relationship Id="rId98" Type="http://schemas.openxmlformats.org/officeDocument/2006/relationships/tags" Target="../tags/tag367.xml"/><Relationship Id="rId97" Type="http://schemas.openxmlformats.org/officeDocument/2006/relationships/tags" Target="../tags/tag366.xml"/><Relationship Id="rId96" Type="http://schemas.openxmlformats.org/officeDocument/2006/relationships/tags" Target="../tags/tag365.xml"/><Relationship Id="rId95" Type="http://schemas.openxmlformats.org/officeDocument/2006/relationships/tags" Target="../tags/tag364.xml"/><Relationship Id="rId94" Type="http://schemas.openxmlformats.org/officeDocument/2006/relationships/tags" Target="../tags/tag363.xml"/><Relationship Id="rId93" Type="http://schemas.openxmlformats.org/officeDocument/2006/relationships/tags" Target="../tags/tag362.xml"/><Relationship Id="rId92" Type="http://schemas.openxmlformats.org/officeDocument/2006/relationships/tags" Target="../tags/tag361.xml"/><Relationship Id="rId91" Type="http://schemas.openxmlformats.org/officeDocument/2006/relationships/tags" Target="../tags/tag360.xml"/><Relationship Id="rId90" Type="http://schemas.openxmlformats.org/officeDocument/2006/relationships/tags" Target="../tags/tag359.xml"/><Relationship Id="rId9" Type="http://schemas.openxmlformats.org/officeDocument/2006/relationships/tags" Target="../tags/tag278.xml"/><Relationship Id="rId89" Type="http://schemas.openxmlformats.org/officeDocument/2006/relationships/tags" Target="../tags/tag358.xml"/><Relationship Id="rId88" Type="http://schemas.openxmlformats.org/officeDocument/2006/relationships/tags" Target="../tags/tag357.xml"/><Relationship Id="rId87" Type="http://schemas.openxmlformats.org/officeDocument/2006/relationships/tags" Target="../tags/tag356.xml"/><Relationship Id="rId86" Type="http://schemas.openxmlformats.org/officeDocument/2006/relationships/tags" Target="../tags/tag355.xml"/><Relationship Id="rId85" Type="http://schemas.openxmlformats.org/officeDocument/2006/relationships/tags" Target="../tags/tag354.xml"/><Relationship Id="rId84" Type="http://schemas.openxmlformats.org/officeDocument/2006/relationships/tags" Target="../tags/tag353.xml"/><Relationship Id="rId83" Type="http://schemas.openxmlformats.org/officeDocument/2006/relationships/tags" Target="../tags/tag352.xml"/><Relationship Id="rId82" Type="http://schemas.openxmlformats.org/officeDocument/2006/relationships/tags" Target="../tags/tag351.xml"/><Relationship Id="rId81" Type="http://schemas.openxmlformats.org/officeDocument/2006/relationships/tags" Target="../tags/tag350.xml"/><Relationship Id="rId80" Type="http://schemas.openxmlformats.org/officeDocument/2006/relationships/tags" Target="../tags/tag349.xml"/><Relationship Id="rId8" Type="http://schemas.openxmlformats.org/officeDocument/2006/relationships/tags" Target="../tags/tag277.xml"/><Relationship Id="rId79" Type="http://schemas.openxmlformats.org/officeDocument/2006/relationships/tags" Target="../tags/tag348.xml"/><Relationship Id="rId78" Type="http://schemas.openxmlformats.org/officeDocument/2006/relationships/tags" Target="../tags/tag347.xml"/><Relationship Id="rId77" Type="http://schemas.openxmlformats.org/officeDocument/2006/relationships/tags" Target="../tags/tag346.xml"/><Relationship Id="rId76" Type="http://schemas.openxmlformats.org/officeDocument/2006/relationships/tags" Target="../tags/tag345.xml"/><Relationship Id="rId75" Type="http://schemas.openxmlformats.org/officeDocument/2006/relationships/tags" Target="../tags/tag344.xml"/><Relationship Id="rId74" Type="http://schemas.openxmlformats.org/officeDocument/2006/relationships/tags" Target="../tags/tag343.xml"/><Relationship Id="rId73" Type="http://schemas.openxmlformats.org/officeDocument/2006/relationships/tags" Target="../tags/tag342.xml"/><Relationship Id="rId72" Type="http://schemas.openxmlformats.org/officeDocument/2006/relationships/tags" Target="../tags/tag341.xml"/><Relationship Id="rId71" Type="http://schemas.openxmlformats.org/officeDocument/2006/relationships/tags" Target="../tags/tag340.xml"/><Relationship Id="rId70" Type="http://schemas.openxmlformats.org/officeDocument/2006/relationships/tags" Target="../tags/tag339.xml"/><Relationship Id="rId7" Type="http://schemas.openxmlformats.org/officeDocument/2006/relationships/tags" Target="../tags/tag276.xml"/><Relationship Id="rId69" Type="http://schemas.openxmlformats.org/officeDocument/2006/relationships/tags" Target="../tags/tag338.xml"/><Relationship Id="rId68" Type="http://schemas.openxmlformats.org/officeDocument/2006/relationships/tags" Target="../tags/tag337.xml"/><Relationship Id="rId67" Type="http://schemas.openxmlformats.org/officeDocument/2006/relationships/tags" Target="../tags/tag336.xml"/><Relationship Id="rId66" Type="http://schemas.openxmlformats.org/officeDocument/2006/relationships/tags" Target="../tags/tag335.xml"/><Relationship Id="rId65" Type="http://schemas.openxmlformats.org/officeDocument/2006/relationships/tags" Target="../tags/tag334.xml"/><Relationship Id="rId64" Type="http://schemas.openxmlformats.org/officeDocument/2006/relationships/tags" Target="../tags/tag333.xml"/><Relationship Id="rId63" Type="http://schemas.openxmlformats.org/officeDocument/2006/relationships/tags" Target="../tags/tag332.xml"/><Relationship Id="rId62" Type="http://schemas.openxmlformats.org/officeDocument/2006/relationships/tags" Target="../tags/tag331.xml"/><Relationship Id="rId61" Type="http://schemas.openxmlformats.org/officeDocument/2006/relationships/tags" Target="../tags/tag330.xml"/><Relationship Id="rId60" Type="http://schemas.openxmlformats.org/officeDocument/2006/relationships/tags" Target="../tags/tag329.xml"/><Relationship Id="rId6" Type="http://schemas.openxmlformats.org/officeDocument/2006/relationships/tags" Target="../tags/tag275.xml"/><Relationship Id="rId59" Type="http://schemas.openxmlformats.org/officeDocument/2006/relationships/tags" Target="../tags/tag328.xml"/><Relationship Id="rId58" Type="http://schemas.openxmlformats.org/officeDocument/2006/relationships/tags" Target="../tags/tag327.xml"/><Relationship Id="rId57" Type="http://schemas.openxmlformats.org/officeDocument/2006/relationships/tags" Target="../tags/tag326.xml"/><Relationship Id="rId56" Type="http://schemas.openxmlformats.org/officeDocument/2006/relationships/tags" Target="../tags/tag325.xml"/><Relationship Id="rId55" Type="http://schemas.openxmlformats.org/officeDocument/2006/relationships/tags" Target="../tags/tag324.xml"/><Relationship Id="rId54" Type="http://schemas.openxmlformats.org/officeDocument/2006/relationships/tags" Target="../tags/tag323.xml"/><Relationship Id="rId53" Type="http://schemas.openxmlformats.org/officeDocument/2006/relationships/tags" Target="../tags/tag322.xml"/><Relationship Id="rId52" Type="http://schemas.openxmlformats.org/officeDocument/2006/relationships/tags" Target="../tags/tag321.xml"/><Relationship Id="rId51" Type="http://schemas.openxmlformats.org/officeDocument/2006/relationships/tags" Target="../tags/tag320.xml"/><Relationship Id="rId50" Type="http://schemas.openxmlformats.org/officeDocument/2006/relationships/tags" Target="../tags/tag319.xml"/><Relationship Id="rId5" Type="http://schemas.openxmlformats.org/officeDocument/2006/relationships/tags" Target="../tags/tag274.xml"/><Relationship Id="rId49" Type="http://schemas.openxmlformats.org/officeDocument/2006/relationships/tags" Target="../tags/tag318.xml"/><Relationship Id="rId48" Type="http://schemas.openxmlformats.org/officeDocument/2006/relationships/tags" Target="../tags/tag317.xml"/><Relationship Id="rId47" Type="http://schemas.openxmlformats.org/officeDocument/2006/relationships/tags" Target="../tags/tag316.xml"/><Relationship Id="rId46" Type="http://schemas.openxmlformats.org/officeDocument/2006/relationships/tags" Target="../tags/tag315.xml"/><Relationship Id="rId45" Type="http://schemas.openxmlformats.org/officeDocument/2006/relationships/tags" Target="../tags/tag314.xml"/><Relationship Id="rId44" Type="http://schemas.openxmlformats.org/officeDocument/2006/relationships/tags" Target="../tags/tag313.xml"/><Relationship Id="rId43" Type="http://schemas.openxmlformats.org/officeDocument/2006/relationships/tags" Target="../tags/tag312.xml"/><Relationship Id="rId42" Type="http://schemas.openxmlformats.org/officeDocument/2006/relationships/tags" Target="../tags/tag311.xml"/><Relationship Id="rId41" Type="http://schemas.openxmlformats.org/officeDocument/2006/relationships/tags" Target="../tags/tag310.xml"/><Relationship Id="rId40" Type="http://schemas.openxmlformats.org/officeDocument/2006/relationships/tags" Target="../tags/tag309.xml"/><Relationship Id="rId4" Type="http://schemas.openxmlformats.org/officeDocument/2006/relationships/tags" Target="../tags/tag273.xml"/><Relationship Id="rId39" Type="http://schemas.openxmlformats.org/officeDocument/2006/relationships/tags" Target="../tags/tag308.xml"/><Relationship Id="rId38" Type="http://schemas.openxmlformats.org/officeDocument/2006/relationships/tags" Target="../tags/tag307.xml"/><Relationship Id="rId37" Type="http://schemas.openxmlformats.org/officeDocument/2006/relationships/tags" Target="../tags/tag306.xml"/><Relationship Id="rId36" Type="http://schemas.openxmlformats.org/officeDocument/2006/relationships/tags" Target="../tags/tag305.xml"/><Relationship Id="rId35" Type="http://schemas.openxmlformats.org/officeDocument/2006/relationships/tags" Target="../tags/tag304.xml"/><Relationship Id="rId34" Type="http://schemas.openxmlformats.org/officeDocument/2006/relationships/tags" Target="../tags/tag303.xml"/><Relationship Id="rId33" Type="http://schemas.openxmlformats.org/officeDocument/2006/relationships/tags" Target="../tags/tag302.xml"/><Relationship Id="rId32" Type="http://schemas.openxmlformats.org/officeDocument/2006/relationships/tags" Target="../tags/tag301.xml"/><Relationship Id="rId31" Type="http://schemas.openxmlformats.org/officeDocument/2006/relationships/tags" Target="../tags/tag300.xml"/><Relationship Id="rId30" Type="http://schemas.openxmlformats.org/officeDocument/2006/relationships/tags" Target="../tags/tag299.xml"/><Relationship Id="rId3" Type="http://schemas.openxmlformats.org/officeDocument/2006/relationships/tags" Target="../tags/tag272.xml"/><Relationship Id="rId29" Type="http://schemas.openxmlformats.org/officeDocument/2006/relationships/tags" Target="../tags/tag298.xml"/><Relationship Id="rId28" Type="http://schemas.openxmlformats.org/officeDocument/2006/relationships/tags" Target="../tags/tag297.xml"/><Relationship Id="rId27" Type="http://schemas.openxmlformats.org/officeDocument/2006/relationships/tags" Target="../tags/tag296.xml"/><Relationship Id="rId26" Type="http://schemas.openxmlformats.org/officeDocument/2006/relationships/tags" Target="../tags/tag295.xml"/><Relationship Id="rId25" Type="http://schemas.openxmlformats.org/officeDocument/2006/relationships/tags" Target="../tags/tag294.xml"/><Relationship Id="rId24" Type="http://schemas.openxmlformats.org/officeDocument/2006/relationships/tags" Target="../tags/tag293.xml"/><Relationship Id="rId23" Type="http://schemas.openxmlformats.org/officeDocument/2006/relationships/tags" Target="../tags/tag292.xml"/><Relationship Id="rId22" Type="http://schemas.openxmlformats.org/officeDocument/2006/relationships/tags" Target="../tags/tag291.xml"/><Relationship Id="rId21" Type="http://schemas.openxmlformats.org/officeDocument/2006/relationships/tags" Target="../tags/tag290.xml"/><Relationship Id="rId20" Type="http://schemas.openxmlformats.org/officeDocument/2006/relationships/tags" Target="../tags/tag289.xml"/><Relationship Id="rId2" Type="http://schemas.openxmlformats.org/officeDocument/2006/relationships/tags" Target="../tags/tag271.xml"/><Relationship Id="rId19" Type="http://schemas.openxmlformats.org/officeDocument/2006/relationships/tags" Target="../tags/tag288.xml"/><Relationship Id="rId18" Type="http://schemas.openxmlformats.org/officeDocument/2006/relationships/tags" Target="../tags/tag287.xml"/><Relationship Id="rId17" Type="http://schemas.openxmlformats.org/officeDocument/2006/relationships/tags" Target="../tags/tag286.xml"/><Relationship Id="rId16" Type="http://schemas.openxmlformats.org/officeDocument/2006/relationships/tags" Target="../tags/tag285.xml"/><Relationship Id="rId15" Type="http://schemas.openxmlformats.org/officeDocument/2006/relationships/tags" Target="../tags/tag284.xml"/><Relationship Id="rId14" Type="http://schemas.openxmlformats.org/officeDocument/2006/relationships/tags" Target="../tags/tag283.xml"/><Relationship Id="rId137" Type="http://schemas.openxmlformats.org/officeDocument/2006/relationships/tags" Target="../tags/tag406.xml"/><Relationship Id="rId136" Type="http://schemas.openxmlformats.org/officeDocument/2006/relationships/tags" Target="../tags/tag405.xml"/><Relationship Id="rId135" Type="http://schemas.openxmlformats.org/officeDocument/2006/relationships/tags" Target="../tags/tag404.xml"/><Relationship Id="rId134" Type="http://schemas.openxmlformats.org/officeDocument/2006/relationships/tags" Target="../tags/tag403.xml"/><Relationship Id="rId133" Type="http://schemas.openxmlformats.org/officeDocument/2006/relationships/tags" Target="../tags/tag402.xml"/><Relationship Id="rId132" Type="http://schemas.openxmlformats.org/officeDocument/2006/relationships/tags" Target="../tags/tag401.xml"/><Relationship Id="rId131" Type="http://schemas.openxmlformats.org/officeDocument/2006/relationships/tags" Target="../tags/tag400.xml"/><Relationship Id="rId130" Type="http://schemas.openxmlformats.org/officeDocument/2006/relationships/tags" Target="../tags/tag399.xml"/><Relationship Id="rId13" Type="http://schemas.openxmlformats.org/officeDocument/2006/relationships/tags" Target="../tags/tag282.xml"/><Relationship Id="rId129" Type="http://schemas.openxmlformats.org/officeDocument/2006/relationships/tags" Target="../tags/tag398.xml"/><Relationship Id="rId128" Type="http://schemas.openxmlformats.org/officeDocument/2006/relationships/tags" Target="../tags/tag397.xml"/><Relationship Id="rId127" Type="http://schemas.openxmlformats.org/officeDocument/2006/relationships/tags" Target="../tags/tag396.xml"/><Relationship Id="rId126" Type="http://schemas.openxmlformats.org/officeDocument/2006/relationships/tags" Target="../tags/tag395.xml"/><Relationship Id="rId125" Type="http://schemas.openxmlformats.org/officeDocument/2006/relationships/tags" Target="../tags/tag394.xml"/><Relationship Id="rId124" Type="http://schemas.openxmlformats.org/officeDocument/2006/relationships/tags" Target="../tags/tag393.xml"/><Relationship Id="rId123" Type="http://schemas.openxmlformats.org/officeDocument/2006/relationships/tags" Target="../tags/tag392.xml"/><Relationship Id="rId122" Type="http://schemas.openxmlformats.org/officeDocument/2006/relationships/tags" Target="../tags/tag391.xml"/><Relationship Id="rId121" Type="http://schemas.openxmlformats.org/officeDocument/2006/relationships/tags" Target="../tags/tag390.xml"/><Relationship Id="rId120" Type="http://schemas.openxmlformats.org/officeDocument/2006/relationships/tags" Target="../tags/tag389.xml"/><Relationship Id="rId12" Type="http://schemas.openxmlformats.org/officeDocument/2006/relationships/tags" Target="../tags/tag281.xml"/><Relationship Id="rId119" Type="http://schemas.openxmlformats.org/officeDocument/2006/relationships/tags" Target="../tags/tag388.xml"/><Relationship Id="rId118" Type="http://schemas.openxmlformats.org/officeDocument/2006/relationships/tags" Target="../tags/tag387.xml"/><Relationship Id="rId117" Type="http://schemas.openxmlformats.org/officeDocument/2006/relationships/tags" Target="../tags/tag386.xml"/><Relationship Id="rId116" Type="http://schemas.openxmlformats.org/officeDocument/2006/relationships/tags" Target="../tags/tag385.xml"/><Relationship Id="rId115" Type="http://schemas.openxmlformats.org/officeDocument/2006/relationships/tags" Target="../tags/tag384.xml"/><Relationship Id="rId114" Type="http://schemas.openxmlformats.org/officeDocument/2006/relationships/tags" Target="../tags/tag383.xml"/><Relationship Id="rId113" Type="http://schemas.openxmlformats.org/officeDocument/2006/relationships/tags" Target="../tags/tag382.xml"/><Relationship Id="rId112" Type="http://schemas.openxmlformats.org/officeDocument/2006/relationships/tags" Target="../tags/tag381.xml"/><Relationship Id="rId111" Type="http://schemas.openxmlformats.org/officeDocument/2006/relationships/tags" Target="../tags/tag380.xml"/><Relationship Id="rId110" Type="http://schemas.openxmlformats.org/officeDocument/2006/relationships/tags" Target="../tags/tag379.xml"/><Relationship Id="rId11" Type="http://schemas.openxmlformats.org/officeDocument/2006/relationships/tags" Target="../tags/tag280.xml"/><Relationship Id="rId109" Type="http://schemas.openxmlformats.org/officeDocument/2006/relationships/tags" Target="../tags/tag378.xml"/><Relationship Id="rId108" Type="http://schemas.openxmlformats.org/officeDocument/2006/relationships/tags" Target="../tags/tag377.xml"/><Relationship Id="rId107" Type="http://schemas.openxmlformats.org/officeDocument/2006/relationships/tags" Target="../tags/tag376.xml"/><Relationship Id="rId106" Type="http://schemas.openxmlformats.org/officeDocument/2006/relationships/tags" Target="../tags/tag375.xml"/><Relationship Id="rId105" Type="http://schemas.openxmlformats.org/officeDocument/2006/relationships/tags" Target="../tags/tag374.xml"/><Relationship Id="rId104" Type="http://schemas.openxmlformats.org/officeDocument/2006/relationships/tags" Target="../tags/tag373.xml"/><Relationship Id="rId103" Type="http://schemas.openxmlformats.org/officeDocument/2006/relationships/tags" Target="../tags/tag372.xml"/><Relationship Id="rId102" Type="http://schemas.openxmlformats.org/officeDocument/2006/relationships/tags" Target="../tags/tag371.xml"/><Relationship Id="rId101" Type="http://schemas.openxmlformats.org/officeDocument/2006/relationships/tags" Target="../tags/tag370.xml"/><Relationship Id="rId100" Type="http://schemas.openxmlformats.org/officeDocument/2006/relationships/tags" Target="../tags/tag369.xml"/><Relationship Id="rId10" Type="http://schemas.openxmlformats.org/officeDocument/2006/relationships/tags" Target="../tags/tag27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430.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sp>
        <p:nvSpPr>
          <p:cNvPr id="2051" name="Freeform 50"/>
          <p:cNvSpPr/>
          <p:nvPr>
            <p:custDataLst>
              <p:tags r:id="rId2"/>
            </p:custDataLst>
          </p:nvPr>
        </p:nvSpPr>
        <p:spPr>
          <a:xfrm>
            <a:off x="5910263" y="4651375"/>
            <a:ext cx="6283325" cy="2205038"/>
          </a:xfrm>
          <a:custGeom>
            <a:avLst/>
            <a:gdLst/>
            <a:ahLst/>
            <a:cxnLst>
              <a:cxn ang="0">
                <a:pos x="5989637" y="0"/>
              </a:cxn>
              <a:cxn ang="0">
                <a:pos x="4972050" y="786378"/>
              </a:cxn>
              <a:cxn ang="0">
                <a:pos x="4486275" y="560791"/>
              </a:cxn>
              <a:cxn ang="0">
                <a:pos x="3846512" y="1194659"/>
              </a:cxn>
              <a:cxn ang="0">
                <a:pos x="3562350" y="1170830"/>
              </a:cxn>
              <a:cxn ang="0">
                <a:pos x="2951162" y="719655"/>
              </a:cxn>
              <a:cxn ang="0">
                <a:pos x="2871787" y="724421"/>
              </a:cxn>
              <a:cxn ang="0">
                <a:pos x="2222500" y="498834"/>
              </a:cxn>
              <a:cxn ang="0">
                <a:pos x="1757362" y="606861"/>
              </a:cxn>
              <a:cxn ang="0">
                <a:pos x="1301750" y="502011"/>
              </a:cxn>
              <a:cxn ang="0">
                <a:pos x="268287" y="1356701"/>
              </a:cxn>
              <a:cxn ang="0">
                <a:pos x="187325" y="1377353"/>
              </a:cxn>
              <a:cxn ang="0">
                <a:pos x="0" y="1019909"/>
              </a:cxn>
              <a:cxn ang="0">
                <a:pos x="0" y="2205037"/>
              </a:cxn>
              <a:cxn ang="0">
                <a:pos x="90487" y="2205037"/>
              </a:cxn>
              <a:cxn ang="0">
                <a:pos x="136525" y="2116072"/>
              </a:cxn>
              <a:cxn ang="0">
                <a:pos x="465137" y="2192327"/>
              </a:cxn>
              <a:cxn ang="0">
                <a:pos x="474662" y="2205037"/>
              </a:cxn>
              <a:cxn ang="0">
                <a:pos x="4633912" y="2205037"/>
              </a:cxn>
              <a:cxn ang="0">
                <a:pos x="5441950" y="1950854"/>
              </a:cxn>
              <a:cxn ang="0">
                <a:pos x="5989637" y="2104952"/>
              </a:cxn>
              <a:cxn ang="0">
                <a:pos x="6283325" y="2063647"/>
              </a:cxn>
              <a:cxn ang="0">
                <a:pos x="6283325" y="41304"/>
              </a:cxn>
              <a:cxn ang="0">
                <a:pos x="5989637" y="0"/>
              </a:cxn>
            </a:cxnLst>
            <a:pathLst>
              <a:path w="3958" h="1388">
                <a:moveTo>
                  <a:pt x="3773" y="0"/>
                </a:moveTo>
                <a:cubicBezTo>
                  <a:pt x="3465" y="0"/>
                  <a:pt x="3207" y="210"/>
                  <a:pt x="3132" y="495"/>
                </a:cubicBezTo>
                <a:cubicBezTo>
                  <a:pt x="3058" y="408"/>
                  <a:pt x="2949" y="353"/>
                  <a:pt x="2826" y="353"/>
                </a:cubicBezTo>
                <a:cubicBezTo>
                  <a:pt x="2605" y="353"/>
                  <a:pt x="2425" y="531"/>
                  <a:pt x="2423" y="752"/>
                </a:cubicBezTo>
                <a:cubicBezTo>
                  <a:pt x="2365" y="746"/>
                  <a:pt x="2305" y="742"/>
                  <a:pt x="2244" y="737"/>
                </a:cubicBezTo>
                <a:cubicBezTo>
                  <a:pt x="2194" y="572"/>
                  <a:pt x="2040" y="453"/>
                  <a:pt x="1859" y="453"/>
                </a:cubicBezTo>
                <a:cubicBezTo>
                  <a:pt x="1842" y="453"/>
                  <a:pt x="1825" y="454"/>
                  <a:pt x="1809" y="456"/>
                </a:cubicBezTo>
                <a:cubicBezTo>
                  <a:pt x="1696" y="367"/>
                  <a:pt x="1554" y="314"/>
                  <a:pt x="1400" y="314"/>
                </a:cubicBezTo>
                <a:cubicBezTo>
                  <a:pt x="1295" y="314"/>
                  <a:pt x="1196" y="338"/>
                  <a:pt x="1107" y="382"/>
                </a:cubicBezTo>
                <a:cubicBezTo>
                  <a:pt x="1020" y="340"/>
                  <a:pt x="923" y="316"/>
                  <a:pt x="820" y="316"/>
                </a:cubicBezTo>
                <a:cubicBezTo>
                  <a:pt x="497" y="316"/>
                  <a:pt x="228" y="548"/>
                  <a:pt x="169" y="854"/>
                </a:cubicBezTo>
                <a:cubicBezTo>
                  <a:pt x="152" y="858"/>
                  <a:pt x="135" y="862"/>
                  <a:pt x="118" y="867"/>
                </a:cubicBezTo>
                <a:cubicBezTo>
                  <a:pt x="93" y="784"/>
                  <a:pt x="53" y="707"/>
                  <a:pt x="0" y="642"/>
                </a:cubicBezTo>
                <a:cubicBezTo>
                  <a:pt x="0" y="1388"/>
                  <a:pt x="0" y="1388"/>
                  <a:pt x="0" y="1388"/>
                </a:cubicBezTo>
                <a:cubicBezTo>
                  <a:pt x="57" y="1388"/>
                  <a:pt x="57" y="1388"/>
                  <a:pt x="57" y="1388"/>
                </a:cubicBezTo>
                <a:cubicBezTo>
                  <a:pt x="67" y="1369"/>
                  <a:pt x="77" y="1351"/>
                  <a:pt x="86" y="1332"/>
                </a:cubicBezTo>
                <a:cubicBezTo>
                  <a:pt x="148" y="1349"/>
                  <a:pt x="217" y="1365"/>
                  <a:pt x="293" y="1380"/>
                </a:cubicBezTo>
                <a:cubicBezTo>
                  <a:pt x="295" y="1383"/>
                  <a:pt x="297" y="1385"/>
                  <a:pt x="299" y="1388"/>
                </a:cubicBezTo>
                <a:cubicBezTo>
                  <a:pt x="2919" y="1388"/>
                  <a:pt x="2919" y="1388"/>
                  <a:pt x="2919" y="1388"/>
                </a:cubicBezTo>
                <a:cubicBezTo>
                  <a:pt x="3148" y="1344"/>
                  <a:pt x="3325" y="1290"/>
                  <a:pt x="3428" y="1228"/>
                </a:cubicBezTo>
                <a:cubicBezTo>
                  <a:pt x="3529" y="1290"/>
                  <a:pt x="3647" y="1325"/>
                  <a:pt x="3773" y="1325"/>
                </a:cubicBezTo>
                <a:cubicBezTo>
                  <a:pt x="3837" y="1325"/>
                  <a:pt x="3899" y="1316"/>
                  <a:pt x="3958" y="1299"/>
                </a:cubicBezTo>
                <a:cubicBezTo>
                  <a:pt x="3958" y="26"/>
                  <a:pt x="3958" y="26"/>
                  <a:pt x="3958" y="26"/>
                </a:cubicBezTo>
                <a:cubicBezTo>
                  <a:pt x="3899" y="9"/>
                  <a:pt x="3837" y="0"/>
                  <a:pt x="3773" y="0"/>
                </a:cubicBezTo>
                <a:close/>
              </a:path>
            </a:pathLst>
          </a:custGeom>
          <a:solidFill>
            <a:srgbClr val="D8D8D8"/>
          </a:solidFill>
          <a:ln w="9525">
            <a:noFill/>
          </a:ln>
        </p:spPr>
        <p:txBody>
          <a:bodyPr/>
          <a:p>
            <a:endParaRPr lang="zh-CN" altLang="en-US"/>
          </a:p>
        </p:txBody>
      </p:sp>
      <p:grpSp>
        <p:nvGrpSpPr>
          <p:cNvPr id="2052" name="组合 9947"/>
          <p:cNvGrpSpPr/>
          <p:nvPr/>
        </p:nvGrpSpPr>
        <p:grpSpPr>
          <a:xfrm>
            <a:off x="6119813" y="1327150"/>
            <a:ext cx="5618162" cy="4246563"/>
            <a:chOff x="6119813" y="1327150"/>
            <a:chExt cx="5618163" cy="4246563"/>
          </a:xfrm>
        </p:grpSpPr>
        <p:sp>
          <p:nvSpPr>
            <p:cNvPr id="2053" name="Freeform 51"/>
            <p:cNvSpPr>
              <a:spLocks noEditPoints="1"/>
            </p:cNvSpPr>
            <p:nvPr>
              <p:custDataLst>
                <p:tags r:id="rId3"/>
              </p:custDataLst>
            </p:nvPr>
          </p:nvSpPr>
          <p:spPr>
            <a:xfrm>
              <a:off x="9231313" y="3797300"/>
              <a:ext cx="831850" cy="831850"/>
            </a:xfrm>
            <a:custGeom>
              <a:avLst/>
              <a:gdLst/>
              <a:ahLst/>
              <a:cxnLst>
                <a:cxn ang="0">
                  <a:pos x="0" y="415925"/>
                </a:cxn>
                <a:cxn ang="0">
                  <a:pos x="415925" y="831850"/>
                </a:cxn>
                <a:cxn ang="0">
                  <a:pos x="831850" y="415925"/>
                </a:cxn>
                <a:cxn ang="0">
                  <a:pos x="415925" y="0"/>
                </a:cxn>
                <a:cxn ang="0">
                  <a:pos x="0" y="415925"/>
                </a:cxn>
                <a:cxn ang="0">
                  <a:pos x="0" y="415925"/>
                </a:cxn>
                <a:cxn ang="0">
                  <a:pos x="0" y="415925"/>
                </a:cxn>
              </a:cxnLst>
              <a:pathLst>
                <a:path w="524" h="524">
                  <a:moveTo>
                    <a:pt x="0" y="262"/>
                  </a:moveTo>
                  <a:cubicBezTo>
                    <a:pt x="0" y="407"/>
                    <a:pt x="117" y="524"/>
                    <a:pt x="262" y="524"/>
                  </a:cubicBezTo>
                  <a:cubicBezTo>
                    <a:pt x="407" y="524"/>
                    <a:pt x="524" y="407"/>
                    <a:pt x="524" y="262"/>
                  </a:cubicBezTo>
                  <a:cubicBezTo>
                    <a:pt x="524" y="117"/>
                    <a:pt x="407" y="0"/>
                    <a:pt x="262" y="0"/>
                  </a:cubicBezTo>
                  <a:cubicBezTo>
                    <a:pt x="117" y="0"/>
                    <a:pt x="0" y="117"/>
                    <a:pt x="0" y="262"/>
                  </a:cubicBezTo>
                  <a:close/>
                  <a:moveTo>
                    <a:pt x="0" y="262"/>
                  </a:moveTo>
                  <a:cubicBezTo>
                    <a:pt x="0" y="262"/>
                    <a:pt x="0" y="262"/>
                    <a:pt x="0" y="262"/>
                  </a:cubicBezTo>
                </a:path>
              </a:pathLst>
            </a:custGeom>
            <a:solidFill>
              <a:srgbClr val="AEECFF"/>
            </a:solidFill>
            <a:ln w="9525">
              <a:noFill/>
            </a:ln>
          </p:spPr>
          <p:txBody>
            <a:bodyPr/>
            <a:p>
              <a:endParaRPr lang="zh-CN" altLang="en-US"/>
            </a:p>
          </p:txBody>
        </p:sp>
        <p:sp>
          <p:nvSpPr>
            <p:cNvPr id="2054" name="Freeform 52"/>
            <p:cNvSpPr>
              <a:spLocks noEditPoints="1"/>
            </p:cNvSpPr>
            <p:nvPr>
              <p:custDataLst>
                <p:tags r:id="rId4"/>
              </p:custDataLst>
            </p:nvPr>
          </p:nvSpPr>
          <p:spPr>
            <a:xfrm>
              <a:off x="9215438" y="3860800"/>
              <a:ext cx="830263" cy="496887"/>
            </a:xfrm>
            <a:custGeom>
              <a:avLst/>
              <a:gdLst/>
              <a:ahLst/>
              <a:cxnLst>
                <a:cxn ang="0">
                  <a:pos x="644525" y="44449"/>
                </a:cxn>
                <a:cxn ang="0">
                  <a:pos x="600075" y="0"/>
                </a:cxn>
                <a:cxn ang="0">
                  <a:pos x="22225" y="274637"/>
                </a:cxn>
                <a:cxn ang="0">
                  <a:pos x="25400" y="452437"/>
                </a:cxn>
                <a:cxn ang="0">
                  <a:pos x="644525" y="44449"/>
                </a:cxn>
                <a:cxn ang="0">
                  <a:pos x="565150" y="149224"/>
                </a:cxn>
                <a:cxn ang="0">
                  <a:pos x="284162" y="398462"/>
                </a:cxn>
                <a:cxn ang="0">
                  <a:pos x="377825" y="455612"/>
                </a:cxn>
                <a:cxn ang="0">
                  <a:pos x="609600" y="180974"/>
                </a:cxn>
                <a:cxn ang="0">
                  <a:pos x="565150" y="149224"/>
                </a:cxn>
                <a:cxn ang="0">
                  <a:pos x="642937" y="192087"/>
                </a:cxn>
                <a:cxn ang="0">
                  <a:pos x="527050" y="474662"/>
                </a:cxn>
                <a:cxn ang="0">
                  <a:pos x="630237" y="474662"/>
                </a:cxn>
                <a:cxn ang="0">
                  <a:pos x="685800" y="207962"/>
                </a:cxn>
                <a:cxn ang="0">
                  <a:pos x="642937" y="192087"/>
                </a:cxn>
                <a:cxn ang="0">
                  <a:pos x="730250" y="171449"/>
                </a:cxn>
                <a:cxn ang="0">
                  <a:pos x="730250" y="496887"/>
                </a:cxn>
                <a:cxn ang="0">
                  <a:pos x="830263" y="473074"/>
                </a:cxn>
                <a:cxn ang="0">
                  <a:pos x="769937" y="171449"/>
                </a:cxn>
                <a:cxn ang="0">
                  <a:pos x="730250" y="171449"/>
                </a:cxn>
                <a:cxn ang="0">
                  <a:pos x="730250" y="171449"/>
                </a:cxn>
                <a:cxn ang="0">
                  <a:pos x="730250" y="171449"/>
                </a:cxn>
              </a:cxnLst>
              <a:pathLst>
                <a:path w="523" h="313">
                  <a:moveTo>
                    <a:pt x="406" y="28"/>
                  </a:moveTo>
                  <a:cubicBezTo>
                    <a:pt x="378" y="0"/>
                    <a:pt x="378" y="0"/>
                    <a:pt x="378" y="0"/>
                  </a:cubicBezTo>
                  <a:cubicBezTo>
                    <a:pt x="14" y="173"/>
                    <a:pt x="14" y="173"/>
                    <a:pt x="14" y="173"/>
                  </a:cubicBezTo>
                  <a:cubicBezTo>
                    <a:pt x="14" y="173"/>
                    <a:pt x="0" y="224"/>
                    <a:pt x="16" y="285"/>
                  </a:cubicBezTo>
                  <a:cubicBezTo>
                    <a:pt x="121" y="217"/>
                    <a:pt x="333" y="76"/>
                    <a:pt x="406" y="28"/>
                  </a:cubicBezTo>
                  <a:close/>
                  <a:moveTo>
                    <a:pt x="356" y="94"/>
                  </a:moveTo>
                  <a:cubicBezTo>
                    <a:pt x="179" y="251"/>
                    <a:pt x="179" y="251"/>
                    <a:pt x="179" y="251"/>
                  </a:cubicBezTo>
                  <a:cubicBezTo>
                    <a:pt x="238" y="287"/>
                    <a:pt x="238" y="287"/>
                    <a:pt x="238" y="287"/>
                  </a:cubicBezTo>
                  <a:cubicBezTo>
                    <a:pt x="384" y="114"/>
                    <a:pt x="384" y="114"/>
                    <a:pt x="384" y="114"/>
                  </a:cubicBezTo>
                  <a:lnTo>
                    <a:pt x="356" y="94"/>
                  </a:lnTo>
                  <a:close/>
                  <a:moveTo>
                    <a:pt x="405" y="121"/>
                  </a:moveTo>
                  <a:cubicBezTo>
                    <a:pt x="332" y="299"/>
                    <a:pt x="332" y="299"/>
                    <a:pt x="332" y="299"/>
                  </a:cubicBezTo>
                  <a:cubicBezTo>
                    <a:pt x="397" y="299"/>
                    <a:pt x="397" y="299"/>
                    <a:pt x="397" y="299"/>
                  </a:cubicBezTo>
                  <a:cubicBezTo>
                    <a:pt x="432" y="131"/>
                    <a:pt x="432" y="131"/>
                    <a:pt x="432" y="131"/>
                  </a:cubicBezTo>
                  <a:lnTo>
                    <a:pt x="405" y="121"/>
                  </a:lnTo>
                  <a:close/>
                  <a:moveTo>
                    <a:pt x="460" y="108"/>
                  </a:moveTo>
                  <a:cubicBezTo>
                    <a:pt x="460" y="313"/>
                    <a:pt x="460" y="313"/>
                    <a:pt x="460" y="313"/>
                  </a:cubicBezTo>
                  <a:cubicBezTo>
                    <a:pt x="523" y="298"/>
                    <a:pt x="523" y="298"/>
                    <a:pt x="523" y="298"/>
                  </a:cubicBezTo>
                  <a:cubicBezTo>
                    <a:pt x="485" y="108"/>
                    <a:pt x="485" y="108"/>
                    <a:pt x="485" y="108"/>
                  </a:cubicBezTo>
                  <a:lnTo>
                    <a:pt x="460" y="108"/>
                  </a:lnTo>
                  <a:close/>
                  <a:moveTo>
                    <a:pt x="460" y="108"/>
                  </a:moveTo>
                  <a:cubicBezTo>
                    <a:pt x="460" y="108"/>
                    <a:pt x="460" y="108"/>
                    <a:pt x="460" y="108"/>
                  </a:cubicBezTo>
                </a:path>
              </a:pathLst>
            </a:custGeom>
            <a:solidFill>
              <a:srgbClr val="E3FAFF"/>
            </a:solidFill>
            <a:ln w="9525">
              <a:noFill/>
            </a:ln>
          </p:spPr>
          <p:txBody>
            <a:bodyPr/>
            <a:p>
              <a:endParaRPr lang="zh-CN" altLang="en-US"/>
            </a:p>
          </p:txBody>
        </p:sp>
        <p:sp>
          <p:nvSpPr>
            <p:cNvPr id="2055" name="Freeform 53"/>
            <p:cNvSpPr>
              <a:spLocks noEditPoints="1"/>
            </p:cNvSpPr>
            <p:nvPr>
              <p:custDataLst>
                <p:tags r:id="rId5"/>
              </p:custDataLst>
            </p:nvPr>
          </p:nvSpPr>
          <p:spPr>
            <a:xfrm>
              <a:off x="9755188" y="3797300"/>
              <a:ext cx="290513" cy="290512"/>
            </a:xfrm>
            <a:custGeom>
              <a:avLst/>
              <a:gdLst/>
              <a:ahLst/>
              <a:cxnLst>
                <a:cxn ang="0">
                  <a:pos x="0" y="144462"/>
                </a:cxn>
                <a:cxn ang="0">
                  <a:pos x="146050" y="290512"/>
                </a:cxn>
                <a:cxn ang="0">
                  <a:pos x="290513" y="144462"/>
                </a:cxn>
                <a:cxn ang="0">
                  <a:pos x="146050" y="0"/>
                </a:cxn>
                <a:cxn ang="0">
                  <a:pos x="0" y="144462"/>
                </a:cxn>
                <a:cxn ang="0">
                  <a:pos x="0" y="144462"/>
                </a:cxn>
                <a:cxn ang="0">
                  <a:pos x="0" y="144462"/>
                </a:cxn>
              </a:cxnLst>
              <a:pathLst>
                <a:path w="183" h="183">
                  <a:moveTo>
                    <a:pt x="0" y="91"/>
                  </a:moveTo>
                  <a:cubicBezTo>
                    <a:pt x="0" y="142"/>
                    <a:pt x="41" y="183"/>
                    <a:pt x="92" y="183"/>
                  </a:cubicBezTo>
                  <a:cubicBezTo>
                    <a:pt x="142" y="183"/>
                    <a:pt x="183" y="142"/>
                    <a:pt x="183" y="91"/>
                  </a:cubicBezTo>
                  <a:cubicBezTo>
                    <a:pt x="183" y="41"/>
                    <a:pt x="142" y="0"/>
                    <a:pt x="92" y="0"/>
                  </a:cubicBezTo>
                  <a:cubicBezTo>
                    <a:pt x="41" y="0"/>
                    <a:pt x="0" y="41"/>
                    <a:pt x="0" y="91"/>
                  </a:cubicBezTo>
                  <a:close/>
                  <a:moveTo>
                    <a:pt x="0" y="91"/>
                  </a:moveTo>
                  <a:cubicBezTo>
                    <a:pt x="0" y="91"/>
                    <a:pt x="0" y="91"/>
                    <a:pt x="0" y="91"/>
                  </a:cubicBezTo>
                </a:path>
              </a:pathLst>
            </a:custGeom>
            <a:solidFill>
              <a:srgbClr val="FFFF5F"/>
            </a:solidFill>
            <a:ln w="9525">
              <a:noFill/>
            </a:ln>
          </p:spPr>
          <p:txBody>
            <a:bodyPr/>
            <a:p>
              <a:endParaRPr lang="zh-CN" altLang="en-US"/>
            </a:p>
          </p:txBody>
        </p:sp>
        <p:sp>
          <p:nvSpPr>
            <p:cNvPr id="2056" name="Freeform 54"/>
            <p:cNvSpPr>
              <a:spLocks noEditPoints="1"/>
            </p:cNvSpPr>
            <p:nvPr>
              <p:custDataLst>
                <p:tags r:id="rId6"/>
              </p:custDataLst>
            </p:nvPr>
          </p:nvSpPr>
          <p:spPr>
            <a:xfrm>
              <a:off x="9244013" y="4102100"/>
              <a:ext cx="684213" cy="527050"/>
            </a:xfrm>
            <a:custGeom>
              <a:avLst/>
              <a:gdLst/>
              <a:ahLst/>
              <a:cxnLst>
                <a:cxn ang="0">
                  <a:pos x="403225" y="527050"/>
                </a:cxn>
                <a:cxn ang="0">
                  <a:pos x="684213" y="417512"/>
                </a:cxn>
                <a:cxn ang="0">
                  <a:pos x="655637" y="369887"/>
                </a:cxn>
                <a:cxn ang="0">
                  <a:pos x="330200" y="44450"/>
                </a:cxn>
                <a:cxn ang="0">
                  <a:pos x="171450" y="44450"/>
                </a:cxn>
                <a:cxn ang="0">
                  <a:pos x="0" y="214312"/>
                </a:cxn>
                <a:cxn ang="0">
                  <a:pos x="403225" y="527050"/>
                </a:cxn>
                <a:cxn ang="0">
                  <a:pos x="403225" y="527050"/>
                </a:cxn>
                <a:cxn ang="0">
                  <a:pos x="403225" y="527050"/>
                </a:cxn>
              </a:cxnLst>
              <a:pathLst>
                <a:path w="431" h="332">
                  <a:moveTo>
                    <a:pt x="254" y="332"/>
                  </a:moveTo>
                  <a:cubicBezTo>
                    <a:pt x="322" y="332"/>
                    <a:pt x="384" y="306"/>
                    <a:pt x="431" y="263"/>
                  </a:cubicBezTo>
                  <a:cubicBezTo>
                    <a:pt x="428" y="252"/>
                    <a:pt x="422" y="242"/>
                    <a:pt x="413" y="233"/>
                  </a:cubicBezTo>
                  <a:cubicBezTo>
                    <a:pt x="208" y="28"/>
                    <a:pt x="208" y="28"/>
                    <a:pt x="208" y="28"/>
                  </a:cubicBezTo>
                  <a:cubicBezTo>
                    <a:pt x="180" y="0"/>
                    <a:pt x="135" y="0"/>
                    <a:pt x="108" y="28"/>
                  </a:cubicBezTo>
                  <a:cubicBezTo>
                    <a:pt x="0" y="135"/>
                    <a:pt x="0" y="135"/>
                    <a:pt x="0" y="135"/>
                  </a:cubicBezTo>
                  <a:cubicBezTo>
                    <a:pt x="29" y="249"/>
                    <a:pt x="132" y="332"/>
                    <a:pt x="254" y="332"/>
                  </a:cubicBezTo>
                  <a:close/>
                  <a:moveTo>
                    <a:pt x="254" y="332"/>
                  </a:moveTo>
                  <a:cubicBezTo>
                    <a:pt x="254" y="332"/>
                    <a:pt x="254" y="332"/>
                    <a:pt x="254" y="332"/>
                  </a:cubicBezTo>
                </a:path>
              </a:pathLst>
            </a:custGeom>
            <a:solidFill>
              <a:srgbClr val="66BF47"/>
            </a:solidFill>
            <a:ln w="9525">
              <a:noFill/>
            </a:ln>
          </p:spPr>
          <p:txBody>
            <a:bodyPr/>
            <a:p>
              <a:endParaRPr lang="zh-CN" altLang="en-US"/>
            </a:p>
          </p:txBody>
        </p:sp>
        <p:sp>
          <p:nvSpPr>
            <p:cNvPr id="2057" name="Freeform 55"/>
            <p:cNvSpPr>
              <a:spLocks noEditPoints="1"/>
            </p:cNvSpPr>
            <p:nvPr>
              <p:custDataLst>
                <p:tags r:id="rId7"/>
              </p:custDataLst>
            </p:nvPr>
          </p:nvSpPr>
          <p:spPr>
            <a:xfrm>
              <a:off x="9442450" y="4179888"/>
              <a:ext cx="604838" cy="449262"/>
            </a:xfrm>
            <a:custGeom>
              <a:avLst/>
              <a:gdLst/>
              <a:ahLst/>
              <a:cxnLst>
                <a:cxn ang="0">
                  <a:pos x="0" y="395287"/>
                </a:cxn>
                <a:cxn ang="0">
                  <a:pos x="204787" y="449262"/>
                </a:cxn>
                <a:cxn ang="0">
                  <a:pos x="604838" y="146049"/>
                </a:cxn>
                <a:cxn ang="0">
                  <a:pos x="503237" y="44449"/>
                </a:cxn>
                <a:cxn ang="0">
                  <a:pos x="344487" y="44449"/>
                </a:cxn>
                <a:cxn ang="0">
                  <a:pos x="19050" y="369887"/>
                </a:cxn>
                <a:cxn ang="0">
                  <a:pos x="0" y="395287"/>
                </a:cxn>
                <a:cxn ang="0">
                  <a:pos x="0" y="395287"/>
                </a:cxn>
                <a:cxn ang="0">
                  <a:pos x="0" y="395287"/>
                </a:cxn>
              </a:cxnLst>
              <a:pathLst>
                <a:path w="381" h="283">
                  <a:moveTo>
                    <a:pt x="0" y="249"/>
                  </a:moveTo>
                  <a:cubicBezTo>
                    <a:pt x="39" y="272"/>
                    <a:pt x="84" y="283"/>
                    <a:pt x="129" y="283"/>
                  </a:cubicBezTo>
                  <a:cubicBezTo>
                    <a:pt x="247" y="283"/>
                    <a:pt x="350" y="205"/>
                    <a:pt x="381" y="92"/>
                  </a:cubicBezTo>
                  <a:cubicBezTo>
                    <a:pt x="317" y="28"/>
                    <a:pt x="317" y="28"/>
                    <a:pt x="317" y="28"/>
                  </a:cubicBezTo>
                  <a:cubicBezTo>
                    <a:pt x="290" y="0"/>
                    <a:pt x="245" y="0"/>
                    <a:pt x="217" y="28"/>
                  </a:cubicBezTo>
                  <a:cubicBezTo>
                    <a:pt x="12" y="233"/>
                    <a:pt x="12" y="233"/>
                    <a:pt x="12" y="233"/>
                  </a:cubicBezTo>
                  <a:cubicBezTo>
                    <a:pt x="7" y="238"/>
                    <a:pt x="3" y="244"/>
                    <a:pt x="0" y="249"/>
                  </a:cubicBezTo>
                  <a:close/>
                  <a:moveTo>
                    <a:pt x="0" y="249"/>
                  </a:moveTo>
                  <a:cubicBezTo>
                    <a:pt x="0" y="249"/>
                    <a:pt x="0" y="249"/>
                    <a:pt x="0" y="249"/>
                  </a:cubicBezTo>
                </a:path>
              </a:pathLst>
            </a:custGeom>
            <a:solidFill>
              <a:srgbClr val="3FB018"/>
            </a:solidFill>
            <a:ln w="9525">
              <a:noFill/>
            </a:ln>
          </p:spPr>
          <p:txBody>
            <a:bodyPr/>
            <a:p>
              <a:endParaRPr lang="zh-CN" altLang="en-US"/>
            </a:p>
          </p:txBody>
        </p:sp>
        <p:sp>
          <p:nvSpPr>
            <p:cNvPr id="2058" name="Freeform 56"/>
            <p:cNvSpPr>
              <a:spLocks noEditPoints="1"/>
            </p:cNvSpPr>
            <p:nvPr>
              <p:custDataLst>
                <p:tags r:id="rId8"/>
              </p:custDataLst>
            </p:nvPr>
          </p:nvSpPr>
          <p:spPr>
            <a:xfrm>
              <a:off x="9321800" y="4313238"/>
              <a:ext cx="512763" cy="315912"/>
            </a:xfrm>
            <a:custGeom>
              <a:avLst/>
              <a:gdLst/>
              <a:ahLst/>
              <a:cxnLst>
                <a:cxn ang="0">
                  <a:pos x="325437" y="315912"/>
                </a:cxn>
                <a:cxn ang="0">
                  <a:pos x="512763" y="271462"/>
                </a:cxn>
                <a:cxn ang="0">
                  <a:pos x="290512" y="50799"/>
                </a:cxn>
                <a:cxn ang="0">
                  <a:pos x="109537" y="50799"/>
                </a:cxn>
                <a:cxn ang="0">
                  <a:pos x="0" y="160337"/>
                </a:cxn>
                <a:cxn ang="0">
                  <a:pos x="325437" y="315912"/>
                </a:cxn>
                <a:cxn ang="0">
                  <a:pos x="325437" y="315912"/>
                </a:cxn>
                <a:cxn ang="0">
                  <a:pos x="325437" y="315912"/>
                </a:cxn>
              </a:cxnLst>
              <a:pathLst>
                <a:path w="323" h="199">
                  <a:moveTo>
                    <a:pt x="205" y="199"/>
                  </a:moveTo>
                  <a:cubicBezTo>
                    <a:pt x="246" y="199"/>
                    <a:pt x="286" y="190"/>
                    <a:pt x="323" y="171"/>
                  </a:cubicBezTo>
                  <a:cubicBezTo>
                    <a:pt x="183" y="32"/>
                    <a:pt x="183" y="32"/>
                    <a:pt x="183" y="32"/>
                  </a:cubicBezTo>
                  <a:cubicBezTo>
                    <a:pt x="151" y="0"/>
                    <a:pt x="100" y="0"/>
                    <a:pt x="69" y="32"/>
                  </a:cubicBezTo>
                  <a:cubicBezTo>
                    <a:pt x="0" y="101"/>
                    <a:pt x="0" y="101"/>
                    <a:pt x="0" y="101"/>
                  </a:cubicBezTo>
                  <a:cubicBezTo>
                    <a:pt x="50" y="163"/>
                    <a:pt x="125" y="199"/>
                    <a:pt x="205" y="199"/>
                  </a:cubicBezTo>
                  <a:close/>
                  <a:moveTo>
                    <a:pt x="205" y="199"/>
                  </a:moveTo>
                  <a:cubicBezTo>
                    <a:pt x="205" y="199"/>
                    <a:pt x="205" y="199"/>
                    <a:pt x="205" y="199"/>
                  </a:cubicBezTo>
                </a:path>
              </a:pathLst>
            </a:custGeom>
            <a:solidFill>
              <a:srgbClr val="5AA93E"/>
            </a:solidFill>
            <a:ln w="9525">
              <a:noFill/>
            </a:ln>
          </p:spPr>
          <p:txBody>
            <a:bodyPr/>
            <a:p>
              <a:endParaRPr lang="zh-CN" altLang="en-US"/>
            </a:p>
          </p:txBody>
        </p:sp>
        <p:sp>
          <p:nvSpPr>
            <p:cNvPr id="2059" name="Freeform 57"/>
            <p:cNvSpPr/>
            <p:nvPr>
              <p:custDataLst>
                <p:tags r:id="rId9"/>
              </p:custDataLst>
            </p:nvPr>
          </p:nvSpPr>
          <p:spPr>
            <a:xfrm>
              <a:off x="9147175" y="4262438"/>
              <a:ext cx="706438" cy="228600"/>
            </a:xfrm>
            <a:custGeom>
              <a:avLst/>
              <a:gdLst/>
              <a:ahLst/>
              <a:cxnLst>
                <a:cxn ang="0">
                  <a:pos x="0" y="185737"/>
                </a:cxn>
                <a:cxn ang="0">
                  <a:pos x="88900" y="23812"/>
                </a:cxn>
                <a:cxn ang="0">
                  <a:pos x="155575" y="0"/>
                </a:cxn>
                <a:cxn ang="0">
                  <a:pos x="677862" y="0"/>
                </a:cxn>
                <a:cxn ang="0">
                  <a:pos x="701675" y="33337"/>
                </a:cxn>
                <a:cxn ang="0">
                  <a:pos x="706438" y="228600"/>
                </a:cxn>
                <a:cxn ang="0">
                  <a:pos x="0" y="185737"/>
                </a:cxn>
              </a:cxnLst>
              <a:pathLst>
                <a:path w="445" h="144">
                  <a:moveTo>
                    <a:pt x="0" y="117"/>
                  </a:moveTo>
                  <a:cubicBezTo>
                    <a:pt x="56" y="15"/>
                    <a:pt x="56" y="15"/>
                    <a:pt x="56" y="15"/>
                  </a:cubicBezTo>
                  <a:cubicBezTo>
                    <a:pt x="56" y="15"/>
                    <a:pt x="56" y="0"/>
                    <a:pt x="98" y="0"/>
                  </a:cubicBezTo>
                  <a:cubicBezTo>
                    <a:pt x="139" y="0"/>
                    <a:pt x="427" y="0"/>
                    <a:pt x="427" y="0"/>
                  </a:cubicBezTo>
                  <a:cubicBezTo>
                    <a:pt x="427" y="0"/>
                    <a:pt x="442" y="0"/>
                    <a:pt x="442" y="21"/>
                  </a:cubicBezTo>
                  <a:cubicBezTo>
                    <a:pt x="442" y="42"/>
                    <a:pt x="445" y="144"/>
                    <a:pt x="445" y="144"/>
                  </a:cubicBezTo>
                  <a:lnTo>
                    <a:pt x="0" y="117"/>
                  </a:lnTo>
                  <a:close/>
                </a:path>
              </a:pathLst>
            </a:custGeom>
            <a:solidFill>
              <a:srgbClr val="FFE068"/>
            </a:solidFill>
            <a:ln w="9525">
              <a:noFill/>
            </a:ln>
          </p:spPr>
          <p:txBody>
            <a:bodyPr/>
            <a:p>
              <a:endParaRPr lang="zh-CN" altLang="en-US"/>
            </a:p>
          </p:txBody>
        </p:sp>
        <p:sp>
          <p:nvSpPr>
            <p:cNvPr id="2060" name="Freeform 58"/>
            <p:cNvSpPr/>
            <p:nvPr>
              <p:custDataLst>
                <p:tags r:id="rId10"/>
              </p:custDataLst>
            </p:nvPr>
          </p:nvSpPr>
          <p:spPr>
            <a:xfrm>
              <a:off x="7870825" y="4335463"/>
              <a:ext cx="1301750" cy="1238250"/>
            </a:xfrm>
            <a:custGeom>
              <a:avLst/>
              <a:gdLst/>
              <a:ahLst/>
              <a:cxnLst>
                <a:cxn ang="0">
                  <a:pos x="1301750" y="76297"/>
                </a:cxn>
                <a:cxn ang="0">
                  <a:pos x="1268412" y="0"/>
                </a:cxn>
                <a:cxn ang="0">
                  <a:pos x="0" y="6358"/>
                </a:cxn>
                <a:cxn ang="0">
                  <a:pos x="0" y="1177847"/>
                </a:cxn>
                <a:cxn ang="0">
                  <a:pos x="65087" y="1225533"/>
                </a:cxn>
                <a:cxn ang="0">
                  <a:pos x="233362" y="1238250"/>
                </a:cxn>
                <a:cxn ang="0">
                  <a:pos x="350837" y="1109497"/>
                </a:cxn>
                <a:cxn ang="0">
                  <a:pos x="1301750" y="76297"/>
                </a:cxn>
              </a:cxnLst>
              <a:pathLst>
                <a:path w="820" h="779">
                  <a:moveTo>
                    <a:pt x="820" y="48"/>
                  </a:moveTo>
                  <a:cubicBezTo>
                    <a:pt x="799" y="0"/>
                    <a:pt x="799" y="0"/>
                    <a:pt x="799" y="0"/>
                  </a:cubicBezTo>
                  <a:cubicBezTo>
                    <a:pt x="0" y="4"/>
                    <a:pt x="0" y="4"/>
                    <a:pt x="0" y="4"/>
                  </a:cubicBezTo>
                  <a:cubicBezTo>
                    <a:pt x="0" y="741"/>
                    <a:pt x="0" y="741"/>
                    <a:pt x="0" y="741"/>
                  </a:cubicBezTo>
                  <a:cubicBezTo>
                    <a:pt x="0" y="741"/>
                    <a:pt x="11" y="767"/>
                    <a:pt x="41" y="771"/>
                  </a:cubicBezTo>
                  <a:cubicBezTo>
                    <a:pt x="71" y="776"/>
                    <a:pt x="147" y="779"/>
                    <a:pt x="147" y="779"/>
                  </a:cubicBezTo>
                  <a:cubicBezTo>
                    <a:pt x="221" y="698"/>
                    <a:pt x="221" y="698"/>
                    <a:pt x="221" y="698"/>
                  </a:cubicBezTo>
                  <a:lnTo>
                    <a:pt x="820" y="48"/>
                  </a:lnTo>
                  <a:close/>
                </a:path>
              </a:pathLst>
            </a:custGeom>
            <a:solidFill>
              <a:srgbClr val="FBCA42"/>
            </a:solidFill>
            <a:ln w="9525">
              <a:noFill/>
            </a:ln>
          </p:spPr>
          <p:txBody>
            <a:bodyPr/>
            <a:p>
              <a:endParaRPr lang="zh-CN" altLang="en-US"/>
            </a:p>
          </p:txBody>
        </p:sp>
        <p:sp>
          <p:nvSpPr>
            <p:cNvPr id="2061" name="Freeform 59"/>
            <p:cNvSpPr/>
            <p:nvPr>
              <p:custDataLst>
                <p:tags r:id="rId11"/>
              </p:custDataLst>
            </p:nvPr>
          </p:nvSpPr>
          <p:spPr>
            <a:xfrm>
              <a:off x="7951788" y="4360863"/>
              <a:ext cx="166688" cy="1212850"/>
            </a:xfrm>
            <a:custGeom>
              <a:avLst/>
              <a:gdLst/>
              <a:ahLst/>
              <a:cxnLst>
                <a:cxn ang="0">
                  <a:pos x="0" y="33381"/>
                </a:cxn>
                <a:cxn ang="0">
                  <a:pos x="0" y="1203312"/>
                </a:cxn>
                <a:cxn ang="0">
                  <a:pos x="152400" y="1212850"/>
                </a:cxn>
                <a:cxn ang="0">
                  <a:pos x="166688" y="1196954"/>
                </a:cxn>
                <a:cxn ang="0">
                  <a:pos x="166688" y="33381"/>
                </a:cxn>
                <a:cxn ang="0">
                  <a:pos x="160337" y="3179"/>
                </a:cxn>
                <a:cxn ang="0">
                  <a:pos x="6350" y="0"/>
                </a:cxn>
                <a:cxn ang="0">
                  <a:pos x="0" y="33381"/>
                </a:cxn>
              </a:cxnLst>
              <a:pathLst>
                <a:path w="105" h="763">
                  <a:moveTo>
                    <a:pt x="0" y="21"/>
                  </a:moveTo>
                  <a:cubicBezTo>
                    <a:pt x="0" y="757"/>
                    <a:pt x="0" y="757"/>
                    <a:pt x="0" y="757"/>
                  </a:cubicBezTo>
                  <a:cubicBezTo>
                    <a:pt x="34" y="761"/>
                    <a:pt x="96" y="763"/>
                    <a:pt x="96" y="763"/>
                  </a:cubicBezTo>
                  <a:cubicBezTo>
                    <a:pt x="105" y="753"/>
                    <a:pt x="105" y="753"/>
                    <a:pt x="105" y="753"/>
                  </a:cubicBezTo>
                  <a:cubicBezTo>
                    <a:pt x="105" y="21"/>
                    <a:pt x="105" y="21"/>
                    <a:pt x="105" y="21"/>
                  </a:cubicBezTo>
                  <a:cubicBezTo>
                    <a:pt x="105" y="14"/>
                    <a:pt x="104" y="8"/>
                    <a:pt x="101" y="2"/>
                  </a:cubicBezTo>
                  <a:cubicBezTo>
                    <a:pt x="4" y="0"/>
                    <a:pt x="4" y="0"/>
                    <a:pt x="4" y="0"/>
                  </a:cubicBezTo>
                  <a:cubicBezTo>
                    <a:pt x="2" y="7"/>
                    <a:pt x="0" y="14"/>
                    <a:pt x="0" y="21"/>
                  </a:cubicBezTo>
                  <a:close/>
                </a:path>
              </a:pathLst>
            </a:custGeom>
            <a:solidFill>
              <a:srgbClr val="F4B402"/>
            </a:solidFill>
            <a:ln w="9525">
              <a:noFill/>
            </a:ln>
          </p:spPr>
          <p:txBody>
            <a:bodyPr/>
            <a:p>
              <a:endParaRPr lang="zh-CN" altLang="en-US"/>
            </a:p>
          </p:txBody>
        </p:sp>
        <p:sp>
          <p:nvSpPr>
            <p:cNvPr id="2062" name="Freeform 60"/>
            <p:cNvSpPr/>
            <p:nvPr>
              <p:custDataLst>
                <p:tags r:id="rId12"/>
              </p:custDataLst>
            </p:nvPr>
          </p:nvSpPr>
          <p:spPr>
            <a:xfrm>
              <a:off x="7951788" y="5489575"/>
              <a:ext cx="152400" cy="84137"/>
            </a:xfrm>
            <a:custGeom>
              <a:avLst/>
              <a:gdLst/>
              <a:ahLst/>
              <a:cxnLst>
                <a:cxn ang="0">
                  <a:pos x="152400" y="84137"/>
                </a:cxn>
                <a:cxn ang="0">
                  <a:pos x="152400" y="84137"/>
                </a:cxn>
                <a:cxn ang="0">
                  <a:pos x="152400" y="84137"/>
                </a:cxn>
                <a:cxn ang="0">
                  <a:pos x="68262" y="0"/>
                </a:cxn>
                <a:cxn ang="0">
                  <a:pos x="0" y="74612"/>
                </a:cxn>
                <a:cxn ang="0">
                  <a:pos x="0" y="74612"/>
                </a:cxn>
                <a:cxn ang="0">
                  <a:pos x="152400" y="84137"/>
                </a:cxn>
              </a:cxnLst>
              <a:pathLst>
                <a:path w="96" h="53">
                  <a:moveTo>
                    <a:pt x="96" y="53"/>
                  </a:moveTo>
                  <a:cubicBezTo>
                    <a:pt x="96" y="53"/>
                    <a:pt x="96" y="53"/>
                    <a:pt x="96" y="53"/>
                  </a:cubicBezTo>
                  <a:cubicBezTo>
                    <a:pt x="96" y="53"/>
                    <a:pt x="96" y="53"/>
                    <a:pt x="96" y="53"/>
                  </a:cubicBezTo>
                  <a:cubicBezTo>
                    <a:pt x="43" y="0"/>
                    <a:pt x="43" y="0"/>
                    <a:pt x="43" y="0"/>
                  </a:cubicBezTo>
                  <a:cubicBezTo>
                    <a:pt x="43" y="0"/>
                    <a:pt x="39" y="37"/>
                    <a:pt x="0" y="47"/>
                  </a:cubicBezTo>
                  <a:cubicBezTo>
                    <a:pt x="0" y="47"/>
                    <a:pt x="0" y="47"/>
                    <a:pt x="0" y="47"/>
                  </a:cubicBezTo>
                  <a:cubicBezTo>
                    <a:pt x="34" y="51"/>
                    <a:pt x="96" y="53"/>
                    <a:pt x="96" y="53"/>
                  </a:cubicBezTo>
                  <a:close/>
                </a:path>
              </a:pathLst>
            </a:custGeom>
            <a:solidFill>
              <a:srgbClr val="FFE068"/>
            </a:solidFill>
            <a:ln w="9525">
              <a:noFill/>
            </a:ln>
          </p:spPr>
          <p:txBody>
            <a:bodyPr/>
            <a:p>
              <a:endParaRPr lang="zh-CN" altLang="en-US"/>
            </a:p>
          </p:txBody>
        </p:sp>
        <p:sp>
          <p:nvSpPr>
            <p:cNvPr id="2063" name="Freeform 61"/>
            <p:cNvSpPr/>
            <p:nvPr>
              <p:custDataLst>
                <p:tags r:id="rId13"/>
              </p:custDataLst>
            </p:nvPr>
          </p:nvSpPr>
          <p:spPr>
            <a:xfrm>
              <a:off x="7653338" y="4129088"/>
              <a:ext cx="776288" cy="1058862"/>
            </a:xfrm>
            <a:custGeom>
              <a:avLst/>
              <a:gdLst/>
              <a:ahLst/>
              <a:cxnLst>
                <a:cxn ang="0">
                  <a:pos x="217487" y="4762"/>
                </a:cxn>
                <a:cxn ang="0">
                  <a:pos x="766762" y="0"/>
                </a:cxn>
                <a:cxn ang="0">
                  <a:pos x="776288" y="1050924"/>
                </a:cxn>
                <a:cxn ang="0">
                  <a:pos x="4762" y="1058862"/>
                </a:cxn>
                <a:cxn ang="0">
                  <a:pos x="0" y="222249"/>
                </a:cxn>
                <a:cxn ang="0">
                  <a:pos x="217487" y="4762"/>
                </a:cxn>
              </a:cxnLst>
              <a:pathLst>
                <a:path w="489" h="667">
                  <a:moveTo>
                    <a:pt x="137" y="3"/>
                  </a:moveTo>
                  <a:lnTo>
                    <a:pt x="483" y="0"/>
                  </a:lnTo>
                  <a:lnTo>
                    <a:pt x="489" y="662"/>
                  </a:lnTo>
                  <a:lnTo>
                    <a:pt x="3" y="667"/>
                  </a:lnTo>
                  <a:lnTo>
                    <a:pt x="0" y="140"/>
                  </a:lnTo>
                  <a:lnTo>
                    <a:pt x="137" y="3"/>
                  </a:lnTo>
                  <a:close/>
                </a:path>
              </a:pathLst>
            </a:custGeom>
            <a:solidFill>
              <a:srgbClr val="33B679"/>
            </a:solidFill>
            <a:ln w="9525">
              <a:noFill/>
            </a:ln>
          </p:spPr>
          <p:txBody>
            <a:bodyPr/>
            <a:p>
              <a:endParaRPr lang="zh-CN" altLang="en-US"/>
            </a:p>
          </p:txBody>
        </p:sp>
        <p:sp>
          <p:nvSpPr>
            <p:cNvPr id="2064" name="Freeform 62"/>
            <p:cNvSpPr/>
            <p:nvPr>
              <p:custDataLst>
                <p:tags r:id="rId14"/>
              </p:custDataLst>
            </p:nvPr>
          </p:nvSpPr>
          <p:spPr>
            <a:xfrm>
              <a:off x="7653338" y="4132263"/>
              <a:ext cx="223838" cy="219075"/>
            </a:xfrm>
            <a:custGeom>
              <a:avLst/>
              <a:gdLst/>
              <a:ahLst/>
              <a:cxnLst>
                <a:cxn ang="0">
                  <a:pos x="222250" y="219075"/>
                </a:cxn>
                <a:cxn ang="0">
                  <a:pos x="0" y="219075"/>
                </a:cxn>
                <a:cxn ang="0">
                  <a:pos x="223838" y="0"/>
                </a:cxn>
                <a:cxn ang="0">
                  <a:pos x="222250" y="219075"/>
                </a:cxn>
              </a:cxnLst>
              <a:pathLst>
                <a:path w="141" h="138">
                  <a:moveTo>
                    <a:pt x="140" y="138"/>
                  </a:moveTo>
                  <a:lnTo>
                    <a:pt x="0" y="138"/>
                  </a:lnTo>
                  <a:lnTo>
                    <a:pt x="141" y="0"/>
                  </a:lnTo>
                  <a:lnTo>
                    <a:pt x="140" y="138"/>
                  </a:lnTo>
                  <a:close/>
                </a:path>
              </a:pathLst>
            </a:custGeom>
            <a:solidFill>
              <a:srgbClr val="7ACFA9"/>
            </a:solidFill>
            <a:ln w="9525">
              <a:noFill/>
            </a:ln>
          </p:spPr>
          <p:txBody>
            <a:bodyPr/>
            <a:p>
              <a:endParaRPr lang="zh-CN" altLang="en-US"/>
            </a:p>
          </p:txBody>
        </p:sp>
        <p:sp>
          <p:nvSpPr>
            <p:cNvPr id="2065" name="Freeform 63"/>
            <p:cNvSpPr/>
            <p:nvPr>
              <p:custDataLst>
                <p:tags r:id="rId15"/>
              </p:custDataLst>
            </p:nvPr>
          </p:nvSpPr>
          <p:spPr>
            <a:xfrm>
              <a:off x="7653338" y="4351338"/>
              <a:ext cx="222250" cy="215900"/>
            </a:xfrm>
            <a:custGeom>
              <a:avLst/>
              <a:gdLst/>
              <a:ahLst/>
              <a:cxnLst>
                <a:cxn ang="0">
                  <a:pos x="0" y="215900"/>
                </a:cxn>
                <a:cxn ang="0">
                  <a:pos x="222250" y="0"/>
                </a:cxn>
                <a:cxn ang="0">
                  <a:pos x="0" y="0"/>
                </a:cxn>
                <a:cxn ang="0">
                  <a:pos x="0" y="215900"/>
                </a:cxn>
              </a:cxnLst>
              <a:pathLst>
                <a:path w="140" h="136">
                  <a:moveTo>
                    <a:pt x="0" y="136"/>
                  </a:moveTo>
                  <a:lnTo>
                    <a:pt x="140" y="0"/>
                  </a:lnTo>
                  <a:lnTo>
                    <a:pt x="0" y="0"/>
                  </a:lnTo>
                  <a:lnTo>
                    <a:pt x="0" y="136"/>
                  </a:lnTo>
                  <a:close/>
                </a:path>
              </a:pathLst>
            </a:custGeom>
            <a:solidFill>
              <a:srgbClr val="0E9D58"/>
            </a:solidFill>
            <a:ln w="9525">
              <a:noFill/>
            </a:ln>
          </p:spPr>
          <p:txBody>
            <a:bodyPr/>
            <a:p>
              <a:endParaRPr lang="zh-CN" altLang="en-US"/>
            </a:p>
          </p:txBody>
        </p:sp>
        <p:sp>
          <p:nvSpPr>
            <p:cNvPr id="2066" name="Freeform 64"/>
            <p:cNvSpPr/>
            <p:nvPr>
              <p:custDataLst>
                <p:tags r:id="rId16"/>
              </p:custDataLst>
            </p:nvPr>
          </p:nvSpPr>
          <p:spPr>
            <a:xfrm>
              <a:off x="7808913" y="4535488"/>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2067" name="Freeform 65"/>
            <p:cNvSpPr/>
            <p:nvPr>
              <p:custDataLst>
                <p:tags r:id="rId17"/>
              </p:custDataLst>
            </p:nvPr>
          </p:nvSpPr>
          <p:spPr>
            <a:xfrm>
              <a:off x="7810500" y="4699000"/>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2068" name="Freeform 66"/>
            <p:cNvSpPr/>
            <p:nvPr>
              <p:custDataLst>
                <p:tags r:id="rId18"/>
              </p:custDataLst>
            </p:nvPr>
          </p:nvSpPr>
          <p:spPr>
            <a:xfrm>
              <a:off x="7812088" y="4862513"/>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2069" name="Freeform 67"/>
            <p:cNvSpPr/>
            <p:nvPr>
              <p:custDataLst>
                <p:tags r:id="rId19"/>
              </p:custDataLst>
            </p:nvPr>
          </p:nvSpPr>
          <p:spPr>
            <a:xfrm>
              <a:off x="8020050" y="4408488"/>
              <a:ext cx="1833563" cy="1165225"/>
            </a:xfrm>
            <a:custGeom>
              <a:avLst/>
              <a:gdLst/>
              <a:ahLst/>
              <a:cxnLst>
                <a:cxn ang="0">
                  <a:pos x="1757362" y="1165225"/>
                </a:cxn>
                <a:cxn ang="0">
                  <a:pos x="76200" y="1165225"/>
                </a:cxn>
                <a:cxn ang="0">
                  <a:pos x="0" y="1088921"/>
                </a:cxn>
                <a:cxn ang="0">
                  <a:pos x="0" y="76303"/>
                </a:cxn>
                <a:cxn ang="0">
                  <a:pos x="76200" y="0"/>
                </a:cxn>
                <a:cxn ang="0">
                  <a:pos x="1757362" y="0"/>
                </a:cxn>
                <a:cxn ang="0">
                  <a:pos x="1833563" y="76303"/>
                </a:cxn>
                <a:cxn ang="0">
                  <a:pos x="1833563" y="1088921"/>
                </a:cxn>
                <a:cxn ang="0">
                  <a:pos x="1757362" y="1165225"/>
                </a:cxn>
              </a:cxnLst>
              <a:pathLst>
                <a:path w="1155" h="733">
                  <a:moveTo>
                    <a:pt x="1107" y="733"/>
                  </a:moveTo>
                  <a:cubicBezTo>
                    <a:pt x="48" y="733"/>
                    <a:pt x="48" y="733"/>
                    <a:pt x="48" y="733"/>
                  </a:cubicBezTo>
                  <a:cubicBezTo>
                    <a:pt x="22" y="733"/>
                    <a:pt x="0" y="711"/>
                    <a:pt x="0" y="685"/>
                  </a:cubicBezTo>
                  <a:cubicBezTo>
                    <a:pt x="0" y="48"/>
                    <a:pt x="0" y="48"/>
                    <a:pt x="0" y="48"/>
                  </a:cubicBezTo>
                  <a:cubicBezTo>
                    <a:pt x="0" y="21"/>
                    <a:pt x="22" y="0"/>
                    <a:pt x="48" y="0"/>
                  </a:cubicBezTo>
                  <a:cubicBezTo>
                    <a:pt x="1107" y="0"/>
                    <a:pt x="1107" y="0"/>
                    <a:pt x="1107" y="0"/>
                  </a:cubicBezTo>
                  <a:cubicBezTo>
                    <a:pt x="1133" y="0"/>
                    <a:pt x="1155" y="21"/>
                    <a:pt x="1155" y="48"/>
                  </a:cubicBezTo>
                  <a:cubicBezTo>
                    <a:pt x="1155" y="685"/>
                    <a:pt x="1155" y="685"/>
                    <a:pt x="1155" y="685"/>
                  </a:cubicBezTo>
                  <a:cubicBezTo>
                    <a:pt x="1155" y="711"/>
                    <a:pt x="1133" y="733"/>
                    <a:pt x="1107" y="733"/>
                  </a:cubicBezTo>
                  <a:close/>
                </a:path>
              </a:pathLst>
            </a:custGeom>
            <a:solidFill>
              <a:srgbClr val="FFE068"/>
            </a:solidFill>
            <a:ln w="9525">
              <a:noFill/>
            </a:ln>
          </p:spPr>
          <p:txBody>
            <a:bodyPr/>
            <a:p>
              <a:endParaRPr lang="zh-CN" altLang="en-US"/>
            </a:p>
          </p:txBody>
        </p:sp>
        <p:sp>
          <p:nvSpPr>
            <p:cNvPr id="2070" name="Rectangle 68"/>
            <p:cNvSpPr/>
            <p:nvPr>
              <p:custDataLst>
                <p:tags r:id="rId20"/>
              </p:custDataLst>
            </p:nvPr>
          </p:nvSpPr>
          <p:spPr>
            <a:xfrm>
              <a:off x="8020050" y="5280025"/>
              <a:ext cx="1833563" cy="38100"/>
            </a:xfrm>
            <a:prstGeom prst="rect">
              <a:avLst/>
            </a:prstGeom>
            <a:solidFill>
              <a:srgbClr val="FACA4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071" name="Rectangle 69"/>
            <p:cNvSpPr/>
            <p:nvPr>
              <p:custDataLst>
                <p:tags r:id="rId21"/>
              </p:custDataLst>
            </p:nvPr>
          </p:nvSpPr>
          <p:spPr>
            <a:xfrm>
              <a:off x="8020050" y="5356225"/>
              <a:ext cx="1833563" cy="39687"/>
            </a:xfrm>
            <a:prstGeom prst="rect">
              <a:avLst/>
            </a:prstGeom>
            <a:solidFill>
              <a:srgbClr val="FACA4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072" name="Freeform 70"/>
            <p:cNvSpPr>
              <a:spLocks noEditPoints="1"/>
            </p:cNvSpPr>
            <p:nvPr>
              <p:custDataLst>
                <p:tags r:id="rId22"/>
              </p:custDataLst>
            </p:nvPr>
          </p:nvSpPr>
          <p:spPr>
            <a:xfrm>
              <a:off x="7370763" y="2262188"/>
              <a:ext cx="328613" cy="328612"/>
            </a:xfrm>
            <a:custGeom>
              <a:avLst/>
              <a:gdLst/>
              <a:ahLst/>
              <a:cxnLst>
                <a:cxn ang="0">
                  <a:pos x="328613" y="288924"/>
                </a:cxn>
                <a:cxn ang="0">
                  <a:pos x="284162" y="244474"/>
                </a:cxn>
                <a:cxn ang="0">
                  <a:pos x="93662" y="236537"/>
                </a:cxn>
                <a:cxn ang="0">
                  <a:pos x="84137" y="44449"/>
                </a:cxn>
                <a:cxn ang="0">
                  <a:pos x="41275" y="1587"/>
                </a:cxn>
                <a:cxn ang="0">
                  <a:pos x="1587" y="41274"/>
                </a:cxn>
                <a:cxn ang="0">
                  <a:pos x="11112" y="273049"/>
                </a:cxn>
                <a:cxn ang="0">
                  <a:pos x="55562" y="319087"/>
                </a:cxn>
                <a:cxn ang="0">
                  <a:pos x="287337" y="328612"/>
                </a:cxn>
                <a:cxn ang="0">
                  <a:pos x="328613" y="288924"/>
                </a:cxn>
                <a:cxn ang="0">
                  <a:pos x="328613" y="288924"/>
                </a:cxn>
                <a:cxn ang="0">
                  <a:pos x="328613" y="288924"/>
                </a:cxn>
              </a:cxnLst>
              <a:pathLst>
                <a:path w="207" h="207">
                  <a:moveTo>
                    <a:pt x="207" y="182"/>
                  </a:moveTo>
                  <a:cubicBezTo>
                    <a:pt x="206" y="167"/>
                    <a:pt x="194" y="155"/>
                    <a:pt x="179" y="154"/>
                  </a:cubicBezTo>
                  <a:cubicBezTo>
                    <a:pt x="59" y="149"/>
                    <a:pt x="59" y="149"/>
                    <a:pt x="59" y="149"/>
                  </a:cubicBezTo>
                  <a:cubicBezTo>
                    <a:pt x="53" y="28"/>
                    <a:pt x="53" y="28"/>
                    <a:pt x="53" y="28"/>
                  </a:cubicBezTo>
                  <a:cubicBezTo>
                    <a:pt x="53" y="14"/>
                    <a:pt x="41" y="1"/>
                    <a:pt x="26" y="1"/>
                  </a:cubicBezTo>
                  <a:cubicBezTo>
                    <a:pt x="11" y="0"/>
                    <a:pt x="0" y="11"/>
                    <a:pt x="1" y="26"/>
                  </a:cubicBezTo>
                  <a:cubicBezTo>
                    <a:pt x="7" y="172"/>
                    <a:pt x="7" y="172"/>
                    <a:pt x="7" y="172"/>
                  </a:cubicBezTo>
                  <a:cubicBezTo>
                    <a:pt x="8" y="187"/>
                    <a:pt x="20" y="199"/>
                    <a:pt x="35" y="201"/>
                  </a:cubicBezTo>
                  <a:cubicBezTo>
                    <a:pt x="181" y="207"/>
                    <a:pt x="181" y="207"/>
                    <a:pt x="181" y="207"/>
                  </a:cubicBezTo>
                  <a:cubicBezTo>
                    <a:pt x="196" y="207"/>
                    <a:pt x="207" y="196"/>
                    <a:pt x="207" y="182"/>
                  </a:cubicBezTo>
                  <a:close/>
                  <a:moveTo>
                    <a:pt x="207" y="182"/>
                  </a:moveTo>
                  <a:cubicBezTo>
                    <a:pt x="207" y="182"/>
                    <a:pt x="207" y="182"/>
                    <a:pt x="207" y="182"/>
                  </a:cubicBezTo>
                </a:path>
              </a:pathLst>
            </a:custGeom>
            <a:solidFill>
              <a:srgbClr val="FFE41F"/>
            </a:solidFill>
            <a:ln w="9525">
              <a:noFill/>
            </a:ln>
          </p:spPr>
          <p:txBody>
            <a:bodyPr/>
            <a:p>
              <a:endParaRPr lang="zh-CN" altLang="en-US"/>
            </a:p>
          </p:txBody>
        </p:sp>
        <p:sp>
          <p:nvSpPr>
            <p:cNvPr id="2073" name="Freeform 71"/>
            <p:cNvSpPr>
              <a:spLocks noEditPoints="1"/>
            </p:cNvSpPr>
            <p:nvPr>
              <p:custDataLst>
                <p:tags r:id="rId23"/>
              </p:custDataLst>
            </p:nvPr>
          </p:nvSpPr>
          <p:spPr>
            <a:xfrm>
              <a:off x="6572250" y="2189163"/>
              <a:ext cx="1227138" cy="1225550"/>
            </a:xfrm>
            <a:custGeom>
              <a:avLst/>
              <a:gdLst/>
              <a:ahLst/>
              <a:cxnLst>
                <a:cxn ang="0">
                  <a:pos x="1208087" y="650129"/>
                </a:cxn>
                <a:cxn ang="0">
                  <a:pos x="579437" y="20664"/>
                </a:cxn>
                <a:cxn ang="0">
                  <a:pos x="509587" y="20664"/>
                </a:cxn>
                <a:cxn ang="0">
                  <a:pos x="19050" y="510248"/>
                </a:cxn>
                <a:cxn ang="0">
                  <a:pos x="19050" y="580189"/>
                </a:cxn>
                <a:cxn ang="0">
                  <a:pos x="647700" y="1211243"/>
                </a:cxn>
                <a:cxn ang="0">
                  <a:pos x="682625" y="1225550"/>
                </a:cxn>
                <a:cxn ang="0">
                  <a:pos x="717550" y="1211243"/>
                </a:cxn>
                <a:cxn ang="0">
                  <a:pos x="1208087" y="720070"/>
                </a:cxn>
                <a:cxn ang="0">
                  <a:pos x="1208087" y="650129"/>
                </a:cxn>
                <a:cxn ang="0">
                  <a:pos x="604837" y="985526"/>
                </a:cxn>
                <a:cxn ang="0">
                  <a:pos x="534987" y="985526"/>
                </a:cxn>
                <a:cxn ang="0">
                  <a:pos x="130175" y="580189"/>
                </a:cxn>
                <a:cxn ang="0">
                  <a:pos x="130175" y="510248"/>
                </a:cxn>
                <a:cxn ang="0">
                  <a:pos x="508000" y="131933"/>
                </a:cxn>
                <a:cxn ang="0">
                  <a:pos x="577850" y="131933"/>
                </a:cxn>
                <a:cxn ang="0">
                  <a:pos x="982662" y="537270"/>
                </a:cxn>
                <a:cxn ang="0">
                  <a:pos x="982662" y="607211"/>
                </a:cxn>
                <a:cxn ang="0">
                  <a:pos x="604837" y="985526"/>
                </a:cxn>
                <a:cxn ang="0">
                  <a:pos x="604837" y="985526"/>
                </a:cxn>
                <a:cxn ang="0">
                  <a:pos x="604837" y="985526"/>
                </a:cxn>
              </a:cxnLst>
              <a:pathLst>
                <a:path w="773" h="771">
                  <a:moveTo>
                    <a:pt x="761" y="409"/>
                  </a:moveTo>
                  <a:cubicBezTo>
                    <a:pt x="365" y="13"/>
                    <a:pt x="365" y="13"/>
                    <a:pt x="365" y="13"/>
                  </a:cubicBezTo>
                  <a:cubicBezTo>
                    <a:pt x="352" y="0"/>
                    <a:pt x="333" y="0"/>
                    <a:pt x="321" y="13"/>
                  </a:cubicBezTo>
                  <a:cubicBezTo>
                    <a:pt x="12" y="321"/>
                    <a:pt x="12" y="321"/>
                    <a:pt x="12" y="321"/>
                  </a:cubicBezTo>
                  <a:cubicBezTo>
                    <a:pt x="0" y="333"/>
                    <a:pt x="0" y="353"/>
                    <a:pt x="12" y="365"/>
                  </a:cubicBezTo>
                  <a:cubicBezTo>
                    <a:pt x="408" y="762"/>
                    <a:pt x="408" y="762"/>
                    <a:pt x="408" y="762"/>
                  </a:cubicBezTo>
                  <a:cubicBezTo>
                    <a:pt x="414" y="767"/>
                    <a:pt x="422" y="771"/>
                    <a:pt x="430" y="771"/>
                  </a:cubicBezTo>
                  <a:cubicBezTo>
                    <a:pt x="439" y="771"/>
                    <a:pt x="446" y="767"/>
                    <a:pt x="452" y="762"/>
                  </a:cubicBezTo>
                  <a:cubicBezTo>
                    <a:pt x="761" y="453"/>
                    <a:pt x="761" y="453"/>
                    <a:pt x="761" y="453"/>
                  </a:cubicBezTo>
                  <a:cubicBezTo>
                    <a:pt x="773" y="441"/>
                    <a:pt x="773" y="421"/>
                    <a:pt x="761" y="409"/>
                  </a:cubicBezTo>
                  <a:close/>
                  <a:moveTo>
                    <a:pt x="381" y="620"/>
                  </a:moveTo>
                  <a:cubicBezTo>
                    <a:pt x="369" y="632"/>
                    <a:pt x="349" y="632"/>
                    <a:pt x="337" y="620"/>
                  </a:cubicBezTo>
                  <a:cubicBezTo>
                    <a:pt x="82" y="365"/>
                    <a:pt x="82" y="365"/>
                    <a:pt x="82" y="365"/>
                  </a:cubicBezTo>
                  <a:cubicBezTo>
                    <a:pt x="70" y="353"/>
                    <a:pt x="70" y="333"/>
                    <a:pt x="82" y="321"/>
                  </a:cubicBezTo>
                  <a:cubicBezTo>
                    <a:pt x="320" y="83"/>
                    <a:pt x="320" y="83"/>
                    <a:pt x="320" y="83"/>
                  </a:cubicBezTo>
                  <a:cubicBezTo>
                    <a:pt x="332" y="71"/>
                    <a:pt x="352" y="71"/>
                    <a:pt x="364" y="83"/>
                  </a:cubicBezTo>
                  <a:cubicBezTo>
                    <a:pt x="619" y="338"/>
                    <a:pt x="619" y="338"/>
                    <a:pt x="619" y="338"/>
                  </a:cubicBezTo>
                  <a:cubicBezTo>
                    <a:pt x="631" y="350"/>
                    <a:pt x="631" y="370"/>
                    <a:pt x="619" y="382"/>
                  </a:cubicBezTo>
                  <a:lnTo>
                    <a:pt x="381" y="620"/>
                  </a:lnTo>
                  <a:close/>
                  <a:moveTo>
                    <a:pt x="381" y="620"/>
                  </a:moveTo>
                  <a:cubicBezTo>
                    <a:pt x="381" y="620"/>
                    <a:pt x="381" y="620"/>
                    <a:pt x="381" y="620"/>
                  </a:cubicBezTo>
                </a:path>
              </a:pathLst>
            </a:custGeom>
            <a:solidFill>
              <a:srgbClr val="2674FD"/>
            </a:solidFill>
            <a:ln w="9525">
              <a:noFill/>
            </a:ln>
          </p:spPr>
          <p:txBody>
            <a:bodyPr/>
            <a:p>
              <a:endParaRPr lang="zh-CN" altLang="en-US"/>
            </a:p>
          </p:txBody>
        </p:sp>
        <p:sp>
          <p:nvSpPr>
            <p:cNvPr id="2074" name="Freeform 72"/>
            <p:cNvSpPr>
              <a:spLocks noEditPoints="1"/>
            </p:cNvSpPr>
            <p:nvPr>
              <p:custDataLst>
                <p:tags r:id="rId24"/>
              </p:custDataLst>
            </p:nvPr>
          </p:nvSpPr>
          <p:spPr>
            <a:xfrm>
              <a:off x="7604125" y="2832100"/>
              <a:ext cx="84138" cy="84137"/>
            </a:xfrm>
            <a:custGeom>
              <a:avLst/>
              <a:gdLst/>
              <a:ahLst/>
              <a:cxnLst>
                <a:cxn ang="0">
                  <a:pos x="14287" y="14287"/>
                </a:cxn>
                <a:cxn ang="0">
                  <a:pos x="3175" y="52387"/>
                </a:cxn>
                <a:cxn ang="0">
                  <a:pos x="31750" y="80962"/>
                </a:cxn>
                <a:cxn ang="0">
                  <a:pos x="69850" y="69849"/>
                </a:cxn>
                <a:cxn ang="0">
                  <a:pos x="80962" y="31749"/>
                </a:cxn>
                <a:cxn ang="0">
                  <a:pos x="52387" y="3174"/>
                </a:cxn>
                <a:cxn ang="0">
                  <a:pos x="14287" y="14287"/>
                </a:cxn>
                <a:cxn ang="0">
                  <a:pos x="14287" y="14287"/>
                </a:cxn>
                <a:cxn ang="0">
                  <a:pos x="14287" y="14287"/>
                </a:cxn>
              </a:cxnLst>
              <a:pathLst>
                <a:path w="53" h="53">
                  <a:moveTo>
                    <a:pt x="9" y="9"/>
                  </a:moveTo>
                  <a:cubicBezTo>
                    <a:pt x="3" y="15"/>
                    <a:pt x="0" y="24"/>
                    <a:pt x="2" y="33"/>
                  </a:cubicBezTo>
                  <a:cubicBezTo>
                    <a:pt x="5" y="42"/>
                    <a:pt x="11" y="48"/>
                    <a:pt x="20" y="51"/>
                  </a:cubicBezTo>
                  <a:cubicBezTo>
                    <a:pt x="29" y="53"/>
                    <a:pt x="38" y="50"/>
                    <a:pt x="44" y="44"/>
                  </a:cubicBezTo>
                  <a:cubicBezTo>
                    <a:pt x="50" y="38"/>
                    <a:pt x="53" y="29"/>
                    <a:pt x="51" y="20"/>
                  </a:cubicBezTo>
                  <a:cubicBezTo>
                    <a:pt x="48" y="11"/>
                    <a:pt x="42" y="5"/>
                    <a:pt x="33" y="2"/>
                  </a:cubicBezTo>
                  <a:cubicBezTo>
                    <a:pt x="24" y="0"/>
                    <a:pt x="15" y="3"/>
                    <a:pt x="9" y="9"/>
                  </a:cubicBezTo>
                  <a:close/>
                  <a:moveTo>
                    <a:pt x="9" y="9"/>
                  </a:moveTo>
                  <a:cubicBezTo>
                    <a:pt x="9" y="9"/>
                    <a:pt x="9" y="9"/>
                    <a:pt x="9" y="9"/>
                  </a:cubicBezTo>
                </a:path>
              </a:pathLst>
            </a:custGeom>
            <a:solidFill>
              <a:srgbClr val="FFE41F"/>
            </a:solidFill>
            <a:ln w="9525">
              <a:noFill/>
            </a:ln>
          </p:spPr>
          <p:txBody>
            <a:bodyPr/>
            <a:p>
              <a:endParaRPr lang="zh-CN" altLang="en-US"/>
            </a:p>
          </p:txBody>
        </p:sp>
        <p:sp>
          <p:nvSpPr>
            <p:cNvPr id="2075" name="Freeform 73"/>
            <p:cNvSpPr>
              <a:spLocks noEditPoints="1"/>
            </p:cNvSpPr>
            <p:nvPr>
              <p:custDataLst>
                <p:tags r:id="rId25"/>
              </p:custDataLst>
            </p:nvPr>
          </p:nvSpPr>
          <p:spPr>
            <a:xfrm>
              <a:off x="7491413" y="2944813"/>
              <a:ext cx="84138" cy="84137"/>
            </a:xfrm>
            <a:custGeom>
              <a:avLst/>
              <a:gdLst/>
              <a:ahLst/>
              <a:cxnLst>
                <a:cxn ang="0">
                  <a:pos x="14287" y="14287"/>
                </a:cxn>
                <a:cxn ang="0">
                  <a:pos x="3175" y="52387"/>
                </a:cxn>
                <a:cxn ang="0">
                  <a:pos x="31750" y="80962"/>
                </a:cxn>
                <a:cxn ang="0">
                  <a:pos x="69850" y="69849"/>
                </a:cxn>
                <a:cxn ang="0">
                  <a:pos x="79375" y="31749"/>
                </a:cxn>
                <a:cxn ang="0">
                  <a:pos x="52387" y="3174"/>
                </a:cxn>
                <a:cxn ang="0">
                  <a:pos x="14287" y="14287"/>
                </a:cxn>
                <a:cxn ang="0">
                  <a:pos x="14287" y="14287"/>
                </a:cxn>
                <a:cxn ang="0">
                  <a:pos x="14287" y="14287"/>
                </a:cxn>
              </a:cxnLst>
              <a:pathLst>
                <a:path w="53" h="53">
                  <a:moveTo>
                    <a:pt x="9" y="9"/>
                  </a:moveTo>
                  <a:cubicBezTo>
                    <a:pt x="2" y="15"/>
                    <a:pt x="0" y="24"/>
                    <a:pt x="2" y="33"/>
                  </a:cubicBezTo>
                  <a:cubicBezTo>
                    <a:pt x="5" y="42"/>
                    <a:pt x="11" y="48"/>
                    <a:pt x="20" y="51"/>
                  </a:cubicBezTo>
                  <a:cubicBezTo>
                    <a:pt x="28" y="53"/>
                    <a:pt x="38" y="51"/>
                    <a:pt x="44" y="44"/>
                  </a:cubicBezTo>
                  <a:cubicBezTo>
                    <a:pt x="50" y="38"/>
                    <a:pt x="53" y="29"/>
                    <a:pt x="50" y="20"/>
                  </a:cubicBezTo>
                  <a:cubicBezTo>
                    <a:pt x="48" y="12"/>
                    <a:pt x="41" y="5"/>
                    <a:pt x="33" y="2"/>
                  </a:cubicBezTo>
                  <a:cubicBezTo>
                    <a:pt x="24" y="0"/>
                    <a:pt x="15" y="3"/>
                    <a:pt x="9" y="9"/>
                  </a:cubicBezTo>
                  <a:close/>
                  <a:moveTo>
                    <a:pt x="9" y="9"/>
                  </a:moveTo>
                  <a:cubicBezTo>
                    <a:pt x="9" y="9"/>
                    <a:pt x="9" y="9"/>
                    <a:pt x="9" y="9"/>
                  </a:cubicBezTo>
                </a:path>
              </a:pathLst>
            </a:custGeom>
            <a:solidFill>
              <a:srgbClr val="FFE41F"/>
            </a:solidFill>
            <a:ln w="9525">
              <a:noFill/>
            </a:ln>
          </p:spPr>
          <p:txBody>
            <a:bodyPr/>
            <a:p>
              <a:endParaRPr lang="zh-CN" altLang="en-US"/>
            </a:p>
          </p:txBody>
        </p:sp>
        <p:sp>
          <p:nvSpPr>
            <p:cNvPr id="2076" name="Freeform 74"/>
            <p:cNvSpPr>
              <a:spLocks noEditPoints="1"/>
            </p:cNvSpPr>
            <p:nvPr>
              <p:custDataLst>
                <p:tags r:id="rId26"/>
              </p:custDataLst>
            </p:nvPr>
          </p:nvSpPr>
          <p:spPr>
            <a:xfrm>
              <a:off x="6961188" y="2590800"/>
              <a:ext cx="277813" cy="279400"/>
            </a:xfrm>
            <a:custGeom>
              <a:avLst/>
              <a:gdLst/>
              <a:ahLst/>
              <a:cxnLst>
                <a:cxn ang="0">
                  <a:pos x="20637" y="169236"/>
                </a:cxn>
                <a:cxn ang="0">
                  <a:pos x="166687" y="20755"/>
                </a:cxn>
                <a:cxn ang="0">
                  <a:pos x="230187" y="36721"/>
                </a:cxn>
                <a:cxn ang="0">
                  <a:pos x="271462" y="225116"/>
                </a:cxn>
                <a:cxn ang="0">
                  <a:pos x="225425" y="273013"/>
                </a:cxn>
                <a:cxn ang="0">
                  <a:pos x="36512" y="233099"/>
                </a:cxn>
                <a:cxn ang="0">
                  <a:pos x="20637" y="169236"/>
                </a:cxn>
                <a:cxn ang="0">
                  <a:pos x="20637" y="169236"/>
                </a:cxn>
                <a:cxn ang="0">
                  <a:pos x="20637" y="169236"/>
                </a:cxn>
              </a:cxnLst>
              <a:pathLst>
                <a:path w="175" h="175">
                  <a:moveTo>
                    <a:pt x="13" y="106"/>
                  </a:moveTo>
                  <a:cubicBezTo>
                    <a:pt x="105" y="13"/>
                    <a:pt x="105" y="13"/>
                    <a:pt x="105" y="13"/>
                  </a:cubicBezTo>
                  <a:cubicBezTo>
                    <a:pt x="119" y="0"/>
                    <a:pt x="141" y="6"/>
                    <a:pt x="145" y="23"/>
                  </a:cubicBezTo>
                  <a:cubicBezTo>
                    <a:pt x="171" y="141"/>
                    <a:pt x="171" y="141"/>
                    <a:pt x="171" y="141"/>
                  </a:cubicBezTo>
                  <a:cubicBezTo>
                    <a:pt x="175" y="158"/>
                    <a:pt x="159" y="175"/>
                    <a:pt x="142" y="171"/>
                  </a:cubicBezTo>
                  <a:cubicBezTo>
                    <a:pt x="23" y="146"/>
                    <a:pt x="23" y="146"/>
                    <a:pt x="23" y="146"/>
                  </a:cubicBezTo>
                  <a:cubicBezTo>
                    <a:pt x="5" y="142"/>
                    <a:pt x="0" y="119"/>
                    <a:pt x="13" y="106"/>
                  </a:cubicBezTo>
                  <a:close/>
                  <a:moveTo>
                    <a:pt x="13" y="106"/>
                  </a:moveTo>
                  <a:cubicBezTo>
                    <a:pt x="13" y="106"/>
                    <a:pt x="13" y="106"/>
                    <a:pt x="13" y="106"/>
                  </a:cubicBezTo>
                </a:path>
              </a:pathLst>
            </a:custGeom>
            <a:solidFill>
              <a:srgbClr val="FFE41F"/>
            </a:solidFill>
            <a:ln w="9525">
              <a:noFill/>
            </a:ln>
          </p:spPr>
          <p:txBody>
            <a:bodyPr/>
            <a:p>
              <a:endParaRPr lang="zh-CN" altLang="en-US"/>
            </a:p>
          </p:txBody>
        </p:sp>
        <p:sp>
          <p:nvSpPr>
            <p:cNvPr id="2077" name="Freeform 75"/>
            <p:cNvSpPr/>
            <p:nvPr>
              <p:custDataLst>
                <p:tags r:id="rId27"/>
              </p:custDataLst>
            </p:nvPr>
          </p:nvSpPr>
          <p:spPr>
            <a:xfrm>
              <a:off x="8096250" y="1639888"/>
              <a:ext cx="608013" cy="827087"/>
            </a:xfrm>
            <a:custGeom>
              <a:avLst/>
              <a:gdLst/>
              <a:ahLst/>
              <a:cxnLst>
                <a:cxn ang="0">
                  <a:pos x="171450" y="4762"/>
                </a:cxn>
                <a:cxn ang="0">
                  <a:pos x="600075" y="0"/>
                </a:cxn>
                <a:cxn ang="0">
                  <a:pos x="608013" y="822324"/>
                </a:cxn>
                <a:cxn ang="0">
                  <a:pos x="4762" y="827087"/>
                </a:cxn>
                <a:cxn ang="0">
                  <a:pos x="0" y="174624"/>
                </a:cxn>
                <a:cxn ang="0">
                  <a:pos x="171450" y="4762"/>
                </a:cxn>
              </a:cxnLst>
              <a:pathLst>
                <a:path w="383" h="521">
                  <a:moveTo>
                    <a:pt x="108" y="3"/>
                  </a:moveTo>
                  <a:lnTo>
                    <a:pt x="378" y="0"/>
                  </a:lnTo>
                  <a:lnTo>
                    <a:pt x="383" y="518"/>
                  </a:lnTo>
                  <a:lnTo>
                    <a:pt x="3" y="521"/>
                  </a:lnTo>
                  <a:lnTo>
                    <a:pt x="0" y="110"/>
                  </a:lnTo>
                  <a:lnTo>
                    <a:pt x="108" y="3"/>
                  </a:lnTo>
                  <a:close/>
                </a:path>
              </a:pathLst>
            </a:custGeom>
            <a:solidFill>
              <a:srgbClr val="76A7F9"/>
            </a:solidFill>
            <a:ln w="9525">
              <a:noFill/>
            </a:ln>
          </p:spPr>
          <p:txBody>
            <a:bodyPr/>
            <a:p>
              <a:endParaRPr lang="zh-CN" altLang="en-US"/>
            </a:p>
          </p:txBody>
        </p:sp>
        <p:sp>
          <p:nvSpPr>
            <p:cNvPr id="2078" name="Freeform 76"/>
            <p:cNvSpPr/>
            <p:nvPr>
              <p:custDataLst>
                <p:tags r:id="rId28"/>
              </p:custDataLst>
            </p:nvPr>
          </p:nvSpPr>
          <p:spPr>
            <a:xfrm>
              <a:off x="8096250" y="1643063"/>
              <a:ext cx="174625" cy="171450"/>
            </a:xfrm>
            <a:custGeom>
              <a:avLst/>
              <a:gdLst/>
              <a:ahLst/>
              <a:cxnLst>
                <a:cxn ang="0">
                  <a:pos x="174625" y="171450"/>
                </a:cxn>
                <a:cxn ang="0">
                  <a:pos x="0" y="171450"/>
                </a:cxn>
                <a:cxn ang="0">
                  <a:pos x="174625" y="0"/>
                </a:cxn>
                <a:cxn ang="0">
                  <a:pos x="174625" y="171450"/>
                </a:cxn>
              </a:cxnLst>
              <a:pathLst>
                <a:path w="110" h="108">
                  <a:moveTo>
                    <a:pt x="110" y="108"/>
                  </a:moveTo>
                  <a:lnTo>
                    <a:pt x="0" y="108"/>
                  </a:lnTo>
                  <a:lnTo>
                    <a:pt x="110" y="0"/>
                  </a:lnTo>
                  <a:lnTo>
                    <a:pt x="110" y="108"/>
                  </a:lnTo>
                  <a:close/>
                </a:path>
              </a:pathLst>
            </a:custGeom>
            <a:solidFill>
              <a:srgbClr val="9FC3FF"/>
            </a:solidFill>
            <a:ln w="9525">
              <a:noFill/>
            </a:ln>
          </p:spPr>
          <p:txBody>
            <a:bodyPr/>
            <a:p>
              <a:endParaRPr lang="zh-CN" altLang="en-US"/>
            </a:p>
          </p:txBody>
        </p:sp>
        <p:sp>
          <p:nvSpPr>
            <p:cNvPr id="2079" name="Freeform 77"/>
            <p:cNvSpPr/>
            <p:nvPr>
              <p:custDataLst>
                <p:tags r:id="rId29"/>
              </p:custDataLst>
            </p:nvPr>
          </p:nvSpPr>
          <p:spPr>
            <a:xfrm>
              <a:off x="8096250" y="1814513"/>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2080" name="Freeform 78"/>
            <p:cNvSpPr/>
            <p:nvPr>
              <p:custDataLst>
                <p:tags r:id="rId30"/>
              </p:custDataLst>
            </p:nvPr>
          </p:nvSpPr>
          <p:spPr>
            <a:xfrm>
              <a:off x="8218488" y="1957388"/>
              <a:ext cx="357188" cy="65087"/>
            </a:xfrm>
            <a:custGeom>
              <a:avLst/>
              <a:gdLst/>
              <a:ahLst/>
              <a:cxnLst>
                <a:cxn ang="0">
                  <a:pos x="357188" y="61912"/>
                </a:cxn>
                <a:cxn ang="0">
                  <a:pos x="1587" y="65087"/>
                </a:cxn>
                <a:cxn ang="0">
                  <a:pos x="0" y="4762"/>
                </a:cxn>
                <a:cxn ang="0">
                  <a:pos x="357188" y="0"/>
                </a:cxn>
                <a:cxn ang="0">
                  <a:pos x="357188" y="61912"/>
                </a:cxn>
              </a:cxnLst>
              <a:pathLst>
                <a:path w="225" h="41">
                  <a:moveTo>
                    <a:pt x="225" y="39"/>
                  </a:moveTo>
                  <a:lnTo>
                    <a:pt x="1" y="41"/>
                  </a:lnTo>
                  <a:lnTo>
                    <a:pt x="0" y="3"/>
                  </a:lnTo>
                  <a:lnTo>
                    <a:pt x="225" y="0"/>
                  </a:lnTo>
                  <a:lnTo>
                    <a:pt x="225" y="39"/>
                  </a:lnTo>
                  <a:close/>
                </a:path>
              </a:pathLst>
            </a:custGeom>
            <a:solidFill>
              <a:srgbClr val="9FC3FE"/>
            </a:solidFill>
            <a:ln w="9525">
              <a:noFill/>
            </a:ln>
          </p:spPr>
          <p:txBody>
            <a:bodyPr/>
            <a:p>
              <a:endParaRPr lang="zh-CN" altLang="en-US"/>
            </a:p>
          </p:txBody>
        </p:sp>
        <p:sp>
          <p:nvSpPr>
            <p:cNvPr id="2081" name="Freeform 79"/>
            <p:cNvSpPr/>
            <p:nvPr>
              <p:custDataLst>
                <p:tags r:id="rId31"/>
              </p:custDataLst>
            </p:nvPr>
          </p:nvSpPr>
          <p:spPr>
            <a:xfrm>
              <a:off x="8220075" y="2085975"/>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2082" name="Freeform 80"/>
            <p:cNvSpPr/>
            <p:nvPr>
              <p:custDataLst>
                <p:tags r:id="rId32"/>
              </p:custDataLst>
            </p:nvPr>
          </p:nvSpPr>
          <p:spPr>
            <a:xfrm>
              <a:off x="8221663" y="2214563"/>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2083" name="Rectangle 81"/>
            <p:cNvSpPr/>
            <p:nvPr>
              <p:custDataLst>
                <p:tags r:id="rId33"/>
              </p:custDataLst>
            </p:nvPr>
          </p:nvSpPr>
          <p:spPr>
            <a:xfrm>
              <a:off x="8101013" y="1643063"/>
              <a:ext cx="482600" cy="727075"/>
            </a:xfrm>
            <a:prstGeom prst="rect">
              <a:avLst/>
            </a:prstGeom>
            <a:solidFill>
              <a:srgbClr val="4286F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084" name="Freeform 82"/>
            <p:cNvSpPr/>
            <p:nvPr>
              <p:custDataLst>
                <p:tags r:id="rId34"/>
              </p:custDataLst>
            </p:nvPr>
          </p:nvSpPr>
          <p:spPr>
            <a:xfrm>
              <a:off x="7902575" y="1495425"/>
              <a:ext cx="608013" cy="827087"/>
            </a:xfrm>
            <a:custGeom>
              <a:avLst/>
              <a:gdLst/>
              <a:ahLst/>
              <a:cxnLst>
                <a:cxn ang="0">
                  <a:pos x="171450" y="4762"/>
                </a:cxn>
                <a:cxn ang="0">
                  <a:pos x="600075" y="0"/>
                </a:cxn>
                <a:cxn ang="0">
                  <a:pos x="608013" y="822324"/>
                </a:cxn>
                <a:cxn ang="0">
                  <a:pos x="4762" y="827087"/>
                </a:cxn>
                <a:cxn ang="0">
                  <a:pos x="0" y="174624"/>
                </a:cxn>
                <a:cxn ang="0">
                  <a:pos x="171450" y="4762"/>
                </a:cxn>
              </a:cxnLst>
              <a:pathLst>
                <a:path w="383" h="521">
                  <a:moveTo>
                    <a:pt x="108" y="3"/>
                  </a:moveTo>
                  <a:lnTo>
                    <a:pt x="378" y="0"/>
                  </a:lnTo>
                  <a:lnTo>
                    <a:pt x="383" y="518"/>
                  </a:lnTo>
                  <a:lnTo>
                    <a:pt x="3" y="521"/>
                  </a:lnTo>
                  <a:lnTo>
                    <a:pt x="0" y="110"/>
                  </a:lnTo>
                  <a:lnTo>
                    <a:pt x="108" y="3"/>
                  </a:lnTo>
                  <a:close/>
                </a:path>
              </a:pathLst>
            </a:custGeom>
            <a:solidFill>
              <a:srgbClr val="76A7F9"/>
            </a:solidFill>
            <a:ln w="9525">
              <a:noFill/>
            </a:ln>
          </p:spPr>
          <p:txBody>
            <a:bodyPr/>
            <a:p>
              <a:endParaRPr lang="zh-CN" altLang="en-US"/>
            </a:p>
          </p:txBody>
        </p:sp>
        <p:sp>
          <p:nvSpPr>
            <p:cNvPr id="2085" name="Freeform 83"/>
            <p:cNvSpPr/>
            <p:nvPr>
              <p:custDataLst>
                <p:tags r:id="rId35"/>
              </p:custDataLst>
            </p:nvPr>
          </p:nvSpPr>
          <p:spPr>
            <a:xfrm>
              <a:off x="7902575" y="1498600"/>
              <a:ext cx="176213" cy="171450"/>
            </a:xfrm>
            <a:custGeom>
              <a:avLst/>
              <a:gdLst/>
              <a:ahLst/>
              <a:cxnLst>
                <a:cxn ang="0">
                  <a:pos x="174625" y="171450"/>
                </a:cxn>
                <a:cxn ang="0">
                  <a:pos x="0" y="171450"/>
                </a:cxn>
                <a:cxn ang="0">
                  <a:pos x="176213" y="0"/>
                </a:cxn>
                <a:cxn ang="0">
                  <a:pos x="174625" y="171450"/>
                </a:cxn>
              </a:cxnLst>
              <a:pathLst>
                <a:path w="111" h="108">
                  <a:moveTo>
                    <a:pt x="110" y="108"/>
                  </a:moveTo>
                  <a:lnTo>
                    <a:pt x="0" y="108"/>
                  </a:lnTo>
                  <a:lnTo>
                    <a:pt x="111" y="0"/>
                  </a:lnTo>
                  <a:lnTo>
                    <a:pt x="110" y="108"/>
                  </a:lnTo>
                  <a:close/>
                </a:path>
              </a:pathLst>
            </a:custGeom>
            <a:solidFill>
              <a:srgbClr val="9FC3FF"/>
            </a:solidFill>
            <a:ln w="9525">
              <a:noFill/>
            </a:ln>
          </p:spPr>
          <p:txBody>
            <a:bodyPr/>
            <a:p>
              <a:endParaRPr lang="zh-CN" altLang="en-US"/>
            </a:p>
          </p:txBody>
        </p:sp>
        <p:sp>
          <p:nvSpPr>
            <p:cNvPr id="2086" name="Freeform 84"/>
            <p:cNvSpPr/>
            <p:nvPr>
              <p:custDataLst>
                <p:tags r:id="rId36"/>
              </p:custDataLst>
            </p:nvPr>
          </p:nvSpPr>
          <p:spPr>
            <a:xfrm>
              <a:off x="7902575" y="1670050"/>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2087" name="Freeform 85"/>
            <p:cNvSpPr/>
            <p:nvPr>
              <p:custDataLst>
                <p:tags r:id="rId37"/>
              </p:custDataLst>
            </p:nvPr>
          </p:nvSpPr>
          <p:spPr>
            <a:xfrm>
              <a:off x="8024813" y="1812925"/>
              <a:ext cx="357188" cy="65087"/>
            </a:xfrm>
            <a:custGeom>
              <a:avLst/>
              <a:gdLst/>
              <a:ahLst/>
              <a:cxnLst>
                <a:cxn ang="0">
                  <a:pos x="357188" y="61912"/>
                </a:cxn>
                <a:cxn ang="0">
                  <a:pos x="1587" y="65087"/>
                </a:cxn>
                <a:cxn ang="0">
                  <a:pos x="0" y="4762"/>
                </a:cxn>
                <a:cxn ang="0">
                  <a:pos x="357188" y="0"/>
                </a:cxn>
                <a:cxn ang="0">
                  <a:pos x="357188" y="61912"/>
                </a:cxn>
              </a:cxnLst>
              <a:pathLst>
                <a:path w="225" h="41">
                  <a:moveTo>
                    <a:pt x="225" y="39"/>
                  </a:moveTo>
                  <a:lnTo>
                    <a:pt x="1" y="41"/>
                  </a:lnTo>
                  <a:lnTo>
                    <a:pt x="0" y="3"/>
                  </a:lnTo>
                  <a:lnTo>
                    <a:pt x="225" y="0"/>
                  </a:lnTo>
                  <a:lnTo>
                    <a:pt x="225" y="39"/>
                  </a:lnTo>
                  <a:close/>
                </a:path>
              </a:pathLst>
            </a:custGeom>
            <a:solidFill>
              <a:srgbClr val="9FC3FE"/>
            </a:solidFill>
            <a:ln w="9525">
              <a:noFill/>
            </a:ln>
          </p:spPr>
          <p:txBody>
            <a:bodyPr/>
            <a:p>
              <a:endParaRPr lang="zh-CN" altLang="en-US"/>
            </a:p>
          </p:txBody>
        </p:sp>
        <p:sp>
          <p:nvSpPr>
            <p:cNvPr id="2088" name="Freeform 86"/>
            <p:cNvSpPr/>
            <p:nvPr>
              <p:custDataLst>
                <p:tags r:id="rId38"/>
              </p:custDataLst>
            </p:nvPr>
          </p:nvSpPr>
          <p:spPr>
            <a:xfrm>
              <a:off x="8026400" y="1941513"/>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2089" name="Freeform 87"/>
            <p:cNvSpPr/>
            <p:nvPr>
              <p:custDataLst>
                <p:tags r:id="rId39"/>
              </p:custDataLst>
            </p:nvPr>
          </p:nvSpPr>
          <p:spPr>
            <a:xfrm>
              <a:off x="8027988" y="2070100"/>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2090" name="Rectangle 88"/>
            <p:cNvSpPr/>
            <p:nvPr>
              <p:custDataLst>
                <p:tags r:id="rId40"/>
              </p:custDataLst>
            </p:nvPr>
          </p:nvSpPr>
          <p:spPr>
            <a:xfrm>
              <a:off x="7907338" y="1497013"/>
              <a:ext cx="484188" cy="728662"/>
            </a:xfrm>
            <a:prstGeom prst="rect">
              <a:avLst/>
            </a:prstGeom>
            <a:solidFill>
              <a:srgbClr val="4286F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091" name="Freeform 89"/>
            <p:cNvSpPr/>
            <p:nvPr>
              <p:custDataLst>
                <p:tags r:id="rId41"/>
              </p:custDataLst>
            </p:nvPr>
          </p:nvSpPr>
          <p:spPr>
            <a:xfrm>
              <a:off x="7699375" y="1327150"/>
              <a:ext cx="608013" cy="828675"/>
            </a:xfrm>
            <a:custGeom>
              <a:avLst/>
              <a:gdLst/>
              <a:ahLst/>
              <a:cxnLst>
                <a:cxn ang="0">
                  <a:pos x="171450" y="4762"/>
                </a:cxn>
                <a:cxn ang="0">
                  <a:pos x="600075" y="0"/>
                </a:cxn>
                <a:cxn ang="0">
                  <a:pos x="608013" y="822325"/>
                </a:cxn>
                <a:cxn ang="0">
                  <a:pos x="4762" y="828675"/>
                </a:cxn>
                <a:cxn ang="0">
                  <a:pos x="0" y="174625"/>
                </a:cxn>
                <a:cxn ang="0">
                  <a:pos x="171450" y="4762"/>
                </a:cxn>
              </a:cxnLst>
              <a:pathLst>
                <a:path w="383" h="522">
                  <a:moveTo>
                    <a:pt x="108" y="3"/>
                  </a:moveTo>
                  <a:lnTo>
                    <a:pt x="378" y="0"/>
                  </a:lnTo>
                  <a:lnTo>
                    <a:pt x="383" y="518"/>
                  </a:lnTo>
                  <a:lnTo>
                    <a:pt x="3" y="522"/>
                  </a:lnTo>
                  <a:lnTo>
                    <a:pt x="0" y="110"/>
                  </a:lnTo>
                  <a:lnTo>
                    <a:pt x="108" y="3"/>
                  </a:lnTo>
                  <a:close/>
                </a:path>
              </a:pathLst>
            </a:custGeom>
            <a:solidFill>
              <a:srgbClr val="76A7F9"/>
            </a:solidFill>
            <a:ln w="9525">
              <a:noFill/>
            </a:ln>
          </p:spPr>
          <p:txBody>
            <a:bodyPr/>
            <a:p>
              <a:endParaRPr lang="zh-CN" altLang="en-US"/>
            </a:p>
          </p:txBody>
        </p:sp>
        <p:sp>
          <p:nvSpPr>
            <p:cNvPr id="2092" name="Freeform 90"/>
            <p:cNvSpPr/>
            <p:nvPr>
              <p:custDataLst>
                <p:tags r:id="rId42"/>
              </p:custDataLst>
            </p:nvPr>
          </p:nvSpPr>
          <p:spPr>
            <a:xfrm>
              <a:off x="7699375" y="1330325"/>
              <a:ext cx="176213" cy="171450"/>
            </a:xfrm>
            <a:custGeom>
              <a:avLst/>
              <a:gdLst/>
              <a:ahLst/>
              <a:cxnLst>
                <a:cxn ang="0">
                  <a:pos x="174625" y="171450"/>
                </a:cxn>
                <a:cxn ang="0">
                  <a:pos x="0" y="171450"/>
                </a:cxn>
                <a:cxn ang="0">
                  <a:pos x="176213" y="0"/>
                </a:cxn>
                <a:cxn ang="0">
                  <a:pos x="174625" y="171450"/>
                </a:cxn>
              </a:cxnLst>
              <a:pathLst>
                <a:path w="111" h="108">
                  <a:moveTo>
                    <a:pt x="110" y="108"/>
                  </a:moveTo>
                  <a:lnTo>
                    <a:pt x="0" y="108"/>
                  </a:lnTo>
                  <a:lnTo>
                    <a:pt x="111" y="0"/>
                  </a:lnTo>
                  <a:lnTo>
                    <a:pt x="110" y="108"/>
                  </a:lnTo>
                  <a:close/>
                </a:path>
              </a:pathLst>
            </a:custGeom>
            <a:solidFill>
              <a:srgbClr val="9FC3FF"/>
            </a:solidFill>
            <a:ln w="9525">
              <a:noFill/>
            </a:ln>
          </p:spPr>
          <p:txBody>
            <a:bodyPr/>
            <a:p>
              <a:endParaRPr lang="zh-CN" altLang="en-US"/>
            </a:p>
          </p:txBody>
        </p:sp>
        <p:sp>
          <p:nvSpPr>
            <p:cNvPr id="2093" name="Freeform 91"/>
            <p:cNvSpPr/>
            <p:nvPr>
              <p:custDataLst>
                <p:tags r:id="rId43"/>
              </p:custDataLst>
            </p:nvPr>
          </p:nvSpPr>
          <p:spPr>
            <a:xfrm>
              <a:off x="7699375" y="1501775"/>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2094" name="Freeform 92"/>
            <p:cNvSpPr/>
            <p:nvPr>
              <p:custDataLst>
                <p:tags r:id="rId44"/>
              </p:custDataLst>
            </p:nvPr>
          </p:nvSpPr>
          <p:spPr>
            <a:xfrm>
              <a:off x="7821613" y="1646238"/>
              <a:ext cx="357188" cy="63500"/>
            </a:xfrm>
            <a:custGeom>
              <a:avLst/>
              <a:gdLst/>
              <a:ahLst/>
              <a:cxnLst>
                <a:cxn ang="0">
                  <a:pos x="357188" y="60325"/>
                </a:cxn>
                <a:cxn ang="0">
                  <a:pos x="1587" y="63500"/>
                </a:cxn>
                <a:cxn ang="0">
                  <a:pos x="0" y="3175"/>
                </a:cxn>
                <a:cxn ang="0">
                  <a:pos x="357188" y="0"/>
                </a:cxn>
                <a:cxn ang="0">
                  <a:pos x="357188" y="60325"/>
                </a:cxn>
              </a:cxnLst>
              <a:pathLst>
                <a:path w="225" h="40">
                  <a:moveTo>
                    <a:pt x="225" y="38"/>
                  </a:moveTo>
                  <a:lnTo>
                    <a:pt x="1" y="40"/>
                  </a:lnTo>
                  <a:lnTo>
                    <a:pt x="0" y="2"/>
                  </a:lnTo>
                  <a:lnTo>
                    <a:pt x="225" y="0"/>
                  </a:lnTo>
                  <a:lnTo>
                    <a:pt x="225" y="38"/>
                  </a:lnTo>
                  <a:close/>
                </a:path>
              </a:pathLst>
            </a:custGeom>
            <a:solidFill>
              <a:srgbClr val="9FC3FE"/>
            </a:solidFill>
            <a:ln w="9525">
              <a:noFill/>
            </a:ln>
          </p:spPr>
          <p:txBody>
            <a:bodyPr/>
            <a:p>
              <a:endParaRPr lang="zh-CN" altLang="en-US"/>
            </a:p>
          </p:txBody>
        </p:sp>
        <p:sp>
          <p:nvSpPr>
            <p:cNvPr id="2095" name="Freeform 93"/>
            <p:cNvSpPr/>
            <p:nvPr>
              <p:custDataLst>
                <p:tags r:id="rId45"/>
              </p:custDataLst>
            </p:nvPr>
          </p:nvSpPr>
          <p:spPr>
            <a:xfrm>
              <a:off x="7823200" y="1774825"/>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2096" name="Freeform 94"/>
            <p:cNvSpPr/>
            <p:nvPr>
              <p:custDataLst>
                <p:tags r:id="rId46"/>
              </p:custDataLst>
            </p:nvPr>
          </p:nvSpPr>
          <p:spPr>
            <a:xfrm>
              <a:off x="7824788" y="1901825"/>
              <a:ext cx="357188" cy="65087"/>
            </a:xfrm>
            <a:custGeom>
              <a:avLst/>
              <a:gdLst/>
              <a:ahLst/>
              <a:cxnLst>
                <a:cxn ang="0">
                  <a:pos x="357188" y="60324"/>
                </a:cxn>
                <a:cxn ang="0">
                  <a:pos x="0" y="65087"/>
                </a:cxn>
                <a:cxn ang="0">
                  <a:pos x="0" y="3174"/>
                </a:cxn>
                <a:cxn ang="0">
                  <a:pos x="357188" y="0"/>
                </a:cxn>
                <a:cxn ang="0">
                  <a:pos x="357188" y="60324"/>
                </a:cxn>
              </a:cxnLst>
              <a:pathLst>
                <a:path w="225" h="41">
                  <a:moveTo>
                    <a:pt x="225" y="38"/>
                  </a:moveTo>
                  <a:lnTo>
                    <a:pt x="0" y="41"/>
                  </a:lnTo>
                  <a:lnTo>
                    <a:pt x="0" y="2"/>
                  </a:lnTo>
                  <a:lnTo>
                    <a:pt x="225" y="0"/>
                  </a:lnTo>
                  <a:lnTo>
                    <a:pt x="225" y="38"/>
                  </a:lnTo>
                  <a:close/>
                </a:path>
              </a:pathLst>
            </a:custGeom>
            <a:solidFill>
              <a:srgbClr val="9FC3FE"/>
            </a:solidFill>
            <a:ln w="9525">
              <a:noFill/>
            </a:ln>
          </p:spPr>
          <p:txBody>
            <a:bodyPr/>
            <a:p>
              <a:endParaRPr lang="zh-CN" altLang="en-US"/>
            </a:p>
          </p:txBody>
        </p:sp>
        <p:sp>
          <p:nvSpPr>
            <p:cNvPr id="2097" name="Freeform 95"/>
            <p:cNvSpPr/>
            <p:nvPr>
              <p:custDataLst>
                <p:tags r:id="rId47"/>
              </p:custDataLst>
            </p:nvPr>
          </p:nvSpPr>
          <p:spPr>
            <a:xfrm>
              <a:off x="7621588" y="3222625"/>
              <a:ext cx="1214438" cy="839787"/>
            </a:xfrm>
            <a:custGeom>
              <a:avLst/>
              <a:gdLst/>
              <a:ahLst/>
              <a:cxnLst>
                <a:cxn ang="0">
                  <a:pos x="1163637" y="839787"/>
                </a:cxn>
                <a:cxn ang="0">
                  <a:pos x="50800" y="839787"/>
                </a:cxn>
                <a:cxn ang="0">
                  <a:pos x="0" y="788987"/>
                </a:cxn>
                <a:cxn ang="0">
                  <a:pos x="0" y="49212"/>
                </a:cxn>
                <a:cxn ang="0">
                  <a:pos x="50800" y="0"/>
                </a:cxn>
                <a:cxn ang="0">
                  <a:pos x="1163637" y="0"/>
                </a:cxn>
                <a:cxn ang="0">
                  <a:pos x="1214438" y="49212"/>
                </a:cxn>
                <a:cxn ang="0">
                  <a:pos x="1214438" y="788987"/>
                </a:cxn>
                <a:cxn ang="0">
                  <a:pos x="1163637" y="839787"/>
                </a:cxn>
              </a:cxnLst>
              <a:pathLst>
                <a:path w="765" h="529">
                  <a:moveTo>
                    <a:pt x="733" y="529"/>
                  </a:moveTo>
                  <a:cubicBezTo>
                    <a:pt x="32" y="529"/>
                    <a:pt x="32" y="529"/>
                    <a:pt x="32" y="529"/>
                  </a:cubicBezTo>
                  <a:cubicBezTo>
                    <a:pt x="14" y="529"/>
                    <a:pt x="0" y="515"/>
                    <a:pt x="0" y="497"/>
                  </a:cubicBezTo>
                  <a:cubicBezTo>
                    <a:pt x="0" y="31"/>
                    <a:pt x="0" y="31"/>
                    <a:pt x="0" y="31"/>
                  </a:cubicBezTo>
                  <a:cubicBezTo>
                    <a:pt x="0" y="14"/>
                    <a:pt x="14" y="0"/>
                    <a:pt x="32" y="0"/>
                  </a:cubicBezTo>
                  <a:cubicBezTo>
                    <a:pt x="733" y="0"/>
                    <a:pt x="733" y="0"/>
                    <a:pt x="733" y="0"/>
                  </a:cubicBezTo>
                  <a:cubicBezTo>
                    <a:pt x="751" y="0"/>
                    <a:pt x="765" y="14"/>
                    <a:pt x="765" y="31"/>
                  </a:cubicBezTo>
                  <a:cubicBezTo>
                    <a:pt x="765" y="497"/>
                    <a:pt x="765" y="497"/>
                    <a:pt x="765" y="497"/>
                  </a:cubicBezTo>
                  <a:cubicBezTo>
                    <a:pt x="765" y="515"/>
                    <a:pt x="751" y="529"/>
                    <a:pt x="733" y="529"/>
                  </a:cubicBezTo>
                  <a:close/>
                </a:path>
              </a:pathLst>
            </a:custGeom>
            <a:solidFill>
              <a:srgbClr val="E6E6E6"/>
            </a:solidFill>
            <a:ln w="9525">
              <a:noFill/>
            </a:ln>
          </p:spPr>
          <p:txBody>
            <a:bodyPr/>
            <a:p>
              <a:endParaRPr lang="zh-CN" altLang="en-US"/>
            </a:p>
          </p:txBody>
        </p:sp>
        <p:sp>
          <p:nvSpPr>
            <p:cNvPr id="2098" name="Rectangle 96"/>
            <p:cNvSpPr/>
            <p:nvPr>
              <p:custDataLst>
                <p:tags r:id="rId48"/>
              </p:custDataLst>
            </p:nvPr>
          </p:nvSpPr>
          <p:spPr>
            <a:xfrm>
              <a:off x="7724775" y="3311525"/>
              <a:ext cx="1008063" cy="660400"/>
            </a:xfrm>
            <a:prstGeom prst="rect">
              <a:avLst/>
            </a:prstGeom>
            <a:solidFill>
              <a:srgbClr val="1A1A1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099" name="Rectangle 97"/>
            <p:cNvSpPr/>
            <p:nvPr>
              <p:custDataLst>
                <p:tags r:id="rId49"/>
              </p:custDataLst>
            </p:nvPr>
          </p:nvSpPr>
          <p:spPr>
            <a:xfrm>
              <a:off x="7724775" y="3863975"/>
              <a:ext cx="1008063" cy="107950"/>
            </a:xfrm>
            <a:prstGeom prst="rect">
              <a:avLst/>
            </a:prstGeom>
            <a:solidFill>
              <a:srgbClr val="333333"/>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00" name="Freeform 98"/>
            <p:cNvSpPr/>
            <p:nvPr>
              <p:custDataLst>
                <p:tags r:id="rId50"/>
              </p:custDataLst>
            </p:nvPr>
          </p:nvSpPr>
          <p:spPr>
            <a:xfrm>
              <a:off x="7999413" y="3492500"/>
              <a:ext cx="458788" cy="296862"/>
            </a:xfrm>
            <a:custGeom>
              <a:avLst/>
              <a:gdLst/>
              <a:ahLst/>
              <a:cxnLst>
                <a:cxn ang="0">
                  <a:pos x="382587" y="296862"/>
                </a:cxn>
                <a:cxn ang="0">
                  <a:pos x="76200" y="296862"/>
                </a:cxn>
                <a:cxn ang="0">
                  <a:pos x="0" y="220662"/>
                </a:cxn>
                <a:cxn ang="0">
                  <a:pos x="0" y="76199"/>
                </a:cxn>
                <a:cxn ang="0">
                  <a:pos x="76200" y="0"/>
                </a:cxn>
                <a:cxn ang="0">
                  <a:pos x="382587" y="0"/>
                </a:cxn>
                <a:cxn ang="0">
                  <a:pos x="458788" y="76199"/>
                </a:cxn>
                <a:cxn ang="0">
                  <a:pos x="458788" y="220662"/>
                </a:cxn>
                <a:cxn ang="0">
                  <a:pos x="382587" y="296862"/>
                </a:cxn>
              </a:cxnLst>
              <a:pathLst>
                <a:path w="289" h="187">
                  <a:moveTo>
                    <a:pt x="241" y="187"/>
                  </a:moveTo>
                  <a:cubicBezTo>
                    <a:pt x="48" y="187"/>
                    <a:pt x="48" y="187"/>
                    <a:pt x="48" y="187"/>
                  </a:cubicBezTo>
                  <a:cubicBezTo>
                    <a:pt x="22" y="187"/>
                    <a:pt x="0" y="165"/>
                    <a:pt x="0" y="139"/>
                  </a:cubicBezTo>
                  <a:cubicBezTo>
                    <a:pt x="0" y="48"/>
                    <a:pt x="0" y="48"/>
                    <a:pt x="0" y="48"/>
                  </a:cubicBezTo>
                  <a:cubicBezTo>
                    <a:pt x="0" y="22"/>
                    <a:pt x="22" y="0"/>
                    <a:pt x="48" y="0"/>
                  </a:cubicBezTo>
                  <a:cubicBezTo>
                    <a:pt x="241" y="0"/>
                    <a:pt x="241" y="0"/>
                    <a:pt x="241" y="0"/>
                  </a:cubicBezTo>
                  <a:cubicBezTo>
                    <a:pt x="267" y="0"/>
                    <a:pt x="289" y="22"/>
                    <a:pt x="289" y="48"/>
                  </a:cubicBezTo>
                  <a:cubicBezTo>
                    <a:pt x="289" y="139"/>
                    <a:pt x="289" y="139"/>
                    <a:pt x="289" y="139"/>
                  </a:cubicBezTo>
                  <a:cubicBezTo>
                    <a:pt x="289" y="165"/>
                    <a:pt x="267" y="187"/>
                    <a:pt x="241" y="187"/>
                  </a:cubicBezTo>
                  <a:close/>
                </a:path>
              </a:pathLst>
            </a:custGeom>
            <a:solidFill>
              <a:srgbClr val="DB4437"/>
            </a:solidFill>
            <a:ln w="9525">
              <a:noFill/>
            </a:ln>
          </p:spPr>
          <p:txBody>
            <a:bodyPr/>
            <a:p>
              <a:endParaRPr lang="zh-CN" altLang="en-US"/>
            </a:p>
          </p:txBody>
        </p:sp>
        <p:sp>
          <p:nvSpPr>
            <p:cNvPr id="2101" name="Freeform 99"/>
            <p:cNvSpPr/>
            <p:nvPr>
              <p:custDataLst>
                <p:tags r:id="rId51"/>
              </p:custDataLst>
            </p:nvPr>
          </p:nvSpPr>
          <p:spPr>
            <a:xfrm>
              <a:off x="8153400" y="3563938"/>
              <a:ext cx="150813" cy="153987"/>
            </a:xfrm>
            <a:custGeom>
              <a:avLst/>
              <a:gdLst/>
              <a:ahLst/>
              <a:cxnLst>
                <a:cxn ang="0">
                  <a:pos x="0" y="0"/>
                </a:cxn>
                <a:cxn ang="0">
                  <a:pos x="0" y="153987"/>
                </a:cxn>
                <a:cxn ang="0">
                  <a:pos x="150813" y="76199"/>
                </a:cxn>
                <a:cxn ang="0">
                  <a:pos x="0" y="0"/>
                </a:cxn>
              </a:cxnLst>
              <a:pathLst>
                <a:path w="95" h="97">
                  <a:moveTo>
                    <a:pt x="0" y="0"/>
                  </a:moveTo>
                  <a:lnTo>
                    <a:pt x="0" y="97"/>
                  </a:lnTo>
                  <a:lnTo>
                    <a:pt x="95" y="48"/>
                  </a:lnTo>
                  <a:lnTo>
                    <a:pt x="0" y="0"/>
                  </a:lnTo>
                  <a:close/>
                </a:path>
              </a:pathLst>
            </a:custGeom>
            <a:solidFill>
              <a:srgbClr val="FFFFFF"/>
            </a:solidFill>
            <a:ln w="9525">
              <a:noFill/>
            </a:ln>
          </p:spPr>
          <p:txBody>
            <a:bodyPr/>
            <a:p>
              <a:endParaRPr lang="zh-CN" altLang="en-US"/>
            </a:p>
          </p:txBody>
        </p:sp>
        <p:sp>
          <p:nvSpPr>
            <p:cNvPr id="2102" name="Freeform 100"/>
            <p:cNvSpPr/>
            <p:nvPr>
              <p:custDataLst>
                <p:tags r:id="rId52"/>
              </p:custDataLst>
            </p:nvPr>
          </p:nvSpPr>
          <p:spPr>
            <a:xfrm>
              <a:off x="7804150" y="3903663"/>
              <a:ext cx="882650" cy="38100"/>
            </a:xfrm>
            <a:custGeom>
              <a:avLst/>
              <a:gdLst/>
              <a:ahLst/>
              <a:cxnLst>
                <a:cxn ang="0">
                  <a:pos x="865187" y="38100"/>
                </a:cxn>
                <a:cxn ang="0">
                  <a:pos x="17462" y="38100"/>
                </a:cxn>
                <a:cxn ang="0">
                  <a:pos x="0" y="20637"/>
                </a:cxn>
                <a:cxn ang="0">
                  <a:pos x="0" y="17462"/>
                </a:cxn>
                <a:cxn ang="0">
                  <a:pos x="17462" y="0"/>
                </a:cxn>
                <a:cxn ang="0">
                  <a:pos x="865187" y="0"/>
                </a:cxn>
                <a:cxn ang="0">
                  <a:pos x="882650" y="17462"/>
                </a:cxn>
                <a:cxn ang="0">
                  <a:pos x="882650" y="20637"/>
                </a:cxn>
                <a:cxn ang="0">
                  <a:pos x="865187" y="38100"/>
                </a:cxn>
              </a:cxnLst>
              <a:pathLst>
                <a:path w="556" h="24">
                  <a:moveTo>
                    <a:pt x="545" y="24"/>
                  </a:moveTo>
                  <a:cubicBezTo>
                    <a:pt x="11" y="24"/>
                    <a:pt x="11" y="24"/>
                    <a:pt x="11" y="24"/>
                  </a:cubicBezTo>
                  <a:cubicBezTo>
                    <a:pt x="5" y="24"/>
                    <a:pt x="0" y="19"/>
                    <a:pt x="0" y="13"/>
                  </a:cubicBezTo>
                  <a:cubicBezTo>
                    <a:pt x="0" y="11"/>
                    <a:pt x="0" y="11"/>
                    <a:pt x="0" y="11"/>
                  </a:cubicBezTo>
                  <a:cubicBezTo>
                    <a:pt x="0" y="5"/>
                    <a:pt x="5" y="0"/>
                    <a:pt x="11" y="0"/>
                  </a:cubicBezTo>
                  <a:cubicBezTo>
                    <a:pt x="545" y="0"/>
                    <a:pt x="545" y="0"/>
                    <a:pt x="545" y="0"/>
                  </a:cubicBezTo>
                  <a:cubicBezTo>
                    <a:pt x="551" y="0"/>
                    <a:pt x="556" y="5"/>
                    <a:pt x="556" y="11"/>
                  </a:cubicBezTo>
                  <a:cubicBezTo>
                    <a:pt x="556" y="13"/>
                    <a:pt x="556" y="13"/>
                    <a:pt x="556" y="13"/>
                  </a:cubicBezTo>
                  <a:cubicBezTo>
                    <a:pt x="556" y="19"/>
                    <a:pt x="551" y="24"/>
                    <a:pt x="545" y="24"/>
                  </a:cubicBezTo>
                  <a:close/>
                </a:path>
              </a:pathLst>
            </a:custGeom>
            <a:solidFill>
              <a:srgbClr val="1A1A1A"/>
            </a:solidFill>
            <a:ln w="9525">
              <a:noFill/>
            </a:ln>
          </p:spPr>
          <p:txBody>
            <a:bodyPr/>
            <a:p>
              <a:endParaRPr lang="zh-CN" altLang="en-US"/>
            </a:p>
          </p:txBody>
        </p:sp>
        <p:sp>
          <p:nvSpPr>
            <p:cNvPr id="2103" name="Oval 101"/>
            <p:cNvSpPr/>
            <p:nvPr>
              <p:custDataLst>
                <p:tags r:id="rId53"/>
              </p:custDataLst>
            </p:nvPr>
          </p:nvSpPr>
          <p:spPr>
            <a:xfrm>
              <a:off x="7847013" y="3879850"/>
              <a:ext cx="80963" cy="80962"/>
            </a:xfrm>
            <a:prstGeom prst="ellipse">
              <a:avLst/>
            </a:prstGeom>
            <a:solidFill>
              <a:srgbClr val="DB4437"/>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04" name="Oval 102"/>
            <p:cNvSpPr/>
            <p:nvPr>
              <p:custDataLst>
                <p:tags r:id="rId54"/>
              </p:custDataLst>
            </p:nvPr>
          </p:nvSpPr>
          <p:spPr>
            <a:xfrm>
              <a:off x="7870825" y="3903663"/>
              <a:ext cx="33338" cy="33337"/>
            </a:xfrm>
            <a:prstGeom prst="ellipse">
              <a:avLst/>
            </a:prstGeom>
            <a:solidFill>
              <a:srgbClr val="1A1A1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05" name="Freeform 103"/>
            <p:cNvSpPr/>
            <p:nvPr>
              <p:custDataLst>
                <p:tags r:id="rId55"/>
              </p:custDataLst>
            </p:nvPr>
          </p:nvSpPr>
          <p:spPr>
            <a:xfrm>
              <a:off x="8534400" y="2755900"/>
              <a:ext cx="944563" cy="695325"/>
            </a:xfrm>
            <a:custGeom>
              <a:avLst/>
              <a:gdLst/>
              <a:ahLst/>
              <a:cxnLst>
                <a:cxn ang="0">
                  <a:pos x="895350" y="695325"/>
                </a:cxn>
                <a:cxn ang="0">
                  <a:pos x="50800" y="695325"/>
                </a:cxn>
                <a:cxn ang="0">
                  <a:pos x="0" y="644525"/>
                </a:cxn>
                <a:cxn ang="0">
                  <a:pos x="0" y="50800"/>
                </a:cxn>
                <a:cxn ang="0">
                  <a:pos x="50800" y="0"/>
                </a:cxn>
                <a:cxn ang="0">
                  <a:pos x="895350" y="0"/>
                </a:cxn>
                <a:cxn ang="0">
                  <a:pos x="944563" y="50800"/>
                </a:cxn>
                <a:cxn ang="0">
                  <a:pos x="944563" y="644525"/>
                </a:cxn>
                <a:cxn ang="0">
                  <a:pos x="895350" y="695325"/>
                </a:cxn>
              </a:cxnLst>
              <a:pathLst>
                <a:path w="595" h="438">
                  <a:moveTo>
                    <a:pt x="564" y="438"/>
                  </a:moveTo>
                  <a:cubicBezTo>
                    <a:pt x="32" y="438"/>
                    <a:pt x="32" y="438"/>
                    <a:pt x="32" y="438"/>
                  </a:cubicBezTo>
                  <a:cubicBezTo>
                    <a:pt x="14" y="438"/>
                    <a:pt x="0" y="424"/>
                    <a:pt x="0" y="406"/>
                  </a:cubicBezTo>
                  <a:cubicBezTo>
                    <a:pt x="0" y="32"/>
                    <a:pt x="0" y="32"/>
                    <a:pt x="0" y="32"/>
                  </a:cubicBezTo>
                  <a:cubicBezTo>
                    <a:pt x="0" y="15"/>
                    <a:pt x="14" y="0"/>
                    <a:pt x="32" y="0"/>
                  </a:cubicBezTo>
                  <a:cubicBezTo>
                    <a:pt x="564" y="0"/>
                    <a:pt x="564" y="0"/>
                    <a:pt x="564" y="0"/>
                  </a:cubicBezTo>
                  <a:cubicBezTo>
                    <a:pt x="581" y="0"/>
                    <a:pt x="595" y="15"/>
                    <a:pt x="595" y="32"/>
                  </a:cubicBezTo>
                  <a:cubicBezTo>
                    <a:pt x="595" y="406"/>
                    <a:pt x="595" y="406"/>
                    <a:pt x="595" y="406"/>
                  </a:cubicBezTo>
                  <a:cubicBezTo>
                    <a:pt x="595" y="424"/>
                    <a:pt x="581" y="438"/>
                    <a:pt x="564" y="438"/>
                  </a:cubicBezTo>
                  <a:close/>
                </a:path>
              </a:pathLst>
            </a:custGeom>
            <a:solidFill>
              <a:srgbClr val="666666"/>
            </a:solidFill>
            <a:ln w="9525">
              <a:noFill/>
            </a:ln>
          </p:spPr>
          <p:txBody>
            <a:bodyPr/>
            <a:p>
              <a:endParaRPr lang="zh-CN" altLang="en-US"/>
            </a:p>
          </p:txBody>
        </p:sp>
        <p:sp>
          <p:nvSpPr>
            <p:cNvPr id="2106" name="Rectangle 104"/>
            <p:cNvSpPr/>
            <p:nvPr>
              <p:custDataLst>
                <p:tags r:id="rId56"/>
              </p:custDataLst>
            </p:nvPr>
          </p:nvSpPr>
          <p:spPr>
            <a:xfrm>
              <a:off x="8615363" y="2830513"/>
              <a:ext cx="784225" cy="546100"/>
            </a:xfrm>
            <a:prstGeom prst="rect">
              <a:avLst/>
            </a:prstGeom>
            <a:solidFill>
              <a:srgbClr val="333333"/>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07" name="Rectangle 105"/>
            <p:cNvSpPr/>
            <p:nvPr>
              <p:custDataLst>
                <p:tags r:id="rId57"/>
              </p:custDataLst>
            </p:nvPr>
          </p:nvSpPr>
          <p:spPr>
            <a:xfrm>
              <a:off x="8697913" y="2884488"/>
              <a:ext cx="31273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08" name="Rectangle 106"/>
            <p:cNvSpPr/>
            <p:nvPr>
              <p:custDataLst>
                <p:tags r:id="rId58"/>
              </p:custDataLst>
            </p:nvPr>
          </p:nvSpPr>
          <p:spPr>
            <a:xfrm>
              <a:off x="8780463" y="3040063"/>
              <a:ext cx="31273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09" name="Rectangle 107"/>
            <p:cNvSpPr/>
            <p:nvPr>
              <p:custDataLst>
                <p:tags r:id="rId59"/>
              </p:custDataLst>
            </p:nvPr>
          </p:nvSpPr>
          <p:spPr>
            <a:xfrm>
              <a:off x="8780463" y="3273425"/>
              <a:ext cx="157163"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10" name="Rectangle 108"/>
            <p:cNvSpPr/>
            <p:nvPr>
              <p:custDataLst>
                <p:tags r:id="rId60"/>
              </p:custDataLst>
            </p:nvPr>
          </p:nvSpPr>
          <p:spPr>
            <a:xfrm>
              <a:off x="8780463" y="3195638"/>
              <a:ext cx="536575"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11" name="Rectangle 109"/>
            <p:cNvSpPr/>
            <p:nvPr>
              <p:custDataLst>
                <p:tags r:id="rId61"/>
              </p:custDataLst>
            </p:nvPr>
          </p:nvSpPr>
          <p:spPr>
            <a:xfrm>
              <a:off x="8697913" y="3117850"/>
              <a:ext cx="457200"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12" name="Rectangle 110"/>
            <p:cNvSpPr/>
            <p:nvPr>
              <p:custDataLst>
                <p:tags r:id="rId62"/>
              </p:custDataLst>
            </p:nvPr>
          </p:nvSpPr>
          <p:spPr>
            <a:xfrm>
              <a:off x="8780463" y="2962275"/>
              <a:ext cx="45878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13" name="Freeform 111"/>
            <p:cNvSpPr>
              <a:spLocks noEditPoints="1"/>
            </p:cNvSpPr>
            <p:nvPr>
              <p:custDataLst>
                <p:tags r:id="rId63"/>
              </p:custDataLst>
            </p:nvPr>
          </p:nvSpPr>
          <p:spPr>
            <a:xfrm>
              <a:off x="6699250" y="4089400"/>
              <a:ext cx="95250" cy="41275"/>
            </a:xfrm>
            <a:custGeom>
              <a:avLst/>
              <a:gdLst/>
              <a:ahLst/>
              <a:cxnLst>
                <a:cxn ang="0">
                  <a:pos x="0" y="41275"/>
                </a:cxn>
                <a:cxn ang="0">
                  <a:pos x="0" y="0"/>
                </a:cxn>
                <a:cxn ang="0">
                  <a:pos x="95250" y="0"/>
                </a:cxn>
                <a:cxn ang="0">
                  <a:pos x="95250" y="41275"/>
                </a:cxn>
                <a:cxn ang="0">
                  <a:pos x="0" y="41275"/>
                </a:cxn>
                <a:cxn ang="0">
                  <a:pos x="0" y="41275"/>
                </a:cxn>
                <a:cxn ang="0">
                  <a:pos x="0" y="41275"/>
                </a:cxn>
              </a:cxnLst>
              <a:pathLst>
                <a:path w="60" h="26">
                  <a:moveTo>
                    <a:pt x="0" y="26"/>
                  </a:moveTo>
                  <a:lnTo>
                    <a:pt x="0" y="0"/>
                  </a:lnTo>
                  <a:lnTo>
                    <a:pt x="60" y="0"/>
                  </a:lnTo>
                  <a:lnTo>
                    <a:pt x="60" y="26"/>
                  </a:lnTo>
                  <a:lnTo>
                    <a:pt x="0" y="26"/>
                  </a:lnTo>
                  <a:close/>
                  <a:moveTo>
                    <a:pt x="0" y="26"/>
                  </a:moveTo>
                  <a:lnTo>
                    <a:pt x="0" y="26"/>
                  </a:lnTo>
                  <a:close/>
                </a:path>
              </a:pathLst>
            </a:custGeom>
            <a:solidFill>
              <a:srgbClr val="CCCCCC"/>
            </a:solidFill>
            <a:ln w="9525">
              <a:noFill/>
            </a:ln>
          </p:spPr>
          <p:txBody>
            <a:bodyPr/>
            <a:p>
              <a:endParaRPr lang="zh-CN" altLang="en-US"/>
            </a:p>
          </p:txBody>
        </p:sp>
        <p:sp>
          <p:nvSpPr>
            <p:cNvPr id="2114" name="Freeform 112"/>
            <p:cNvSpPr>
              <a:spLocks noEditPoints="1"/>
            </p:cNvSpPr>
            <p:nvPr>
              <p:custDataLst>
                <p:tags r:id="rId64"/>
              </p:custDataLst>
            </p:nvPr>
          </p:nvSpPr>
          <p:spPr>
            <a:xfrm>
              <a:off x="6699250" y="4089400"/>
              <a:ext cx="95250" cy="41275"/>
            </a:xfrm>
            <a:custGeom>
              <a:avLst/>
              <a:gdLst/>
              <a:ahLst/>
              <a:cxnLst>
                <a:cxn ang="0">
                  <a:pos x="0" y="41275"/>
                </a:cxn>
                <a:cxn ang="0">
                  <a:pos x="0" y="0"/>
                </a:cxn>
                <a:cxn ang="0">
                  <a:pos x="95250" y="0"/>
                </a:cxn>
                <a:cxn ang="0">
                  <a:pos x="95250" y="41275"/>
                </a:cxn>
                <a:cxn ang="0">
                  <a:pos x="0" y="41275"/>
                </a:cxn>
                <a:cxn ang="0">
                  <a:pos x="0" y="41275"/>
                </a:cxn>
                <a:cxn ang="0">
                  <a:pos x="0" y="41275"/>
                </a:cxn>
              </a:cxnLst>
              <a:pathLst>
                <a:path w="60" h="26">
                  <a:moveTo>
                    <a:pt x="0" y="26"/>
                  </a:moveTo>
                  <a:lnTo>
                    <a:pt x="0" y="0"/>
                  </a:lnTo>
                  <a:lnTo>
                    <a:pt x="60" y="0"/>
                  </a:lnTo>
                  <a:lnTo>
                    <a:pt x="60" y="26"/>
                  </a:lnTo>
                  <a:lnTo>
                    <a:pt x="0" y="26"/>
                  </a:lnTo>
                  <a:moveTo>
                    <a:pt x="0" y="26"/>
                  </a:moveTo>
                  <a:lnTo>
                    <a:pt x="0" y="26"/>
                  </a:lnTo>
                </a:path>
              </a:pathLst>
            </a:custGeom>
            <a:noFill/>
            <a:ln w="9525">
              <a:noFill/>
            </a:ln>
          </p:spPr>
          <p:txBody>
            <a:bodyPr/>
            <a:p>
              <a:endParaRPr lang="zh-CN" altLang="en-US"/>
            </a:p>
          </p:txBody>
        </p:sp>
        <p:sp>
          <p:nvSpPr>
            <p:cNvPr id="2115" name="Freeform 113"/>
            <p:cNvSpPr>
              <a:spLocks noEditPoints="1"/>
            </p:cNvSpPr>
            <p:nvPr>
              <p:custDataLst>
                <p:tags r:id="rId65"/>
              </p:custDataLst>
            </p:nvPr>
          </p:nvSpPr>
          <p:spPr>
            <a:xfrm>
              <a:off x="6834188" y="3846513"/>
              <a:ext cx="528638" cy="528637"/>
            </a:xfrm>
            <a:custGeom>
              <a:avLst/>
              <a:gdLst/>
              <a:ahLst/>
              <a:cxnLst>
                <a:cxn ang="0">
                  <a:pos x="434975" y="93662"/>
                </a:cxn>
                <a:cxn ang="0">
                  <a:pos x="93662" y="93662"/>
                </a:cxn>
                <a:cxn ang="0">
                  <a:pos x="93662" y="433387"/>
                </a:cxn>
                <a:cxn ang="0">
                  <a:pos x="434975" y="433387"/>
                </a:cxn>
                <a:cxn ang="0">
                  <a:pos x="434975" y="93662"/>
                </a:cxn>
                <a:cxn ang="0">
                  <a:pos x="434975" y="93662"/>
                </a:cxn>
                <a:cxn ang="0">
                  <a:pos x="434975" y="93662"/>
                </a:cxn>
              </a:cxnLst>
              <a:pathLst>
                <a:path w="333" h="333">
                  <a:moveTo>
                    <a:pt x="274" y="59"/>
                  </a:moveTo>
                  <a:cubicBezTo>
                    <a:pt x="214" y="0"/>
                    <a:pt x="118" y="0"/>
                    <a:pt x="59" y="59"/>
                  </a:cubicBezTo>
                  <a:cubicBezTo>
                    <a:pt x="0" y="118"/>
                    <a:pt x="0" y="214"/>
                    <a:pt x="59" y="273"/>
                  </a:cubicBezTo>
                  <a:cubicBezTo>
                    <a:pt x="118" y="333"/>
                    <a:pt x="214" y="333"/>
                    <a:pt x="274" y="273"/>
                  </a:cubicBezTo>
                  <a:cubicBezTo>
                    <a:pt x="333" y="214"/>
                    <a:pt x="333" y="118"/>
                    <a:pt x="274" y="59"/>
                  </a:cubicBezTo>
                  <a:close/>
                  <a:moveTo>
                    <a:pt x="274" y="59"/>
                  </a:moveTo>
                  <a:cubicBezTo>
                    <a:pt x="274" y="59"/>
                    <a:pt x="274" y="59"/>
                    <a:pt x="274" y="59"/>
                  </a:cubicBezTo>
                </a:path>
              </a:pathLst>
            </a:custGeom>
            <a:solidFill>
              <a:srgbClr val="76A7F9"/>
            </a:solidFill>
            <a:ln w="9525">
              <a:noFill/>
            </a:ln>
          </p:spPr>
          <p:txBody>
            <a:bodyPr/>
            <a:p>
              <a:endParaRPr lang="zh-CN" altLang="en-US"/>
            </a:p>
          </p:txBody>
        </p:sp>
        <p:sp>
          <p:nvSpPr>
            <p:cNvPr id="2116" name="Freeform 114"/>
            <p:cNvSpPr>
              <a:spLocks noEditPoints="1"/>
            </p:cNvSpPr>
            <p:nvPr>
              <p:custDataLst>
                <p:tags r:id="rId66"/>
              </p:custDataLst>
            </p:nvPr>
          </p:nvSpPr>
          <p:spPr>
            <a:xfrm>
              <a:off x="6851650" y="3863975"/>
              <a:ext cx="434975" cy="434975"/>
            </a:xfrm>
            <a:custGeom>
              <a:avLst/>
              <a:gdLst/>
              <a:ahLst/>
              <a:cxnLst>
                <a:cxn ang="0">
                  <a:pos x="136525" y="136525"/>
                </a:cxn>
                <a:cxn ang="0">
                  <a:pos x="434975" y="114300"/>
                </a:cxn>
                <a:cxn ang="0">
                  <a:pos x="412750" y="88900"/>
                </a:cxn>
                <a:cxn ang="0">
                  <a:pos x="88900" y="88900"/>
                </a:cxn>
                <a:cxn ang="0">
                  <a:pos x="88900" y="412750"/>
                </a:cxn>
                <a:cxn ang="0">
                  <a:pos x="114300" y="434975"/>
                </a:cxn>
                <a:cxn ang="0">
                  <a:pos x="136525" y="136525"/>
                </a:cxn>
                <a:cxn ang="0">
                  <a:pos x="136525" y="136525"/>
                </a:cxn>
                <a:cxn ang="0">
                  <a:pos x="136525" y="136525"/>
                </a:cxn>
              </a:cxnLst>
              <a:pathLst>
                <a:path w="274" h="274">
                  <a:moveTo>
                    <a:pt x="86" y="86"/>
                  </a:moveTo>
                  <a:cubicBezTo>
                    <a:pt x="137" y="34"/>
                    <a:pt x="218" y="30"/>
                    <a:pt x="274" y="72"/>
                  </a:cubicBezTo>
                  <a:cubicBezTo>
                    <a:pt x="270" y="66"/>
                    <a:pt x="265" y="61"/>
                    <a:pt x="260" y="56"/>
                  </a:cubicBezTo>
                  <a:cubicBezTo>
                    <a:pt x="204" y="0"/>
                    <a:pt x="113" y="0"/>
                    <a:pt x="56" y="56"/>
                  </a:cubicBezTo>
                  <a:cubicBezTo>
                    <a:pt x="0" y="112"/>
                    <a:pt x="0" y="204"/>
                    <a:pt x="56" y="260"/>
                  </a:cubicBezTo>
                  <a:cubicBezTo>
                    <a:pt x="61" y="265"/>
                    <a:pt x="67" y="270"/>
                    <a:pt x="72" y="274"/>
                  </a:cubicBezTo>
                  <a:cubicBezTo>
                    <a:pt x="30" y="217"/>
                    <a:pt x="35" y="137"/>
                    <a:pt x="86" y="86"/>
                  </a:cubicBezTo>
                  <a:close/>
                  <a:moveTo>
                    <a:pt x="86" y="86"/>
                  </a:moveTo>
                  <a:cubicBezTo>
                    <a:pt x="86" y="86"/>
                    <a:pt x="86" y="86"/>
                    <a:pt x="86" y="86"/>
                  </a:cubicBezTo>
                </a:path>
              </a:pathLst>
            </a:custGeom>
            <a:solidFill>
              <a:srgbClr val="4385F4"/>
            </a:solidFill>
            <a:ln w="9525">
              <a:noFill/>
            </a:ln>
          </p:spPr>
          <p:txBody>
            <a:bodyPr/>
            <a:p>
              <a:endParaRPr lang="zh-CN" altLang="en-US"/>
            </a:p>
          </p:txBody>
        </p:sp>
        <p:sp>
          <p:nvSpPr>
            <p:cNvPr id="2117" name="Freeform 115"/>
            <p:cNvSpPr>
              <a:spLocks noEditPoints="1"/>
            </p:cNvSpPr>
            <p:nvPr>
              <p:custDataLst>
                <p:tags r:id="rId67"/>
              </p:custDataLst>
            </p:nvPr>
          </p:nvSpPr>
          <p:spPr>
            <a:xfrm>
              <a:off x="7100888" y="4111625"/>
              <a:ext cx="204788" cy="206375"/>
            </a:xfrm>
            <a:custGeom>
              <a:avLst/>
              <a:gdLst/>
              <a:ahLst/>
              <a:cxnLst>
                <a:cxn ang="0">
                  <a:pos x="180975" y="23812"/>
                </a:cxn>
                <a:cxn ang="0">
                  <a:pos x="60325" y="61912"/>
                </a:cxn>
                <a:cxn ang="0">
                  <a:pos x="22225" y="182562"/>
                </a:cxn>
                <a:cxn ang="0">
                  <a:pos x="142875" y="144462"/>
                </a:cxn>
                <a:cxn ang="0">
                  <a:pos x="180975" y="23812"/>
                </a:cxn>
                <a:cxn ang="0">
                  <a:pos x="180975" y="23812"/>
                </a:cxn>
                <a:cxn ang="0">
                  <a:pos x="180975" y="23812"/>
                </a:cxn>
              </a:cxnLst>
              <a:pathLst>
                <a:path w="129" h="130">
                  <a:moveTo>
                    <a:pt x="114" y="15"/>
                  </a:moveTo>
                  <a:cubicBezTo>
                    <a:pt x="100" y="0"/>
                    <a:pt x="66" y="11"/>
                    <a:pt x="38" y="39"/>
                  </a:cubicBezTo>
                  <a:cubicBezTo>
                    <a:pt x="10" y="67"/>
                    <a:pt x="0" y="101"/>
                    <a:pt x="14" y="115"/>
                  </a:cubicBezTo>
                  <a:cubicBezTo>
                    <a:pt x="28" y="130"/>
                    <a:pt x="63" y="119"/>
                    <a:pt x="90" y="91"/>
                  </a:cubicBezTo>
                  <a:cubicBezTo>
                    <a:pt x="118" y="63"/>
                    <a:pt x="129" y="29"/>
                    <a:pt x="114" y="15"/>
                  </a:cubicBezTo>
                  <a:close/>
                  <a:moveTo>
                    <a:pt x="114" y="15"/>
                  </a:moveTo>
                  <a:cubicBezTo>
                    <a:pt x="114" y="15"/>
                    <a:pt x="114" y="15"/>
                    <a:pt x="114" y="15"/>
                  </a:cubicBezTo>
                </a:path>
              </a:pathLst>
            </a:custGeom>
            <a:solidFill>
              <a:srgbClr val="9DC4FF"/>
            </a:solidFill>
            <a:ln w="9525">
              <a:noFill/>
            </a:ln>
          </p:spPr>
          <p:txBody>
            <a:bodyPr/>
            <a:p>
              <a:endParaRPr lang="zh-CN" altLang="en-US"/>
            </a:p>
          </p:txBody>
        </p:sp>
        <p:sp>
          <p:nvSpPr>
            <p:cNvPr id="2118" name="Freeform 116"/>
            <p:cNvSpPr>
              <a:spLocks noEditPoints="1"/>
            </p:cNvSpPr>
            <p:nvPr>
              <p:custDataLst>
                <p:tags r:id="rId68"/>
              </p:custDataLst>
            </p:nvPr>
          </p:nvSpPr>
          <p:spPr>
            <a:xfrm>
              <a:off x="6351588" y="4056063"/>
              <a:ext cx="379413" cy="107950"/>
            </a:xfrm>
            <a:custGeom>
              <a:avLst/>
              <a:gdLst/>
              <a:ahLst/>
              <a:cxnLst>
                <a:cxn ang="0">
                  <a:pos x="136525" y="107950"/>
                </a:cxn>
                <a:cxn ang="0">
                  <a:pos x="0" y="53975"/>
                </a:cxn>
                <a:cxn ang="0">
                  <a:pos x="136525" y="0"/>
                </a:cxn>
                <a:cxn ang="0">
                  <a:pos x="379413" y="53975"/>
                </a:cxn>
                <a:cxn ang="0">
                  <a:pos x="136525" y="107950"/>
                </a:cxn>
                <a:cxn ang="0">
                  <a:pos x="136525" y="107950"/>
                </a:cxn>
                <a:cxn ang="0">
                  <a:pos x="136525" y="107950"/>
                </a:cxn>
              </a:cxnLst>
              <a:pathLst>
                <a:path w="239" h="68">
                  <a:moveTo>
                    <a:pt x="86" y="68"/>
                  </a:moveTo>
                  <a:cubicBezTo>
                    <a:pt x="2" y="68"/>
                    <a:pt x="0" y="53"/>
                    <a:pt x="0" y="34"/>
                  </a:cubicBezTo>
                  <a:cubicBezTo>
                    <a:pt x="0" y="15"/>
                    <a:pt x="2" y="0"/>
                    <a:pt x="86" y="0"/>
                  </a:cubicBezTo>
                  <a:cubicBezTo>
                    <a:pt x="170" y="0"/>
                    <a:pt x="239" y="2"/>
                    <a:pt x="239" y="34"/>
                  </a:cubicBezTo>
                  <a:cubicBezTo>
                    <a:pt x="239" y="66"/>
                    <a:pt x="170" y="68"/>
                    <a:pt x="86" y="68"/>
                  </a:cubicBezTo>
                  <a:close/>
                  <a:moveTo>
                    <a:pt x="86" y="68"/>
                  </a:moveTo>
                  <a:cubicBezTo>
                    <a:pt x="86" y="68"/>
                    <a:pt x="86" y="68"/>
                    <a:pt x="86" y="68"/>
                  </a:cubicBezTo>
                </a:path>
              </a:pathLst>
            </a:custGeom>
            <a:solidFill>
              <a:srgbClr val="4D4D4D"/>
            </a:solidFill>
            <a:ln w="9525">
              <a:noFill/>
            </a:ln>
          </p:spPr>
          <p:txBody>
            <a:bodyPr/>
            <a:p>
              <a:endParaRPr lang="zh-CN" altLang="en-US"/>
            </a:p>
          </p:txBody>
        </p:sp>
        <p:sp>
          <p:nvSpPr>
            <p:cNvPr id="2119" name="Freeform 117"/>
            <p:cNvSpPr>
              <a:spLocks noEditPoints="1"/>
            </p:cNvSpPr>
            <p:nvPr>
              <p:custDataLst>
                <p:tags r:id="rId69"/>
              </p:custDataLst>
            </p:nvPr>
          </p:nvSpPr>
          <p:spPr>
            <a:xfrm>
              <a:off x="6761163" y="3773488"/>
              <a:ext cx="674688" cy="674687"/>
            </a:xfrm>
            <a:custGeom>
              <a:avLst/>
              <a:gdLst/>
              <a:ahLst/>
              <a:cxnLst>
                <a:cxn ang="0">
                  <a:pos x="674688" y="336549"/>
                </a:cxn>
                <a:cxn ang="0">
                  <a:pos x="336550" y="0"/>
                </a:cxn>
                <a:cxn ang="0">
                  <a:pos x="0" y="336549"/>
                </a:cxn>
                <a:cxn ang="0">
                  <a:pos x="336550" y="674687"/>
                </a:cxn>
                <a:cxn ang="0">
                  <a:pos x="674688" y="336549"/>
                </a:cxn>
                <a:cxn ang="0">
                  <a:pos x="77787" y="336549"/>
                </a:cxn>
                <a:cxn ang="0">
                  <a:pos x="336550" y="77787"/>
                </a:cxn>
                <a:cxn ang="0">
                  <a:pos x="596900" y="336549"/>
                </a:cxn>
                <a:cxn ang="0">
                  <a:pos x="336550" y="596899"/>
                </a:cxn>
                <a:cxn ang="0">
                  <a:pos x="77787" y="336549"/>
                </a:cxn>
                <a:cxn ang="0">
                  <a:pos x="77787" y="336549"/>
                </a:cxn>
                <a:cxn ang="0">
                  <a:pos x="77787" y="336549"/>
                </a:cxn>
              </a:cxnLst>
              <a:pathLst>
                <a:path w="425" h="425">
                  <a:moveTo>
                    <a:pt x="425" y="212"/>
                  </a:moveTo>
                  <a:cubicBezTo>
                    <a:pt x="425" y="95"/>
                    <a:pt x="330" y="0"/>
                    <a:pt x="212" y="0"/>
                  </a:cubicBezTo>
                  <a:cubicBezTo>
                    <a:pt x="95" y="0"/>
                    <a:pt x="0" y="95"/>
                    <a:pt x="0" y="212"/>
                  </a:cubicBezTo>
                  <a:cubicBezTo>
                    <a:pt x="0" y="330"/>
                    <a:pt x="95" y="425"/>
                    <a:pt x="212" y="425"/>
                  </a:cubicBezTo>
                  <a:cubicBezTo>
                    <a:pt x="330" y="425"/>
                    <a:pt x="425" y="330"/>
                    <a:pt x="425" y="212"/>
                  </a:cubicBezTo>
                  <a:close/>
                  <a:moveTo>
                    <a:pt x="49" y="212"/>
                  </a:moveTo>
                  <a:cubicBezTo>
                    <a:pt x="49" y="122"/>
                    <a:pt x="122" y="49"/>
                    <a:pt x="212" y="49"/>
                  </a:cubicBezTo>
                  <a:cubicBezTo>
                    <a:pt x="303" y="49"/>
                    <a:pt x="376" y="122"/>
                    <a:pt x="376" y="212"/>
                  </a:cubicBezTo>
                  <a:cubicBezTo>
                    <a:pt x="376" y="302"/>
                    <a:pt x="303" y="376"/>
                    <a:pt x="212" y="376"/>
                  </a:cubicBezTo>
                  <a:cubicBezTo>
                    <a:pt x="122" y="376"/>
                    <a:pt x="49" y="302"/>
                    <a:pt x="49" y="212"/>
                  </a:cubicBezTo>
                  <a:close/>
                  <a:moveTo>
                    <a:pt x="49" y="212"/>
                  </a:moveTo>
                  <a:cubicBezTo>
                    <a:pt x="49" y="212"/>
                    <a:pt x="49" y="212"/>
                    <a:pt x="49" y="212"/>
                  </a:cubicBezTo>
                </a:path>
              </a:pathLst>
            </a:custGeom>
            <a:solidFill>
              <a:srgbClr val="F1F2F3"/>
            </a:solidFill>
            <a:ln w="9525">
              <a:noFill/>
            </a:ln>
          </p:spPr>
          <p:txBody>
            <a:bodyPr/>
            <a:p>
              <a:endParaRPr lang="zh-CN" altLang="en-US"/>
            </a:p>
          </p:txBody>
        </p:sp>
        <p:sp>
          <p:nvSpPr>
            <p:cNvPr id="2120" name="Freeform 118"/>
            <p:cNvSpPr>
              <a:spLocks noEditPoints="1"/>
            </p:cNvSpPr>
            <p:nvPr>
              <p:custDataLst>
                <p:tags r:id="rId70"/>
              </p:custDataLst>
            </p:nvPr>
          </p:nvSpPr>
          <p:spPr>
            <a:xfrm>
              <a:off x="6769100" y="3781425"/>
              <a:ext cx="612775" cy="612775"/>
            </a:xfrm>
            <a:custGeom>
              <a:avLst/>
              <a:gdLst/>
              <a:ahLst/>
              <a:cxnLst>
                <a:cxn ang="0">
                  <a:pos x="354012" y="612775"/>
                </a:cxn>
                <a:cxn ang="0">
                  <a:pos x="612775" y="354012"/>
                </a:cxn>
                <a:cxn ang="0">
                  <a:pos x="528637" y="161925"/>
                </a:cxn>
                <a:cxn ang="0">
                  <a:pos x="596900" y="336550"/>
                </a:cxn>
                <a:cxn ang="0">
                  <a:pos x="338137" y="596900"/>
                </a:cxn>
                <a:cxn ang="0">
                  <a:pos x="161925" y="528637"/>
                </a:cxn>
                <a:cxn ang="0">
                  <a:pos x="354012" y="612775"/>
                </a:cxn>
                <a:cxn ang="0">
                  <a:pos x="15875" y="354012"/>
                </a:cxn>
                <a:cxn ang="0">
                  <a:pos x="354012" y="15875"/>
                </a:cxn>
                <a:cxn ang="0">
                  <a:pos x="584200" y="106362"/>
                </a:cxn>
                <a:cxn ang="0">
                  <a:pos x="338137" y="0"/>
                </a:cxn>
                <a:cxn ang="0">
                  <a:pos x="0" y="336550"/>
                </a:cxn>
                <a:cxn ang="0">
                  <a:pos x="107950" y="584200"/>
                </a:cxn>
                <a:cxn ang="0">
                  <a:pos x="15875" y="354012"/>
                </a:cxn>
                <a:cxn ang="0">
                  <a:pos x="15875" y="354012"/>
                </a:cxn>
                <a:cxn ang="0">
                  <a:pos x="15875" y="354012"/>
                </a:cxn>
              </a:cxnLst>
              <a:pathLst>
                <a:path w="386" h="386">
                  <a:moveTo>
                    <a:pt x="223" y="386"/>
                  </a:moveTo>
                  <a:cubicBezTo>
                    <a:pt x="313" y="386"/>
                    <a:pt x="386" y="313"/>
                    <a:pt x="386" y="223"/>
                  </a:cubicBezTo>
                  <a:cubicBezTo>
                    <a:pt x="386" y="175"/>
                    <a:pt x="366" y="132"/>
                    <a:pt x="333" y="102"/>
                  </a:cubicBezTo>
                  <a:cubicBezTo>
                    <a:pt x="360" y="131"/>
                    <a:pt x="376" y="170"/>
                    <a:pt x="376" y="212"/>
                  </a:cubicBezTo>
                  <a:cubicBezTo>
                    <a:pt x="376" y="303"/>
                    <a:pt x="303" y="376"/>
                    <a:pt x="213" y="376"/>
                  </a:cubicBezTo>
                  <a:cubicBezTo>
                    <a:pt x="170" y="376"/>
                    <a:pt x="132" y="359"/>
                    <a:pt x="102" y="333"/>
                  </a:cubicBezTo>
                  <a:cubicBezTo>
                    <a:pt x="132" y="365"/>
                    <a:pt x="175" y="386"/>
                    <a:pt x="223" y="386"/>
                  </a:cubicBezTo>
                  <a:close/>
                  <a:moveTo>
                    <a:pt x="10" y="223"/>
                  </a:moveTo>
                  <a:cubicBezTo>
                    <a:pt x="10" y="105"/>
                    <a:pt x="106" y="10"/>
                    <a:pt x="223" y="10"/>
                  </a:cubicBezTo>
                  <a:cubicBezTo>
                    <a:pt x="279" y="10"/>
                    <a:pt x="330" y="32"/>
                    <a:pt x="368" y="67"/>
                  </a:cubicBezTo>
                  <a:cubicBezTo>
                    <a:pt x="329" y="26"/>
                    <a:pt x="274" y="0"/>
                    <a:pt x="213" y="0"/>
                  </a:cubicBezTo>
                  <a:cubicBezTo>
                    <a:pt x="95" y="0"/>
                    <a:pt x="0" y="95"/>
                    <a:pt x="0" y="212"/>
                  </a:cubicBezTo>
                  <a:cubicBezTo>
                    <a:pt x="0" y="274"/>
                    <a:pt x="26" y="329"/>
                    <a:pt x="68" y="368"/>
                  </a:cubicBezTo>
                  <a:cubicBezTo>
                    <a:pt x="32" y="330"/>
                    <a:pt x="10" y="279"/>
                    <a:pt x="10" y="223"/>
                  </a:cubicBezTo>
                  <a:close/>
                  <a:moveTo>
                    <a:pt x="10" y="223"/>
                  </a:moveTo>
                  <a:cubicBezTo>
                    <a:pt x="10" y="223"/>
                    <a:pt x="10" y="223"/>
                    <a:pt x="10" y="223"/>
                  </a:cubicBezTo>
                </a:path>
              </a:pathLst>
            </a:custGeom>
            <a:solidFill>
              <a:srgbClr val="E7E7E7"/>
            </a:solidFill>
            <a:ln w="9525">
              <a:noFill/>
            </a:ln>
          </p:spPr>
          <p:txBody>
            <a:bodyPr/>
            <a:p>
              <a:endParaRPr lang="zh-CN" altLang="en-US"/>
            </a:p>
          </p:txBody>
        </p:sp>
        <p:sp>
          <p:nvSpPr>
            <p:cNvPr id="2121" name="Freeform 119"/>
            <p:cNvSpPr/>
            <p:nvPr>
              <p:custDataLst>
                <p:tags r:id="rId71"/>
              </p:custDataLst>
            </p:nvPr>
          </p:nvSpPr>
          <p:spPr>
            <a:xfrm>
              <a:off x="6119813" y="1795463"/>
              <a:ext cx="598488" cy="520700"/>
            </a:xfrm>
            <a:custGeom>
              <a:avLst/>
              <a:gdLst/>
              <a:ahLst/>
              <a:cxnLst>
                <a:cxn ang="0">
                  <a:pos x="282575" y="53975"/>
                </a:cxn>
                <a:cxn ang="0">
                  <a:pos x="246062" y="17462"/>
                </a:cxn>
                <a:cxn ang="0">
                  <a:pos x="206375" y="0"/>
                </a:cxn>
                <a:cxn ang="0">
                  <a:pos x="53975" y="0"/>
                </a:cxn>
                <a:cxn ang="0">
                  <a:pos x="0" y="55562"/>
                </a:cxn>
                <a:cxn ang="0">
                  <a:pos x="0" y="465137"/>
                </a:cxn>
                <a:cxn ang="0">
                  <a:pos x="53975" y="520700"/>
                </a:cxn>
                <a:cxn ang="0">
                  <a:pos x="542925" y="520700"/>
                </a:cxn>
                <a:cxn ang="0">
                  <a:pos x="598488" y="465137"/>
                </a:cxn>
                <a:cxn ang="0">
                  <a:pos x="598488" y="127000"/>
                </a:cxn>
                <a:cxn ang="0">
                  <a:pos x="542925" y="71437"/>
                </a:cxn>
                <a:cxn ang="0">
                  <a:pos x="322262" y="71437"/>
                </a:cxn>
                <a:cxn ang="0">
                  <a:pos x="282575" y="53975"/>
                </a:cxn>
              </a:cxnLst>
              <a:pathLst>
                <a:path w="377" h="328">
                  <a:moveTo>
                    <a:pt x="178" y="34"/>
                  </a:moveTo>
                  <a:cubicBezTo>
                    <a:pt x="155" y="11"/>
                    <a:pt x="155" y="11"/>
                    <a:pt x="155" y="11"/>
                  </a:cubicBezTo>
                  <a:cubicBezTo>
                    <a:pt x="149" y="4"/>
                    <a:pt x="140" y="0"/>
                    <a:pt x="130" y="0"/>
                  </a:cubicBezTo>
                  <a:cubicBezTo>
                    <a:pt x="34" y="0"/>
                    <a:pt x="34" y="0"/>
                    <a:pt x="34" y="0"/>
                  </a:cubicBezTo>
                  <a:cubicBezTo>
                    <a:pt x="15" y="0"/>
                    <a:pt x="0" y="15"/>
                    <a:pt x="0" y="35"/>
                  </a:cubicBezTo>
                  <a:cubicBezTo>
                    <a:pt x="0" y="293"/>
                    <a:pt x="0" y="293"/>
                    <a:pt x="0" y="293"/>
                  </a:cubicBezTo>
                  <a:cubicBezTo>
                    <a:pt x="0" y="312"/>
                    <a:pt x="15" y="328"/>
                    <a:pt x="34" y="328"/>
                  </a:cubicBezTo>
                  <a:cubicBezTo>
                    <a:pt x="342" y="328"/>
                    <a:pt x="342" y="328"/>
                    <a:pt x="342" y="328"/>
                  </a:cubicBezTo>
                  <a:cubicBezTo>
                    <a:pt x="361" y="328"/>
                    <a:pt x="377" y="312"/>
                    <a:pt x="377" y="293"/>
                  </a:cubicBezTo>
                  <a:cubicBezTo>
                    <a:pt x="377" y="80"/>
                    <a:pt x="377" y="80"/>
                    <a:pt x="377" y="80"/>
                  </a:cubicBezTo>
                  <a:cubicBezTo>
                    <a:pt x="377" y="60"/>
                    <a:pt x="361" y="45"/>
                    <a:pt x="342" y="45"/>
                  </a:cubicBezTo>
                  <a:cubicBezTo>
                    <a:pt x="203" y="45"/>
                    <a:pt x="203" y="45"/>
                    <a:pt x="203" y="45"/>
                  </a:cubicBezTo>
                  <a:cubicBezTo>
                    <a:pt x="193" y="45"/>
                    <a:pt x="184" y="41"/>
                    <a:pt x="178" y="34"/>
                  </a:cubicBezTo>
                  <a:close/>
                </a:path>
              </a:pathLst>
            </a:custGeom>
            <a:solidFill>
              <a:srgbClr val="B3B3B3"/>
            </a:solidFill>
            <a:ln w="9525">
              <a:noFill/>
            </a:ln>
          </p:spPr>
          <p:txBody>
            <a:bodyPr/>
            <a:p>
              <a:endParaRPr lang="zh-CN" altLang="en-US"/>
            </a:p>
          </p:txBody>
        </p:sp>
        <p:sp>
          <p:nvSpPr>
            <p:cNvPr id="2122" name="Line 120"/>
            <p:cNvSpPr/>
            <p:nvPr>
              <p:custDataLst>
                <p:tags r:id="rId72"/>
              </p:custDataLst>
            </p:nvPr>
          </p:nvSpPr>
          <p:spPr>
            <a:xfrm>
              <a:off x="6402388" y="1849438"/>
              <a:ext cx="0" cy="0"/>
            </a:xfrm>
            <a:prstGeom prst="line">
              <a:avLst/>
            </a:prstGeom>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23" name="Line 121"/>
            <p:cNvSpPr/>
            <p:nvPr>
              <p:custDataLst>
                <p:tags r:id="rId73"/>
              </p:custDataLst>
            </p:nvPr>
          </p:nvSpPr>
          <p:spPr>
            <a:xfrm>
              <a:off x="6402388" y="1849438"/>
              <a:ext cx="0" cy="0"/>
            </a:xfrm>
            <a:prstGeom prst="line">
              <a:avLst/>
            </a:prstGeom>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24" name="Freeform 122"/>
            <p:cNvSpPr>
              <a:spLocks noEditPoints="1"/>
            </p:cNvSpPr>
            <p:nvPr>
              <p:custDataLst>
                <p:tags r:id="rId74"/>
              </p:custDataLst>
            </p:nvPr>
          </p:nvSpPr>
          <p:spPr>
            <a:xfrm>
              <a:off x="6119813" y="1795463"/>
              <a:ext cx="598488" cy="520700"/>
            </a:xfrm>
            <a:custGeom>
              <a:avLst/>
              <a:gdLst/>
              <a:ahLst/>
              <a:cxnLst>
                <a:cxn ang="0">
                  <a:pos x="60325" y="0"/>
                </a:cxn>
                <a:cxn ang="0">
                  <a:pos x="53975" y="0"/>
                </a:cxn>
                <a:cxn ang="0">
                  <a:pos x="0" y="55562"/>
                </a:cxn>
                <a:cxn ang="0">
                  <a:pos x="0" y="66675"/>
                </a:cxn>
                <a:cxn ang="0">
                  <a:pos x="60325" y="0"/>
                </a:cxn>
                <a:cxn ang="0">
                  <a:pos x="598488" y="127000"/>
                </a:cxn>
                <a:cxn ang="0">
                  <a:pos x="550862" y="71437"/>
                </a:cxn>
                <a:cxn ang="0">
                  <a:pos x="598488" y="180975"/>
                </a:cxn>
                <a:cxn ang="0">
                  <a:pos x="598488" y="127000"/>
                </a:cxn>
                <a:cxn ang="0">
                  <a:pos x="598488" y="465137"/>
                </a:cxn>
                <a:cxn ang="0">
                  <a:pos x="598488" y="330200"/>
                </a:cxn>
                <a:cxn ang="0">
                  <a:pos x="476250" y="520700"/>
                </a:cxn>
                <a:cxn ang="0">
                  <a:pos x="542925" y="520700"/>
                </a:cxn>
                <a:cxn ang="0">
                  <a:pos x="598488" y="465137"/>
                </a:cxn>
                <a:cxn ang="0">
                  <a:pos x="0" y="446087"/>
                </a:cxn>
                <a:cxn ang="0">
                  <a:pos x="0" y="465137"/>
                </a:cxn>
                <a:cxn ang="0">
                  <a:pos x="53975" y="520700"/>
                </a:cxn>
                <a:cxn ang="0">
                  <a:pos x="71437" y="520700"/>
                </a:cxn>
                <a:cxn ang="0">
                  <a:pos x="0" y="446087"/>
                </a:cxn>
                <a:cxn ang="0">
                  <a:pos x="0" y="446087"/>
                </a:cxn>
                <a:cxn ang="0">
                  <a:pos x="0" y="446087"/>
                </a:cxn>
              </a:cxnLst>
              <a:pathLst>
                <a:path w="377" h="328">
                  <a:moveTo>
                    <a:pt x="38" y="0"/>
                  </a:moveTo>
                  <a:cubicBezTo>
                    <a:pt x="34" y="0"/>
                    <a:pt x="34" y="0"/>
                    <a:pt x="34" y="0"/>
                  </a:cubicBezTo>
                  <a:cubicBezTo>
                    <a:pt x="15" y="0"/>
                    <a:pt x="0" y="15"/>
                    <a:pt x="0" y="35"/>
                  </a:cubicBezTo>
                  <a:cubicBezTo>
                    <a:pt x="0" y="42"/>
                    <a:pt x="0" y="42"/>
                    <a:pt x="0" y="42"/>
                  </a:cubicBezTo>
                  <a:cubicBezTo>
                    <a:pt x="11" y="26"/>
                    <a:pt x="23" y="12"/>
                    <a:pt x="38" y="0"/>
                  </a:cubicBezTo>
                  <a:close/>
                  <a:moveTo>
                    <a:pt x="377" y="80"/>
                  </a:moveTo>
                  <a:cubicBezTo>
                    <a:pt x="377" y="62"/>
                    <a:pt x="364" y="48"/>
                    <a:pt x="347" y="45"/>
                  </a:cubicBezTo>
                  <a:cubicBezTo>
                    <a:pt x="361" y="66"/>
                    <a:pt x="371" y="89"/>
                    <a:pt x="377" y="114"/>
                  </a:cubicBezTo>
                  <a:lnTo>
                    <a:pt x="377" y="80"/>
                  </a:lnTo>
                  <a:close/>
                  <a:moveTo>
                    <a:pt x="377" y="293"/>
                  </a:moveTo>
                  <a:cubicBezTo>
                    <a:pt x="377" y="208"/>
                    <a:pt x="377" y="208"/>
                    <a:pt x="377" y="208"/>
                  </a:cubicBezTo>
                  <a:cubicBezTo>
                    <a:pt x="366" y="257"/>
                    <a:pt x="338" y="299"/>
                    <a:pt x="300" y="328"/>
                  </a:cubicBezTo>
                  <a:cubicBezTo>
                    <a:pt x="342" y="328"/>
                    <a:pt x="342" y="328"/>
                    <a:pt x="342" y="328"/>
                  </a:cubicBezTo>
                  <a:cubicBezTo>
                    <a:pt x="361" y="328"/>
                    <a:pt x="377" y="312"/>
                    <a:pt x="377" y="293"/>
                  </a:cubicBezTo>
                  <a:close/>
                  <a:moveTo>
                    <a:pt x="0" y="281"/>
                  </a:moveTo>
                  <a:cubicBezTo>
                    <a:pt x="0" y="293"/>
                    <a:pt x="0" y="293"/>
                    <a:pt x="0" y="293"/>
                  </a:cubicBezTo>
                  <a:cubicBezTo>
                    <a:pt x="0" y="312"/>
                    <a:pt x="15" y="328"/>
                    <a:pt x="34" y="328"/>
                  </a:cubicBezTo>
                  <a:cubicBezTo>
                    <a:pt x="45" y="328"/>
                    <a:pt x="45" y="328"/>
                    <a:pt x="45" y="328"/>
                  </a:cubicBezTo>
                  <a:cubicBezTo>
                    <a:pt x="27" y="314"/>
                    <a:pt x="12" y="299"/>
                    <a:pt x="0" y="281"/>
                  </a:cubicBezTo>
                  <a:close/>
                  <a:moveTo>
                    <a:pt x="0" y="281"/>
                  </a:moveTo>
                  <a:cubicBezTo>
                    <a:pt x="0" y="281"/>
                    <a:pt x="0" y="281"/>
                    <a:pt x="0" y="281"/>
                  </a:cubicBezTo>
                </a:path>
              </a:pathLst>
            </a:custGeom>
            <a:solidFill>
              <a:srgbClr val="B7B7B7"/>
            </a:solidFill>
            <a:ln w="9525">
              <a:noFill/>
            </a:ln>
          </p:spPr>
          <p:txBody>
            <a:bodyPr/>
            <a:p>
              <a:endParaRPr lang="zh-CN" altLang="en-US"/>
            </a:p>
          </p:txBody>
        </p:sp>
        <p:sp>
          <p:nvSpPr>
            <p:cNvPr id="2125" name="Freeform 123"/>
            <p:cNvSpPr>
              <a:spLocks noEditPoints="1"/>
            </p:cNvSpPr>
            <p:nvPr>
              <p:custDataLst>
                <p:tags r:id="rId75"/>
              </p:custDataLst>
            </p:nvPr>
          </p:nvSpPr>
          <p:spPr>
            <a:xfrm>
              <a:off x="6119813" y="1795463"/>
              <a:ext cx="598488" cy="520700"/>
            </a:xfrm>
            <a:custGeom>
              <a:avLst/>
              <a:gdLst/>
              <a:ahLst/>
              <a:cxnLst>
                <a:cxn ang="0">
                  <a:pos x="101600" y="0"/>
                </a:cxn>
                <a:cxn ang="0">
                  <a:pos x="60325" y="0"/>
                </a:cxn>
                <a:cxn ang="0">
                  <a:pos x="0" y="66675"/>
                </a:cxn>
                <a:cxn ang="0">
                  <a:pos x="0" y="115887"/>
                </a:cxn>
                <a:cxn ang="0">
                  <a:pos x="101600" y="0"/>
                </a:cxn>
                <a:cxn ang="0">
                  <a:pos x="0" y="363537"/>
                </a:cxn>
                <a:cxn ang="0">
                  <a:pos x="0" y="446087"/>
                </a:cxn>
                <a:cxn ang="0">
                  <a:pos x="71437" y="520700"/>
                </a:cxn>
                <a:cxn ang="0">
                  <a:pos x="195262" y="520700"/>
                </a:cxn>
                <a:cxn ang="0">
                  <a:pos x="0" y="363537"/>
                </a:cxn>
                <a:cxn ang="0">
                  <a:pos x="598488" y="330200"/>
                </a:cxn>
                <a:cxn ang="0">
                  <a:pos x="598488" y="180975"/>
                </a:cxn>
                <a:cxn ang="0">
                  <a:pos x="550862" y="71437"/>
                </a:cxn>
                <a:cxn ang="0">
                  <a:pos x="542925" y="71437"/>
                </a:cxn>
                <a:cxn ang="0">
                  <a:pos x="492125" y="71437"/>
                </a:cxn>
                <a:cxn ang="0">
                  <a:pos x="547687" y="239712"/>
                </a:cxn>
                <a:cxn ang="0">
                  <a:pos x="323850" y="520700"/>
                </a:cxn>
                <a:cxn ang="0">
                  <a:pos x="476250" y="520700"/>
                </a:cxn>
                <a:cxn ang="0">
                  <a:pos x="598488" y="330200"/>
                </a:cxn>
                <a:cxn ang="0">
                  <a:pos x="598488" y="330200"/>
                </a:cxn>
                <a:cxn ang="0">
                  <a:pos x="598488" y="330200"/>
                </a:cxn>
              </a:cxnLst>
              <a:pathLst>
                <a:path w="377" h="328">
                  <a:moveTo>
                    <a:pt x="64" y="0"/>
                  </a:moveTo>
                  <a:cubicBezTo>
                    <a:pt x="38" y="0"/>
                    <a:pt x="38" y="0"/>
                    <a:pt x="38" y="0"/>
                  </a:cubicBezTo>
                  <a:cubicBezTo>
                    <a:pt x="23" y="12"/>
                    <a:pt x="11" y="26"/>
                    <a:pt x="0" y="42"/>
                  </a:cubicBezTo>
                  <a:cubicBezTo>
                    <a:pt x="0" y="73"/>
                    <a:pt x="0" y="73"/>
                    <a:pt x="0" y="73"/>
                  </a:cubicBezTo>
                  <a:cubicBezTo>
                    <a:pt x="14" y="43"/>
                    <a:pt x="36" y="18"/>
                    <a:pt x="64" y="0"/>
                  </a:cubicBezTo>
                  <a:close/>
                  <a:moveTo>
                    <a:pt x="0" y="229"/>
                  </a:moveTo>
                  <a:cubicBezTo>
                    <a:pt x="0" y="281"/>
                    <a:pt x="0" y="281"/>
                    <a:pt x="0" y="281"/>
                  </a:cubicBezTo>
                  <a:cubicBezTo>
                    <a:pt x="12" y="299"/>
                    <a:pt x="27" y="314"/>
                    <a:pt x="45" y="328"/>
                  </a:cubicBezTo>
                  <a:cubicBezTo>
                    <a:pt x="123" y="328"/>
                    <a:pt x="123" y="328"/>
                    <a:pt x="123" y="328"/>
                  </a:cubicBezTo>
                  <a:cubicBezTo>
                    <a:pt x="68" y="315"/>
                    <a:pt x="23" y="278"/>
                    <a:pt x="0" y="229"/>
                  </a:cubicBezTo>
                  <a:close/>
                  <a:moveTo>
                    <a:pt x="377" y="208"/>
                  </a:moveTo>
                  <a:cubicBezTo>
                    <a:pt x="377" y="114"/>
                    <a:pt x="377" y="114"/>
                    <a:pt x="377" y="114"/>
                  </a:cubicBezTo>
                  <a:cubicBezTo>
                    <a:pt x="371" y="89"/>
                    <a:pt x="361" y="66"/>
                    <a:pt x="347" y="45"/>
                  </a:cubicBezTo>
                  <a:cubicBezTo>
                    <a:pt x="346" y="45"/>
                    <a:pt x="344" y="45"/>
                    <a:pt x="342" y="45"/>
                  </a:cubicBezTo>
                  <a:cubicBezTo>
                    <a:pt x="310" y="45"/>
                    <a:pt x="310" y="45"/>
                    <a:pt x="310" y="45"/>
                  </a:cubicBezTo>
                  <a:cubicBezTo>
                    <a:pt x="332" y="75"/>
                    <a:pt x="345" y="112"/>
                    <a:pt x="345" y="151"/>
                  </a:cubicBezTo>
                  <a:cubicBezTo>
                    <a:pt x="345" y="237"/>
                    <a:pt x="285" y="309"/>
                    <a:pt x="204" y="328"/>
                  </a:cubicBezTo>
                  <a:cubicBezTo>
                    <a:pt x="300" y="328"/>
                    <a:pt x="300" y="328"/>
                    <a:pt x="300" y="328"/>
                  </a:cubicBezTo>
                  <a:cubicBezTo>
                    <a:pt x="338" y="299"/>
                    <a:pt x="366" y="257"/>
                    <a:pt x="377" y="208"/>
                  </a:cubicBezTo>
                  <a:close/>
                  <a:moveTo>
                    <a:pt x="377" y="208"/>
                  </a:moveTo>
                  <a:cubicBezTo>
                    <a:pt x="377" y="208"/>
                    <a:pt x="377" y="208"/>
                    <a:pt x="377" y="208"/>
                  </a:cubicBezTo>
                </a:path>
              </a:pathLst>
            </a:custGeom>
            <a:solidFill>
              <a:srgbClr val="C4C4C4"/>
            </a:solidFill>
            <a:ln w="9525">
              <a:noFill/>
            </a:ln>
          </p:spPr>
          <p:txBody>
            <a:bodyPr/>
            <a:p>
              <a:endParaRPr lang="zh-CN" altLang="en-US"/>
            </a:p>
          </p:txBody>
        </p:sp>
        <p:sp>
          <p:nvSpPr>
            <p:cNvPr id="2126" name="Freeform 124"/>
            <p:cNvSpPr>
              <a:spLocks noEditPoints="1"/>
            </p:cNvSpPr>
            <p:nvPr>
              <p:custDataLst>
                <p:tags r:id="rId76"/>
              </p:custDataLst>
            </p:nvPr>
          </p:nvSpPr>
          <p:spPr>
            <a:xfrm>
              <a:off x="6119813" y="1795463"/>
              <a:ext cx="547688" cy="520700"/>
            </a:xfrm>
            <a:custGeom>
              <a:avLst/>
              <a:gdLst/>
              <a:ahLst/>
              <a:cxnLst>
                <a:cxn ang="0">
                  <a:pos x="547688" y="239712"/>
                </a:cxn>
                <a:cxn ang="0">
                  <a:pos x="492125" y="71437"/>
                </a:cxn>
                <a:cxn ang="0">
                  <a:pos x="431800" y="71437"/>
                </a:cxn>
                <a:cxn ang="0">
                  <a:pos x="487362" y="223837"/>
                </a:cxn>
                <a:cxn ang="0">
                  <a:pos x="244475" y="466725"/>
                </a:cxn>
                <a:cxn ang="0">
                  <a:pos x="3175" y="223837"/>
                </a:cxn>
                <a:cxn ang="0">
                  <a:pos x="155575" y="0"/>
                </a:cxn>
                <a:cxn ang="0">
                  <a:pos x="101600" y="0"/>
                </a:cxn>
                <a:cxn ang="0">
                  <a:pos x="0" y="115887"/>
                </a:cxn>
                <a:cxn ang="0">
                  <a:pos x="0" y="363537"/>
                </a:cxn>
                <a:cxn ang="0">
                  <a:pos x="195262" y="520700"/>
                </a:cxn>
                <a:cxn ang="0">
                  <a:pos x="323850" y="520700"/>
                </a:cxn>
                <a:cxn ang="0">
                  <a:pos x="547688" y="239712"/>
                </a:cxn>
                <a:cxn ang="0">
                  <a:pos x="547688" y="239712"/>
                </a:cxn>
                <a:cxn ang="0">
                  <a:pos x="547688" y="239712"/>
                </a:cxn>
              </a:cxnLst>
              <a:pathLst>
                <a:path w="345" h="328">
                  <a:moveTo>
                    <a:pt x="345" y="151"/>
                  </a:moveTo>
                  <a:cubicBezTo>
                    <a:pt x="345" y="112"/>
                    <a:pt x="332" y="75"/>
                    <a:pt x="310" y="45"/>
                  </a:cubicBezTo>
                  <a:cubicBezTo>
                    <a:pt x="272" y="45"/>
                    <a:pt x="272" y="45"/>
                    <a:pt x="272" y="45"/>
                  </a:cubicBezTo>
                  <a:cubicBezTo>
                    <a:pt x="294" y="71"/>
                    <a:pt x="307" y="105"/>
                    <a:pt x="307" y="141"/>
                  </a:cubicBezTo>
                  <a:cubicBezTo>
                    <a:pt x="307" y="226"/>
                    <a:pt x="239" y="294"/>
                    <a:pt x="154" y="294"/>
                  </a:cubicBezTo>
                  <a:cubicBezTo>
                    <a:pt x="70" y="294"/>
                    <a:pt x="2" y="226"/>
                    <a:pt x="2" y="141"/>
                  </a:cubicBezTo>
                  <a:cubicBezTo>
                    <a:pt x="2" y="77"/>
                    <a:pt x="42" y="22"/>
                    <a:pt x="98" y="0"/>
                  </a:cubicBezTo>
                  <a:cubicBezTo>
                    <a:pt x="64" y="0"/>
                    <a:pt x="64" y="0"/>
                    <a:pt x="64" y="0"/>
                  </a:cubicBezTo>
                  <a:cubicBezTo>
                    <a:pt x="36" y="18"/>
                    <a:pt x="14" y="43"/>
                    <a:pt x="0" y="73"/>
                  </a:cubicBezTo>
                  <a:cubicBezTo>
                    <a:pt x="0" y="229"/>
                    <a:pt x="0" y="229"/>
                    <a:pt x="0" y="229"/>
                  </a:cubicBezTo>
                  <a:cubicBezTo>
                    <a:pt x="23" y="278"/>
                    <a:pt x="68" y="315"/>
                    <a:pt x="123" y="328"/>
                  </a:cubicBezTo>
                  <a:cubicBezTo>
                    <a:pt x="204" y="328"/>
                    <a:pt x="204" y="328"/>
                    <a:pt x="204" y="328"/>
                  </a:cubicBezTo>
                  <a:cubicBezTo>
                    <a:pt x="285" y="309"/>
                    <a:pt x="345" y="237"/>
                    <a:pt x="345" y="151"/>
                  </a:cubicBezTo>
                  <a:close/>
                  <a:moveTo>
                    <a:pt x="345" y="151"/>
                  </a:moveTo>
                  <a:cubicBezTo>
                    <a:pt x="345" y="151"/>
                    <a:pt x="345" y="151"/>
                    <a:pt x="345" y="151"/>
                  </a:cubicBezTo>
                </a:path>
              </a:pathLst>
            </a:custGeom>
            <a:solidFill>
              <a:srgbClr val="CCCCCC"/>
            </a:solidFill>
            <a:ln w="9525">
              <a:noFill/>
            </a:ln>
          </p:spPr>
          <p:txBody>
            <a:bodyPr/>
            <a:p>
              <a:endParaRPr lang="zh-CN" altLang="en-US"/>
            </a:p>
          </p:txBody>
        </p:sp>
        <p:sp>
          <p:nvSpPr>
            <p:cNvPr id="2127" name="Freeform 125"/>
            <p:cNvSpPr>
              <a:spLocks noEditPoints="1"/>
            </p:cNvSpPr>
            <p:nvPr>
              <p:custDataLst>
                <p:tags r:id="rId77"/>
              </p:custDataLst>
            </p:nvPr>
          </p:nvSpPr>
          <p:spPr>
            <a:xfrm>
              <a:off x="6122988" y="1795463"/>
              <a:ext cx="484188" cy="466725"/>
            </a:xfrm>
            <a:custGeom>
              <a:avLst/>
              <a:gdLst/>
              <a:ahLst/>
              <a:cxnLst>
                <a:cxn ang="0">
                  <a:pos x="0" y="223837"/>
                </a:cxn>
                <a:cxn ang="0">
                  <a:pos x="241300" y="466725"/>
                </a:cxn>
                <a:cxn ang="0">
                  <a:pos x="484188" y="223837"/>
                </a:cxn>
                <a:cxn ang="0">
                  <a:pos x="428625" y="71437"/>
                </a:cxn>
                <a:cxn ang="0">
                  <a:pos x="368300" y="71437"/>
                </a:cxn>
                <a:cxn ang="0">
                  <a:pos x="423862" y="209550"/>
                </a:cxn>
                <a:cxn ang="0">
                  <a:pos x="228600" y="404812"/>
                </a:cxn>
                <a:cxn ang="0">
                  <a:pos x="31750" y="209550"/>
                </a:cxn>
                <a:cxn ang="0">
                  <a:pos x="228600" y="12700"/>
                </a:cxn>
                <a:cxn ang="0">
                  <a:pos x="239712" y="12700"/>
                </a:cxn>
                <a:cxn ang="0">
                  <a:pos x="203200" y="0"/>
                </a:cxn>
                <a:cxn ang="0">
                  <a:pos x="152400" y="0"/>
                </a:cxn>
                <a:cxn ang="0">
                  <a:pos x="0" y="223837"/>
                </a:cxn>
                <a:cxn ang="0">
                  <a:pos x="0" y="223837"/>
                </a:cxn>
                <a:cxn ang="0">
                  <a:pos x="0" y="223837"/>
                </a:cxn>
              </a:cxnLst>
              <a:pathLst>
                <a:path w="305" h="294">
                  <a:moveTo>
                    <a:pt x="0" y="141"/>
                  </a:moveTo>
                  <a:cubicBezTo>
                    <a:pt x="0" y="226"/>
                    <a:pt x="68" y="294"/>
                    <a:pt x="152" y="294"/>
                  </a:cubicBezTo>
                  <a:cubicBezTo>
                    <a:pt x="237" y="294"/>
                    <a:pt x="305" y="226"/>
                    <a:pt x="305" y="141"/>
                  </a:cubicBezTo>
                  <a:cubicBezTo>
                    <a:pt x="305" y="105"/>
                    <a:pt x="292" y="71"/>
                    <a:pt x="270" y="45"/>
                  </a:cubicBezTo>
                  <a:cubicBezTo>
                    <a:pt x="232" y="45"/>
                    <a:pt x="232" y="45"/>
                    <a:pt x="232" y="45"/>
                  </a:cubicBezTo>
                  <a:cubicBezTo>
                    <a:pt x="254" y="67"/>
                    <a:pt x="267" y="98"/>
                    <a:pt x="267" y="132"/>
                  </a:cubicBezTo>
                  <a:cubicBezTo>
                    <a:pt x="267" y="200"/>
                    <a:pt x="212" y="255"/>
                    <a:pt x="144" y="255"/>
                  </a:cubicBezTo>
                  <a:cubicBezTo>
                    <a:pt x="75" y="255"/>
                    <a:pt x="20" y="200"/>
                    <a:pt x="20" y="132"/>
                  </a:cubicBezTo>
                  <a:cubicBezTo>
                    <a:pt x="20" y="63"/>
                    <a:pt x="75" y="8"/>
                    <a:pt x="144" y="8"/>
                  </a:cubicBezTo>
                  <a:cubicBezTo>
                    <a:pt x="146" y="8"/>
                    <a:pt x="148" y="8"/>
                    <a:pt x="151" y="8"/>
                  </a:cubicBezTo>
                  <a:cubicBezTo>
                    <a:pt x="145" y="3"/>
                    <a:pt x="137" y="0"/>
                    <a:pt x="128" y="0"/>
                  </a:cubicBezTo>
                  <a:cubicBezTo>
                    <a:pt x="96" y="0"/>
                    <a:pt x="96" y="0"/>
                    <a:pt x="96" y="0"/>
                  </a:cubicBezTo>
                  <a:cubicBezTo>
                    <a:pt x="40" y="22"/>
                    <a:pt x="0" y="77"/>
                    <a:pt x="0" y="141"/>
                  </a:cubicBezTo>
                  <a:close/>
                  <a:moveTo>
                    <a:pt x="0" y="141"/>
                  </a:moveTo>
                  <a:cubicBezTo>
                    <a:pt x="0" y="141"/>
                    <a:pt x="0" y="141"/>
                    <a:pt x="0" y="141"/>
                  </a:cubicBezTo>
                </a:path>
              </a:pathLst>
            </a:custGeom>
            <a:solidFill>
              <a:srgbClr val="D3D3D3"/>
            </a:solidFill>
            <a:ln w="9525">
              <a:noFill/>
            </a:ln>
          </p:spPr>
          <p:txBody>
            <a:bodyPr/>
            <a:p>
              <a:endParaRPr lang="zh-CN" altLang="en-US"/>
            </a:p>
          </p:txBody>
        </p:sp>
        <p:sp>
          <p:nvSpPr>
            <p:cNvPr id="2128" name="Freeform 126"/>
            <p:cNvSpPr>
              <a:spLocks noEditPoints="1"/>
            </p:cNvSpPr>
            <p:nvPr>
              <p:custDataLst>
                <p:tags r:id="rId78"/>
              </p:custDataLst>
            </p:nvPr>
          </p:nvSpPr>
          <p:spPr>
            <a:xfrm>
              <a:off x="6154738" y="1808163"/>
              <a:ext cx="392113" cy="392112"/>
            </a:xfrm>
            <a:custGeom>
              <a:avLst/>
              <a:gdLst/>
              <a:ahLst/>
              <a:cxnLst>
                <a:cxn ang="0">
                  <a:pos x="0" y="196849"/>
                </a:cxn>
                <a:cxn ang="0">
                  <a:pos x="196850" y="392112"/>
                </a:cxn>
                <a:cxn ang="0">
                  <a:pos x="392113" y="196849"/>
                </a:cxn>
                <a:cxn ang="0">
                  <a:pos x="336550" y="58737"/>
                </a:cxn>
                <a:cxn ang="0">
                  <a:pos x="287337" y="58737"/>
                </a:cxn>
                <a:cxn ang="0">
                  <a:pos x="247650" y="41274"/>
                </a:cxn>
                <a:cxn ang="0">
                  <a:pos x="211137" y="4762"/>
                </a:cxn>
                <a:cxn ang="0">
                  <a:pos x="207962" y="0"/>
                </a:cxn>
                <a:cxn ang="0">
                  <a:pos x="196850" y="0"/>
                </a:cxn>
                <a:cxn ang="0">
                  <a:pos x="0" y="196849"/>
                </a:cxn>
                <a:cxn ang="0">
                  <a:pos x="331787" y="180974"/>
                </a:cxn>
                <a:cxn ang="0">
                  <a:pos x="182562" y="331787"/>
                </a:cxn>
                <a:cxn ang="0">
                  <a:pos x="31750" y="180974"/>
                </a:cxn>
                <a:cxn ang="0">
                  <a:pos x="182562" y="30162"/>
                </a:cxn>
                <a:cxn ang="0">
                  <a:pos x="331787" y="180974"/>
                </a:cxn>
                <a:cxn ang="0">
                  <a:pos x="331787" y="180974"/>
                </a:cxn>
                <a:cxn ang="0">
                  <a:pos x="331787" y="180974"/>
                </a:cxn>
              </a:cxnLst>
              <a:pathLst>
                <a:path w="247" h="247">
                  <a:moveTo>
                    <a:pt x="0" y="124"/>
                  </a:moveTo>
                  <a:cubicBezTo>
                    <a:pt x="0" y="192"/>
                    <a:pt x="55" y="247"/>
                    <a:pt x="124" y="247"/>
                  </a:cubicBezTo>
                  <a:cubicBezTo>
                    <a:pt x="192" y="247"/>
                    <a:pt x="247" y="192"/>
                    <a:pt x="247" y="124"/>
                  </a:cubicBezTo>
                  <a:cubicBezTo>
                    <a:pt x="247" y="90"/>
                    <a:pt x="234" y="59"/>
                    <a:pt x="212" y="37"/>
                  </a:cubicBezTo>
                  <a:cubicBezTo>
                    <a:pt x="181" y="37"/>
                    <a:pt x="181" y="37"/>
                    <a:pt x="181" y="37"/>
                  </a:cubicBezTo>
                  <a:cubicBezTo>
                    <a:pt x="171" y="37"/>
                    <a:pt x="162" y="33"/>
                    <a:pt x="156" y="26"/>
                  </a:cubicBezTo>
                  <a:cubicBezTo>
                    <a:pt x="133" y="3"/>
                    <a:pt x="133" y="3"/>
                    <a:pt x="133" y="3"/>
                  </a:cubicBezTo>
                  <a:cubicBezTo>
                    <a:pt x="133" y="2"/>
                    <a:pt x="132" y="1"/>
                    <a:pt x="131" y="0"/>
                  </a:cubicBezTo>
                  <a:cubicBezTo>
                    <a:pt x="128" y="0"/>
                    <a:pt x="126" y="0"/>
                    <a:pt x="124" y="0"/>
                  </a:cubicBezTo>
                  <a:cubicBezTo>
                    <a:pt x="55" y="0"/>
                    <a:pt x="0" y="55"/>
                    <a:pt x="0" y="124"/>
                  </a:cubicBezTo>
                  <a:close/>
                  <a:moveTo>
                    <a:pt x="209" y="114"/>
                  </a:moveTo>
                  <a:cubicBezTo>
                    <a:pt x="209" y="166"/>
                    <a:pt x="167" y="209"/>
                    <a:pt x="115" y="209"/>
                  </a:cubicBezTo>
                  <a:cubicBezTo>
                    <a:pt x="62" y="209"/>
                    <a:pt x="20" y="166"/>
                    <a:pt x="20" y="114"/>
                  </a:cubicBezTo>
                  <a:cubicBezTo>
                    <a:pt x="20" y="61"/>
                    <a:pt x="62" y="19"/>
                    <a:pt x="115" y="19"/>
                  </a:cubicBezTo>
                  <a:cubicBezTo>
                    <a:pt x="167" y="19"/>
                    <a:pt x="209" y="61"/>
                    <a:pt x="209" y="114"/>
                  </a:cubicBezTo>
                  <a:close/>
                  <a:moveTo>
                    <a:pt x="209" y="114"/>
                  </a:moveTo>
                  <a:cubicBezTo>
                    <a:pt x="209" y="114"/>
                    <a:pt x="209" y="114"/>
                    <a:pt x="209" y="114"/>
                  </a:cubicBezTo>
                </a:path>
              </a:pathLst>
            </a:custGeom>
            <a:solidFill>
              <a:srgbClr val="DBDBDB"/>
            </a:solidFill>
            <a:ln w="9525">
              <a:noFill/>
            </a:ln>
          </p:spPr>
          <p:txBody>
            <a:bodyPr/>
            <a:p>
              <a:endParaRPr lang="zh-CN" altLang="en-US"/>
            </a:p>
          </p:txBody>
        </p:sp>
        <p:sp>
          <p:nvSpPr>
            <p:cNvPr id="2129" name="Freeform 127"/>
            <p:cNvSpPr>
              <a:spLocks noEditPoints="1"/>
            </p:cNvSpPr>
            <p:nvPr>
              <p:custDataLst>
                <p:tags r:id="rId79"/>
              </p:custDataLst>
            </p:nvPr>
          </p:nvSpPr>
          <p:spPr>
            <a:xfrm>
              <a:off x="6186488" y="1838325"/>
              <a:ext cx="300038" cy="301625"/>
            </a:xfrm>
            <a:custGeom>
              <a:avLst/>
              <a:gdLst/>
              <a:ahLst/>
              <a:cxnLst>
                <a:cxn ang="0">
                  <a:pos x="0" y="150812"/>
                </a:cxn>
                <a:cxn ang="0">
                  <a:pos x="150812" y="301625"/>
                </a:cxn>
                <a:cxn ang="0">
                  <a:pos x="300038" y="150812"/>
                </a:cxn>
                <a:cxn ang="0">
                  <a:pos x="150812" y="0"/>
                </a:cxn>
                <a:cxn ang="0">
                  <a:pos x="0" y="150812"/>
                </a:cxn>
                <a:cxn ang="0">
                  <a:pos x="241300" y="134937"/>
                </a:cxn>
                <a:cxn ang="0">
                  <a:pos x="136525" y="239712"/>
                </a:cxn>
                <a:cxn ang="0">
                  <a:pos x="31750" y="134937"/>
                </a:cxn>
                <a:cxn ang="0">
                  <a:pos x="136525" y="30162"/>
                </a:cxn>
                <a:cxn ang="0">
                  <a:pos x="241300" y="134937"/>
                </a:cxn>
                <a:cxn ang="0">
                  <a:pos x="241300" y="134937"/>
                </a:cxn>
                <a:cxn ang="0">
                  <a:pos x="241300" y="134937"/>
                </a:cxn>
              </a:cxnLst>
              <a:pathLst>
                <a:path w="189" h="190">
                  <a:moveTo>
                    <a:pt x="0" y="95"/>
                  </a:moveTo>
                  <a:cubicBezTo>
                    <a:pt x="0" y="147"/>
                    <a:pt x="42" y="190"/>
                    <a:pt x="95" y="190"/>
                  </a:cubicBezTo>
                  <a:cubicBezTo>
                    <a:pt x="147" y="190"/>
                    <a:pt x="189" y="147"/>
                    <a:pt x="189" y="95"/>
                  </a:cubicBezTo>
                  <a:cubicBezTo>
                    <a:pt x="189" y="42"/>
                    <a:pt x="147" y="0"/>
                    <a:pt x="95" y="0"/>
                  </a:cubicBezTo>
                  <a:cubicBezTo>
                    <a:pt x="42" y="0"/>
                    <a:pt x="0" y="42"/>
                    <a:pt x="0" y="95"/>
                  </a:cubicBezTo>
                  <a:close/>
                  <a:moveTo>
                    <a:pt x="152" y="85"/>
                  </a:moveTo>
                  <a:cubicBezTo>
                    <a:pt x="152" y="121"/>
                    <a:pt x="122" y="151"/>
                    <a:pt x="86" y="151"/>
                  </a:cubicBezTo>
                  <a:cubicBezTo>
                    <a:pt x="49" y="151"/>
                    <a:pt x="20" y="121"/>
                    <a:pt x="20" y="85"/>
                  </a:cubicBezTo>
                  <a:cubicBezTo>
                    <a:pt x="20" y="48"/>
                    <a:pt x="49" y="19"/>
                    <a:pt x="86" y="19"/>
                  </a:cubicBezTo>
                  <a:cubicBezTo>
                    <a:pt x="122" y="19"/>
                    <a:pt x="152" y="48"/>
                    <a:pt x="152" y="85"/>
                  </a:cubicBezTo>
                  <a:close/>
                  <a:moveTo>
                    <a:pt x="152" y="85"/>
                  </a:moveTo>
                  <a:cubicBezTo>
                    <a:pt x="152" y="85"/>
                    <a:pt x="152" y="85"/>
                    <a:pt x="152" y="85"/>
                  </a:cubicBezTo>
                </a:path>
              </a:pathLst>
            </a:custGeom>
            <a:solidFill>
              <a:srgbClr val="E6E6E6"/>
            </a:solidFill>
            <a:ln w="9525">
              <a:noFill/>
            </a:ln>
          </p:spPr>
          <p:txBody>
            <a:bodyPr/>
            <a:p>
              <a:endParaRPr lang="zh-CN" altLang="en-US"/>
            </a:p>
          </p:txBody>
        </p:sp>
        <p:sp>
          <p:nvSpPr>
            <p:cNvPr id="2130" name="Freeform 128"/>
            <p:cNvSpPr>
              <a:spLocks noEditPoints="1"/>
            </p:cNvSpPr>
            <p:nvPr>
              <p:custDataLst>
                <p:tags r:id="rId80"/>
              </p:custDataLst>
            </p:nvPr>
          </p:nvSpPr>
          <p:spPr>
            <a:xfrm>
              <a:off x="6211888" y="1825625"/>
              <a:ext cx="120650" cy="26987"/>
            </a:xfrm>
            <a:custGeom>
              <a:avLst/>
              <a:gdLst/>
              <a:ahLst/>
              <a:cxnLst>
                <a:cxn ang="0">
                  <a:pos x="106362" y="26987"/>
                </a:cxn>
                <a:cxn ang="0">
                  <a:pos x="14287" y="26987"/>
                </a:cxn>
                <a:cxn ang="0">
                  <a:pos x="0" y="14287"/>
                </a:cxn>
                <a:cxn ang="0">
                  <a:pos x="14287" y="0"/>
                </a:cxn>
                <a:cxn ang="0">
                  <a:pos x="106362" y="0"/>
                </a:cxn>
                <a:cxn ang="0">
                  <a:pos x="120650" y="14287"/>
                </a:cxn>
                <a:cxn ang="0">
                  <a:pos x="106362" y="26987"/>
                </a:cxn>
                <a:cxn ang="0">
                  <a:pos x="106362" y="26987"/>
                </a:cxn>
                <a:cxn ang="0">
                  <a:pos x="106362" y="26987"/>
                </a:cxn>
              </a:cxnLst>
              <a:pathLst>
                <a:path w="76" h="17">
                  <a:moveTo>
                    <a:pt x="67" y="17"/>
                  </a:moveTo>
                  <a:cubicBezTo>
                    <a:pt x="9" y="17"/>
                    <a:pt x="9" y="17"/>
                    <a:pt x="9" y="17"/>
                  </a:cubicBezTo>
                  <a:cubicBezTo>
                    <a:pt x="4" y="17"/>
                    <a:pt x="0" y="13"/>
                    <a:pt x="0" y="9"/>
                  </a:cubicBezTo>
                  <a:cubicBezTo>
                    <a:pt x="0" y="4"/>
                    <a:pt x="4" y="0"/>
                    <a:pt x="9" y="0"/>
                  </a:cubicBezTo>
                  <a:cubicBezTo>
                    <a:pt x="67" y="0"/>
                    <a:pt x="67" y="0"/>
                    <a:pt x="67" y="0"/>
                  </a:cubicBezTo>
                  <a:cubicBezTo>
                    <a:pt x="72" y="0"/>
                    <a:pt x="76" y="4"/>
                    <a:pt x="76" y="9"/>
                  </a:cubicBezTo>
                  <a:cubicBezTo>
                    <a:pt x="76" y="13"/>
                    <a:pt x="72" y="17"/>
                    <a:pt x="67" y="17"/>
                  </a:cubicBezTo>
                  <a:close/>
                  <a:moveTo>
                    <a:pt x="67" y="17"/>
                  </a:moveTo>
                  <a:cubicBezTo>
                    <a:pt x="67" y="17"/>
                    <a:pt x="67" y="17"/>
                    <a:pt x="67" y="17"/>
                  </a:cubicBezTo>
                </a:path>
              </a:pathLst>
            </a:custGeom>
            <a:solidFill>
              <a:srgbClr val="FFFFFF"/>
            </a:solidFill>
            <a:ln w="9525">
              <a:noFill/>
            </a:ln>
          </p:spPr>
          <p:txBody>
            <a:bodyPr/>
            <a:p>
              <a:endParaRPr lang="zh-CN" altLang="en-US"/>
            </a:p>
          </p:txBody>
        </p:sp>
        <p:sp>
          <p:nvSpPr>
            <p:cNvPr id="2131" name="Freeform 129"/>
            <p:cNvSpPr>
              <a:spLocks noEditPoints="1"/>
            </p:cNvSpPr>
            <p:nvPr>
              <p:custDataLst>
                <p:tags r:id="rId81"/>
              </p:custDataLst>
            </p:nvPr>
          </p:nvSpPr>
          <p:spPr>
            <a:xfrm>
              <a:off x="6159500" y="1825625"/>
              <a:ext cx="34925" cy="26987"/>
            </a:xfrm>
            <a:custGeom>
              <a:avLst/>
              <a:gdLst/>
              <a:ahLst/>
              <a:cxnLst>
                <a:cxn ang="0">
                  <a:pos x="22225" y="26987"/>
                </a:cxn>
                <a:cxn ang="0">
                  <a:pos x="14287" y="26987"/>
                </a:cxn>
                <a:cxn ang="0">
                  <a:pos x="0" y="14287"/>
                </a:cxn>
                <a:cxn ang="0">
                  <a:pos x="14287" y="0"/>
                </a:cxn>
                <a:cxn ang="0">
                  <a:pos x="22225" y="0"/>
                </a:cxn>
                <a:cxn ang="0">
                  <a:pos x="34925" y="14287"/>
                </a:cxn>
                <a:cxn ang="0">
                  <a:pos x="22225" y="26987"/>
                </a:cxn>
                <a:cxn ang="0">
                  <a:pos x="22225" y="26987"/>
                </a:cxn>
                <a:cxn ang="0">
                  <a:pos x="22225" y="26987"/>
                </a:cxn>
              </a:cxnLst>
              <a:pathLst>
                <a:path w="22" h="17">
                  <a:moveTo>
                    <a:pt x="14" y="17"/>
                  </a:moveTo>
                  <a:cubicBezTo>
                    <a:pt x="9" y="17"/>
                    <a:pt x="9" y="17"/>
                    <a:pt x="9" y="17"/>
                  </a:cubicBezTo>
                  <a:cubicBezTo>
                    <a:pt x="4" y="17"/>
                    <a:pt x="0" y="13"/>
                    <a:pt x="0" y="9"/>
                  </a:cubicBezTo>
                  <a:cubicBezTo>
                    <a:pt x="0" y="4"/>
                    <a:pt x="4" y="0"/>
                    <a:pt x="9" y="0"/>
                  </a:cubicBezTo>
                  <a:cubicBezTo>
                    <a:pt x="14" y="0"/>
                    <a:pt x="14" y="0"/>
                    <a:pt x="14" y="0"/>
                  </a:cubicBezTo>
                  <a:cubicBezTo>
                    <a:pt x="18" y="0"/>
                    <a:pt x="22" y="4"/>
                    <a:pt x="22" y="9"/>
                  </a:cubicBezTo>
                  <a:cubicBezTo>
                    <a:pt x="22" y="13"/>
                    <a:pt x="18" y="17"/>
                    <a:pt x="14" y="17"/>
                  </a:cubicBezTo>
                  <a:close/>
                  <a:moveTo>
                    <a:pt x="14" y="17"/>
                  </a:moveTo>
                  <a:cubicBezTo>
                    <a:pt x="14" y="17"/>
                    <a:pt x="14" y="17"/>
                    <a:pt x="14" y="17"/>
                  </a:cubicBezTo>
                </a:path>
              </a:pathLst>
            </a:custGeom>
            <a:solidFill>
              <a:srgbClr val="FFFFFF"/>
            </a:solidFill>
            <a:ln w="9525">
              <a:noFill/>
            </a:ln>
          </p:spPr>
          <p:txBody>
            <a:bodyPr/>
            <a:p>
              <a:endParaRPr lang="zh-CN" altLang="en-US"/>
            </a:p>
          </p:txBody>
        </p:sp>
        <p:sp>
          <p:nvSpPr>
            <p:cNvPr id="2132" name="Freeform 130"/>
            <p:cNvSpPr>
              <a:spLocks noEditPoints="1"/>
            </p:cNvSpPr>
            <p:nvPr>
              <p:custDataLst>
                <p:tags r:id="rId82"/>
              </p:custDataLst>
            </p:nvPr>
          </p:nvSpPr>
          <p:spPr>
            <a:xfrm>
              <a:off x="9105900" y="1592263"/>
              <a:ext cx="666750" cy="666750"/>
            </a:xfrm>
            <a:custGeom>
              <a:avLst/>
              <a:gdLst/>
              <a:ahLst/>
              <a:cxnLst>
                <a:cxn ang="0">
                  <a:pos x="195262" y="0"/>
                </a:cxn>
                <a:cxn ang="0">
                  <a:pos x="1587" y="193675"/>
                </a:cxn>
                <a:cxn ang="0">
                  <a:pos x="0" y="196850"/>
                </a:cxn>
                <a:cxn ang="0">
                  <a:pos x="469900" y="666750"/>
                </a:cxn>
                <a:cxn ang="0">
                  <a:pos x="473075" y="665162"/>
                </a:cxn>
                <a:cxn ang="0">
                  <a:pos x="666750" y="471487"/>
                </a:cxn>
                <a:cxn ang="0">
                  <a:pos x="195262" y="0"/>
                </a:cxn>
                <a:cxn ang="0">
                  <a:pos x="195262" y="0"/>
                </a:cxn>
                <a:cxn ang="0">
                  <a:pos x="195262" y="0"/>
                </a:cxn>
              </a:cxnLst>
              <a:pathLst>
                <a:path w="420" h="420">
                  <a:moveTo>
                    <a:pt x="123" y="0"/>
                  </a:moveTo>
                  <a:cubicBezTo>
                    <a:pt x="1" y="122"/>
                    <a:pt x="1" y="122"/>
                    <a:pt x="1" y="122"/>
                  </a:cubicBezTo>
                  <a:cubicBezTo>
                    <a:pt x="1" y="123"/>
                    <a:pt x="0" y="124"/>
                    <a:pt x="0" y="124"/>
                  </a:cubicBezTo>
                  <a:cubicBezTo>
                    <a:pt x="296" y="420"/>
                    <a:pt x="296" y="420"/>
                    <a:pt x="296" y="420"/>
                  </a:cubicBezTo>
                  <a:cubicBezTo>
                    <a:pt x="296" y="420"/>
                    <a:pt x="297" y="419"/>
                    <a:pt x="298" y="419"/>
                  </a:cubicBezTo>
                  <a:cubicBezTo>
                    <a:pt x="420" y="297"/>
                    <a:pt x="420" y="297"/>
                    <a:pt x="420" y="297"/>
                  </a:cubicBezTo>
                  <a:lnTo>
                    <a:pt x="123" y="0"/>
                  </a:lnTo>
                  <a:close/>
                  <a:moveTo>
                    <a:pt x="123" y="0"/>
                  </a:moveTo>
                  <a:cubicBezTo>
                    <a:pt x="123" y="0"/>
                    <a:pt x="123" y="0"/>
                    <a:pt x="123" y="0"/>
                  </a:cubicBezTo>
                </a:path>
              </a:pathLst>
            </a:custGeom>
            <a:solidFill>
              <a:srgbClr val="E47368"/>
            </a:solidFill>
            <a:ln w="9525">
              <a:noFill/>
            </a:ln>
          </p:spPr>
          <p:txBody>
            <a:bodyPr/>
            <a:p>
              <a:endParaRPr lang="zh-CN" altLang="en-US"/>
            </a:p>
          </p:txBody>
        </p:sp>
        <p:sp>
          <p:nvSpPr>
            <p:cNvPr id="2133" name="Freeform 131"/>
            <p:cNvSpPr>
              <a:spLocks noEditPoints="1"/>
            </p:cNvSpPr>
            <p:nvPr>
              <p:custDataLst>
                <p:tags r:id="rId83"/>
              </p:custDataLst>
            </p:nvPr>
          </p:nvSpPr>
          <p:spPr>
            <a:xfrm>
              <a:off x="9075738" y="1498600"/>
              <a:ext cx="785813" cy="790575"/>
            </a:xfrm>
            <a:custGeom>
              <a:avLst/>
              <a:gdLst/>
              <a:ahLst/>
              <a:cxnLst>
                <a:cxn ang="0">
                  <a:pos x="746125" y="552450"/>
                </a:cxn>
                <a:cxn ang="0">
                  <a:pos x="757237" y="541337"/>
                </a:cxn>
                <a:cxn ang="0">
                  <a:pos x="774700" y="503237"/>
                </a:cxn>
                <a:cxn ang="0">
                  <a:pos x="774700" y="503237"/>
                </a:cxn>
                <a:cxn ang="0">
                  <a:pos x="762000" y="446087"/>
                </a:cxn>
                <a:cxn ang="0">
                  <a:pos x="769937" y="439737"/>
                </a:cxn>
                <a:cxn ang="0">
                  <a:pos x="769937" y="382587"/>
                </a:cxn>
                <a:cxn ang="0">
                  <a:pos x="744537" y="357187"/>
                </a:cxn>
                <a:cxn ang="0">
                  <a:pos x="690562" y="109537"/>
                </a:cxn>
                <a:cxn ang="0">
                  <a:pos x="688975" y="101600"/>
                </a:cxn>
                <a:cxn ang="0">
                  <a:pos x="681037" y="100012"/>
                </a:cxn>
                <a:cxn ang="0">
                  <a:pos x="498475" y="58737"/>
                </a:cxn>
                <a:cxn ang="0">
                  <a:pos x="430212" y="44450"/>
                </a:cxn>
                <a:cxn ang="0">
                  <a:pos x="401637" y="14287"/>
                </a:cxn>
                <a:cxn ang="0">
                  <a:pos x="346075" y="14287"/>
                </a:cxn>
                <a:cxn ang="0">
                  <a:pos x="336550" y="25400"/>
                </a:cxn>
                <a:cxn ang="0">
                  <a:pos x="293687" y="17462"/>
                </a:cxn>
                <a:cxn ang="0">
                  <a:pos x="234950" y="47625"/>
                </a:cxn>
                <a:cxn ang="0">
                  <a:pos x="12700" y="269875"/>
                </a:cxn>
                <a:cxn ang="0">
                  <a:pos x="9525" y="307975"/>
                </a:cxn>
                <a:cxn ang="0">
                  <a:pos x="482600" y="781050"/>
                </a:cxn>
                <a:cxn ang="0">
                  <a:pos x="520700" y="777875"/>
                </a:cxn>
                <a:cxn ang="0">
                  <a:pos x="746125" y="552450"/>
                </a:cxn>
                <a:cxn ang="0">
                  <a:pos x="500062" y="760412"/>
                </a:cxn>
                <a:cxn ang="0">
                  <a:pos x="30162" y="290512"/>
                </a:cxn>
                <a:cxn ang="0">
                  <a:pos x="31750" y="287337"/>
                </a:cxn>
                <a:cxn ang="0">
                  <a:pos x="225425" y="93662"/>
                </a:cxn>
                <a:cxn ang="0">
                  <a:pos x="696912" y="565150"/>
                </a:cxn>
                <a:cxn ang="0">
                  <a:pos x="503237" y="758825"/>
                </a:cxn>
                <a:cxn ang="0">
                  <a:pos x="500062" y="760412"/>
                </a:cxn>
                <a:cxn ang="0">
                  <a:pos x="312737" y="47625"/>
                </a:cxn>
                <a:cxn ang="0">
                  <a:pos x="265112" y="96837"/>
                </a:cxn>
                <a:cxn ang="0">
                  <a:pos x="244475" y="76200"/>
                </a:cxn>
                <a:cxn ang="0">
                  <a:pos x="252412" y="66675"/>
                </a:cxn>
                <a:cxn ang="0">
                  <a:pos x="254000" y="66675"/>
                </a:cxn>
                <a:cxn ang="0">
                  <a:pos x="293687" y="44450"/>
                </a:cxn>
                <a:cxn ang="0">
                  <a:pos x="312737" y="47625"/>
                </a:cxn>
                <a:cxn ang="0">
                  <a:pos x="382587" y="33337"/>
                </a:cxn>
                <a:cxn ang="0">
                  <a:pos x="750887" y="401637"/>
                </a:cxn>
                <a:cxn ang="0">
                  <a:pos x="750887" y="419100"/>
                </a:cxn>
                <a:cxn ang="0">
                  <a:pos x="665162" y="504825"/>
                </a:cxn>
                <a:cxn ang="0">
                  <a:pos x="633412" y="473075"/>
                </a:cxn>
                <a:cxn ang="0">
                  <a:pos x="633412" y="446087"/>
                </a:cxn>
                <a:cxn ang="0">
                  <a:pos x="350837" y="165100"/>
                </a:cxn>
                <a:cxn ang="0">
                  <a:pos x="325437" y="163512"/>
                </a:cxn>
                <a:cxn ang="0">
                  <a:pos x="279400" y="119062"/>
                </a:cxn>
                <a:cxn ang="0">
                  <a:pos x="365125" y="33337"/>
                </a:cxn>
                <a:cxn ang="0">
                  <a:pos x="382587" y="33337"/>
                </a:cxn>
                <a:cxn ang="0">
                  <a:pos x="666750" y="123825"/>
                </a:cxn>
                <a:cxn ang="0">
                  <a:pos x="709612" y="322262"/>
                </a:cxn>
                <a:cxn ang="0">
                  <a:pos x="465137" y="79375"/>
                </a:cxn>
                <a:cxn ang="0">
                  <a:pos x="493712" y="85725"/>
                </a:cxn>
                <a:cxn ang="0">
                  <a:pos x="666750" y="123825"/>
                </a:cxn>
                <a:cxn ang="0">
                  <a:pos x="739775" y="520700"/>
                </a:cxn>
                <a:cxn ang="0">
                  <a:pos x="738187" y="520700"/>
                </a:cxn>
                <a:cxn ang="0">
                  <a:pos x="714375" y="546100"/>
                </a:cxn>
                <a:cxn ang="0">
                  <a:pos x="688975" y="520700"/>
                </a:cxn>
                <a:cxn ang="0">
                  <a:pos x="739775" y="468312"/>
                </a:cxn>
                <a:cxn ang="0">
                  <a:pos x="747712" y="506412"/>
                </a:cxn>
                <a:cxn ang="0">
                  <a:pos x="739775" y="520700"/>
                </a:cxn>
                <a:cxn ang="0">
                  <a:pos x="739775" y="520700"/>
                </a:cxn>
                <a:cxn ang="0">
                  <a:pos x="739775" y="520700"/>
                </a:cxn>
              </a:cxnLst>
              <a:pathLst>
                <a:path w="495" h="498">
                  <a:moveTo>
                    <a:pt x="470" y="348"/>
                  </a:moveTo>
                  <a:cubicBezTo>
                    <a:pt x="477" y="341"/>
                    <a:pt x="477" y="341"/>
                    <a:pt x="477" y="341"/>
                  </a:cubicBezTo>
                  <a:cubicBezTo>
                    <a:pt x="479" y="339"/>
                    <a:pt x="489" y="329"/>
                    <a:pt x="488" y="317"/>
                  </a:cubicBezTo>
                  <a:cubicBezTo>
                    <a:pt x="488" y="317"/>
                    <a:pt x="488" y="317"/>
                    <a:pt x="488" y="317"/>
                  </a:cubicBezTo>
                  <a:cubicBezTo>
                    <a:pt x="487" y="313"/>
                    <a:pt x="484" y="299"/>
                    <a:pt x="480" y="281"/>
                  </a:cubicBezTo>
                  <a:cubicBezTo>
                    <a:pt x="485" y="277"/>
                    <a:pt x="485" y="277"/>
                    <a:pt x="485" y="277"/>
                  </a:cubicBezTo>
                  <a:cubicBezTo>
                    <a:pt x="495" y="267"/>
                    <a:pt x="495" y="251"/>
                    <a:pt x="485" y="241"/>
                  </a:cubicBezTo>
                  <a:cubicBezTo>
                    <a:pt x="469" y="225"/>
                    <a:pt x="469" y="225"/>
                    <a:pt x="469" y="225"/>
                  </a:cubicBezTo>
                  <a:cubicBezTo>
                    <a:pt x="454" y="157"/>
                    <a:pt x="436" y="75"/>
                    <a:pt x="435" y="69"/>
                  </a:cubicBezTo>
                  <a:cubicBezTo>
                    <a:pt x="434" y="64"/>
                    <a:pt x="434" y="64"/>
                    <a:pt x="434" y="64"/>
                  </a:cubicBezTo>
                  <a:cubicBezTo>
                    <a:pt x="429" y="63"/>
                    <a:pt x="429" y="63"/>
                    <a:pt x="429" y="63"/>
                  </a:cubicBezTo>
                  <a:cubicBezTo>
                    <a:pt x="428" y="63"/>
                    <a:pt x="372" y="50"/>
                    <a:pt x="314" y="37"/>
                  </a:cubicBezTo>
                  <a:cubicBezTo>
                    <a:pt x="298" y="33"/>
                    <a:pt x="284" y="30"/>
                    <a:pt x="271" y="28"/>
                  </a:cubicBezTo>
                  <a:cubicBezTo>
                    <a:pt x="253" y="9"/>
                    <a:pt x="253" y="9"/>
                    <a:pt x="253" y="9"/>
                  </a:cubicBezTo>
                  <a:cubicBezTo>
                    <a:pt x="243" y="0"/>
                    <a:pt x="228" y="0"/>
                    <a:pt x="218" y="9"/>
                  </a:cubicBezTo>
                  <a:cubicBezTo>
                    <a:pt x="212" y="16"/>
                    <a:pt x="212" y="16"/>
                    <a:pt x="212" y="16"/>
                  </a:cubicBezTo>
                  <a:cubicBezTo>
                    <a:pt x="190" y="11"/>
                    <a:pt x="186" y="11"/>
                    <a:pt x="185" y="11"/>
                  </a:cubicBezTo>
                  <a:cubicBezTo>
                    <a:pt x="165" y="12"/>
                    <a:pt x="150" y="28"/>
                    <a:pt x="148" y="30"/>
                  </a:cubicBezTo>
                  <a:cubicBezTo>
                    <a:pt x="8" y="170"/>
                    <a:pt x="8" y="170"/>
                    <a:pt x="8" y="170"/>
                  </a:cubicBezTo>
                  <a:cubicBezTo>
                    <a:pt x="1" y="177"/>
                    <a:pt x="0" y="188"/>
                    <a:pt x="6" y="194"/>
                  </a:cubicBezTo>
                  <a:cubicBezTo>
                    <a:pt x="304" y="492"/>
                    <a:pt x="304" y="492"/>
                    <a:pt x="304" y="492"/>
                  </a:cubicBezTo>
                  <a:cubicBezTo>
                    <a:pt x="310" y="498"/>
                    <a:pt x="321" y="497"/>
                    <a:pt x="328" y="490"/>
                  </a:cubicBezTo>
                  <a:lnTo>
                    <a:pt x="470" y="348"/>
                  </a:lnTo>
                  <a:close/>
                  <a:moveTo>
                    <a:pt x="315" y="479"/>
                  </a:moveTo>
                  <a:cubicBezTo>
                    <a:pt x="19" y="183"/>
                    <a:pt x="19" y="183"/>
                    <a:pt x="19" y="183"/>
                  </a:cubicBezTo>
                  <a:cubicBezTo>
                    <a:pt x="19" y="183"/>
                    <a:pt x="20" y="182"/>
                    <a:pt x="20" y="181"/>
                  </a:cubicBezTo>
                  <a:cubicBezTo>
                    <a:pt x="142" y="59"/>
                    <a:pt x="142" y="59"/>
                    <a:pt x="142" y="59"/>
                  </a:cubicBezTo>
                  <a:cubicBezTo>
                    <a:pt x="439" y="356"/>
                    <a:pt x="439" y="356"/>
                    <a:pt x="439" y="356"/>
                  </a:cubicBezTo>
                  <a:cubicBezTo>
                    <a:pt x="317" y="478"/>
                    <a:pt x="317" y="478"/>
                    <a:pt x="317" y="478"/>
                  </a:cubicBezTo>
                  <a:cubicBezTo>
                    <a:pt x="316" y="478"/>
                    <a:pt x="315" y="479"/>
                    <a:pt x="315" y="479"/>
                  </a:cubicBezTo>
                  <a:close/>
                  <a:moveTo>
                    <a:pt x="197" y="30"/>
                  </a:moveTo>
                  <a:cubicBezTo>
                    <a:pt x="167" y="61"/>
                    <a:pt x="167" y="61"/>
                    <a:pt x="167" y="61"/>
                  </a:cubicBezTo>
                  <a:cubicBezTo>
                    <a:pt x="154" y="48"/>
                    <a:pt x="154" y="48"/>
                    <a:pt x="154" y="48"/>
                  </a:cubicBezTo>
                  <a:cubicBezTo>
                    <a:pt x="159" y="42"/>
                    <a:pt x="159" y="42"/>
                    <a:pt x="159" y="42"/>
                  </a:cubicBezTo>
                  <a:cubicBezTo>
                    <a:pt x="160" y="42"/>
                    <a:pt x="160" y="42"/>
                    <a:pt x="160" y="42"/>
                  </a:cubicBezTo>
                  <a:cubicBezTo>
                    <a:pt x="160" y="42"/>
                    <a:pt x="172" y="29"/>
                    <a:pt x="185" y="28"/>
                  </a:cubicBezTo>
                  <a:cubicBezTo>
                    <a:pt x="186" y="28"/>
                    <a:pt x="189" y="29"/>
                    <a:pt x="197" y="30"/>
                  </a:cubicBezTo>
                  <a:close/>
                  <a:moveTo>
                    <a:pt x="241" y="21"/>
                  </a:moveTo>
                  <a:cubicBezTo>
                    <a:pt x="473" y="253"/>
                    <a:pt x="473" y="253"/>
                    <a:pt x="473" y="253"/>
                  </a:cubicBezTo>
                  <a:cubicBezTo>
                    <a:pt x="476" y="256"/>
                    <a:pt x="476" y="261"/>
                    <a:pt x="473" y="264"/>
                  </a:cubicBezTo>
                  <a:cubicBezTo>
                    <a:pt x="419" y="318"/>
                    <a:pt x="419" y="318"/>
                    <a:pt x="419" y="318"/>
                  </a:cubicBezTo>
                  <a:cubicBezTo>
                    <a:pt x="399" y="298"/>
                    <a:pt x="399" y="298"/>
                    <a:pt x="399" y="298"/>
                  </a:cubicBezTo>
                  <a:cubicBezTo>
                    <a:pt x="404" y="293"/>
                    <a:pt x="404" y="286"/>
                    <a:pt x="399" y="281"/>
                  </a:cubicBezTo>
                  <a:cubicBezTo>
                    <a:pt x="221" y="104"/>
                    <a:pt x="221" y="104"/>
                    <a:pt x="221" y="104"/>
                  </a:cubicBezTo>
                  <a:cubicBezTo>
                    <a:pt x="217" y="99"/>
                    <a:pt x="209" y="99"/>
                    <a:pt x="205" y="103"/>
                  </a:cubicBezTo>
                  <a:cubicBezTo>
                    <a:pt x="176" y="75"/>
                    <a:pt x="176" y="75"/>
                    <a:pt x="176" y="75"/>
                  </a:cubicBezTo>
                  <a:cubicBezTo>
                    <a:pt x="230" y="21"/>
                    <a:pt x="230" y="21"/>
                    <a:pt x="230" y="21"/>
                  </a:cubicBezTo>
                  <a:cubicBezTo>
                    <a:pt x="233" y="18"/>
                    <a:pt x="238" y="18"/>
                    <a:pt x="241" y="21"/>
                  </a:cubicBezTo>
                  <a:close/>
                  <a:moveTo>
                    <a:pt x="420" y="78"/>
                  </a:moveTo>
                  <a:cubicBezTo>
                    <a:pt x="424" y="95"/>
                    <a:pt x="435" y="150"/>
                    <a:pt x="447" y="203"/>
                  </a:cubicBezTo>
                  <a:cubicBezTo>
                    <a:pt x="293" y="50"/>
                    <a:pt x="293" y="50"/>
                    <a:pt x="293" y="50"/>
                  </a:cubicBezTo>
                  <a:cubicBezTo>
                    <a:pt x="299" y="51"/>
                    <a:pt x="305" y="52"/>
                    <a:pt x="311" y="54"/>
                  </a:cubicBezTo>
                  <a:cubicBezTo>
                    <a:pt x="358" y="64"/>
                    <a:pt x="405" y="75"/>
                    <a:pt x="420" y="78"/>
                  </a:cubicBezTo>
                  <a:close/>
                  <a:moveTo>
                    <a:pt x="466" y="328"/>
                  </a:moveTo>
                  <a:cubicBezTo>
                    <a:pt x="465" y="328"/>
                    <a:pt x="465" y="328"/>
                    <a:pt x="465" y="328"/>
                  </a:cubicBezTo>
                  <a:cubicBezTo>
                    <a:pt x="450" y="344"/>
                    <a:pt x="450" y="344"/>
                    <a:pt x="450" y="344"/>
                  </a:cubicBezTo>
                  <a:cubicBezTo>
                    <a:pt x="434" y="328"/>
                    <a:pt x="434" y="328"/>
                    <a:pt x="434" y="328"/>
                  </a:cubicBezTo>
                  <a:cubicBezTo>
                    <a:pt x="466" y="295"/>
                    <a:pt x="466" y="295"/>
                    <a:pt x="466" y="295"/>
                  </a:cubicBezTo>
                  <a:cubicBezTo>
                    <a:pt x="469" y="307"/>
                    <a:pt x="470" y="316"/>
                    <a:pt x="471" y="319"/>
                  </a:cubicBezTo>
                  <a:cubicBezTo>
                    <a:pt x="471" y="322"/>
                    <a:pt x="467" y="327"/>
                    <a:pt x="466" y="328"/>
                  </a:cubicBezTo>
                  <a:close/>
                  <a:moveTo>
                    <a:pt x="466" y="328"/>
                  </a:moveTo>
                  <a:cubicBezTo>
                    <a:pt x="466" y="328"/>
                    <a:pt x="466" y="328"/>
                    <a:pt x="466" y="328"/>
                  </a:cubicBezTo>
                </a:path>
              </a:pathLst>
            </a:custGeom>
            <a:solidFill>
              <a:srgbClr val="DA4536"/>
            </a:solidFill>
            <a:ln w="9525">
              <a:noFill/>
            </a:ln>
          </p:spPr>
          <p:txBody>
            <a:bodyPr/>
            <a:p>
              <a:endParaRPr lang="zh-CN" altLang="en-US"/>
            </a:p>
          </p:txBody>
        </p:sp>
        <p:sp>
          <p:nvSpPr>
            <p:cNvPr id="2134" name="Freeform 132"/>
            <p:cNvSpPr>
              <a:spLocks noEditPoints="1"/>
            </p:cNvSpPr>
            <p:nvPr>
              <p:custDataLst>
                <p:tags r:id="rId84"/>
              </p:custDataLst>
            </p:nvPr>
          </p:nvSpPr>
          <p:spPr>
            <a:xfrm>
              <a:off x="9320213" y="1543050"/>
              <a:ext cx="503238" cy="501650"/>
            </a:xfrm>
            <a:custGeom>
              <a:avLst/>
              <a:gdLst/>
              <a:ahLst/>
              <a:cxnLst>
                <a:cxn ang="0">
                  <a:pos x="465137" y="277812"/>
                </a:cxn>
                <a:cxn ang="0">
                  <a:pos x="422275" y="79375"/>
                </a:cxn>
                <a:cxn ang="0">
                  <a:pos x="249237" y="41275"/>
                </a:cxn>
                <a:cxn ang="0">
                  <a:pos x="220662" y="34925"/>
                </a:cxn>
                <a:cxn ang="0">
                  <a:pos x="465137" y="277812"/>
                </a:cxn>
                <a:cxn ang="0">
                  <a:pos x="444500" y="476250"/>
                </a:cxn>
                <a:cxn ang="0">
                  <a:pos x="469900" y="501650"/>
                </a:cxn>
                <a:cxn ang="0">
                  <a:pos x="493712" y="476250"/>
                </a:cxn>
                <a:cxn ang="0">
                  <a:pos x="495300" y="476250"/>
                </a:cxn>
                <a:cxn ang="0">
                  <a:pos x="503238" y="461962"/>
                </a:cxn>
                <a:cxn ang="0">
                  <a:pos x="495300" y="423862"/>
                </a:cxn>
                <a:cxn ang="0">
                  <a:pos x="444500" y="476250"/>
                </a:cxn>
                <a:cxn ang="0">
                  <a:pos x="9525" y="22225"/>
                </a:cxn>
                <a:cxn ang="0">
                  <a:pos x="7937" y="22225"/>
                </a:cxn>
                <a:cxn ang="0">
                  <a:pos x="0" y="31750"/>
                </a:cxn>
                <a:cxn ang="0">
                  <a:pos x="20637" y="52387"/>
                </a:cxn>
                <a:cxn ang="0">
                  <a:pos x="68262" y="3175"/>
                </a:cxn>
                <a:cxn ang="0">
                  <a:pos x="49212" y="0"/>
                </a:cxn>
                <a:cxn ang="0">
                  <a:pos x="9525" y="22225"/>
                </a:cxn>
                <a:cxn ang="0">
                  <a:pos x="9525" y="22225"/>
                </a:cxn>
                <a:cxn ang="0">
                  <a:pos x="9525" y="22225"/>
                </a:cxn>
              </a:cxnLst>
              <a:pathLst>
                <a:path w="317" h="316">
                  <a:moveTo>
                    <a:pt x="293" y="175"/>
                  </a:moveTo>
                  <a:cubicBezTo>
                    <a:pt x="281" y="122"/>
                    <a:pt x="270" y="67"/>
                    <a:pt x="266" y="50"/>
                  </a:cubicBezTo>
                  <a:cubicBezTo>
                    <a:pt x="251" y="47"/>
                    <a:pt x="204" y="36"/>
                    <a:pt x="157" y="26"/>
                  </a:cubicBezTo>
                  <a:cubicBezTo>
                    <a:pt x="151" y="24"/>
                    <a:pt x="145" y="23"/>
                    <a:pt x="139" y="22"/>
                  </a:cubicBezTo>
                  <a:lnTo>
                    <a:pt x="293" y="175"/>
                  </a:lnTo>
                  <a:close/>
                  <a:moveTo>
                    <a:pt x="280" y="300"/>
                  </a:moveTo>
                  <a:cubicBezTo>
                    <a:pt x="296" y="316"/>
                    <a:pt x="296" y="316"/>
                    <a:pt x="296" y="316"/>
                  </a:cubicBezTo>
                  <a:cubicBezTo>
                    <a:pt x="311" y="300"/>
                    <a:pt x="311" y="300"/>
                    <a:pt x="311" y="300"/>
                  </a:cubicBezTo>
                  <a:cubicBezTo>
                    <a:pt x="312" y="300"/>
                    <a:pt x="312" y="300"/>
                    <a:pt x="312" y="300"/>
                  </a:cubicBezTo>
                  <a:cubicBezTo>
                    <a:pt x="313" y="299"/>
                    <a:pt x="317" y="294"/>
                    <a:pt x="317" y="291"/>
                  </a:cubicBezTo>
                  <a:cubicBezTo>
                    <a:pt x="316" y="288"/>
                    <a:pt x="315" y="279"/>
                    <a:pt x="312" y="267"/>
                  </a:cubicBezTo>
                  <a:lnTo>
                    <a:pt x="280" y="300"/>
                  </a:lnTo>
                  <a:close/>
                  <a:moveTo>
                    <a:pt x="6" y="14"/>
                  </a:moveTo>
                  <a:cubicBezTo>
                    <a:pt x="5" y="14"/>
                    <a:pt x="5" y="14"/>
                    <a:pt x="5" y="14"/>
                  </a:cubicBezTo>
                  <a:cubicBezTo>
                    <a:pt x="0" y="20"/>
                    <a:pt x="0" y="20"/>
                    <a:pt x="0" y="20"/>
                  </a:cubicBezTo>
                  <a:cubicBezTo>
                    <a:pt x="13" y="33"/>
                    <a:pt x="13" y="33"/>
                    <a:pt x="13" y="33"/>
                  </a:cubicBezTo>
                  <a:cubicBezTo>
                    <a:pt x="43" y="2"/>
                    <a:pt x="43" y="2"/>
                    <a:pt x="43" y="2"/>
                  </a:cubicBezTo>
                  <a:cubicBezTo>
                    <a:pt x="35" y="1"/>
                    <a:pt x="32" y="0"/>
                    <a:pt x="31" y="0"/>
                  </a:cubicBezTo>
                  <a:cubicBezTo>
                    <a:pt x="18" y="1"/>
                    <a:pt x="6" y="14"/>
                    <a:pt x="6" y="14"/>
                  </a:cubicBezTo>
                  <a:close/>
                  <a:moveTo>
                    <a:pt x="6" y="14"/>
                  </a:moveTo>
                  <a:cubicBezTo>
                    <a:pt x="6" y="14"/>
                    <a:pt x="6" y="14"/>
                    <a:pt x="6" y="14"/>
                  </a:cubicBezTo>
                </a:path>
              </a:pathLst>
            </a:custGeom>
            <a:solidFill>
              <a:srgbClr val="EC9D96"/>
            </a:solidFill>
            <a:ln w="9525">
              <a:noFill/>
            </a:ln>
          </p:spPr>
          <p:txBody>
            <a:bodyPr/>
            <a:p>
              <a:endParaRPr lang="zh-CN" altLang="en-US"/>
            </a:p>
          </p:txBody>
        </p:sp>
        <p:sp>
          <p:nvSpPr>
            <p:cNvPr id="2135" name="Freeform 133"/>
            <p:cNvSpPr>
              <a:spLocks noEditPoints="1"/>
            </p:cNvSpPr>
            <p:nvPr>
              <p:custDataLst>
                <p:tags r:id="rId85"/>
              </p:custDataLst>
            </p:nvPr>
          </p:nvSpPr>
          <p:spPr>
            <a:xfrm>
              <a:off x="9355138" y="1527175"/>
              <a:ext cx="476250" cy="476250"/>
            </a:xfrm>
            <a:custGeom>
              <a:avLst/>
              <a:gdLst/>
              <a:ahLst/>
              <a:cxnLst>
                <a:cxn ang="0">
                  <a:pos x="0" y="90487"/>
                </a:cxn>
                <a:cxn ang="0">
                  <a:pos x="46037" y="134937"/>
                </a:cxn>
                <a:cxn ang="0">
                  <a:pos x="71437" y="136525"/>
                </a:cxn>
                <a:cxn ang="0">
                  <a:pos x="354012" y="417512"/>
                </a:cxn>
                <a:cxn ang="0">
                  <a:pos x="354012" y="444500"/>
                </a:cxn>
                <a:cxn ang="0">
                  <a:pos x="385762" y="476250"/>
                </a:cxn>
                <a:cxn ang="0">
                  <a:pos x="471487" y="390525"/>
                </a:cxn>
                <a:cxn ang="0">
                  <a:pos x="471487" y="373062"/>
                </a:cxn>
                <a:cxn ang="0">
                  <a:pos x="103187" y="4762"/>
                </a:cxn>
                <a:cxn ang="0">
                  <a:pos x="85725" y="4762"/>
                </a:cxn>
                <a:cxn ang="0">
                  <a:pos x="0" y="90487"/>
                </a:cxn>
                <a:cxn ang="0">
                  <a:pos x="401637" y="398462"/>
                </a:cxn>
                <a:cxn ang="0">
                  <a:pos x="374650" y="398462"/>
                </a:cxn>
                <a:cxn ang="0">
                  <a:pos x="92075" y="115887"/>
                </a:cxn>
                <a:cxn ang="0">
                  <a:pos x="92075" y="88900"/>
                </a:cxn>
                <a:cxn ang="0">
                  <a:pos x="92075" y="88900"/>
                </a:cxn>
                <a:cxn ang="0">
                  <a:pos x="119062" y="88900"/>
                </a:cxn>
                <a:cxn ang="0">
                  <a:pos x="401637" y="371475"/>
                </a:cxn>
                <a:cxn ang="0">
                  <a:pos x="401637" y="398462"/>
                </a:cxn>
                <a:cxn ang="0">
                  <a:pos x="401637" y="398462"/>
                </a:cxn>
                <a:cxn ang="0">
                  <a:pos x="401637" y="398462"/>
                </a:cxn>
              </a:cxnLst>
              <a:pathLst>
                <a:path w="300" h="300">
                  <a:moveTo>
                    <a:pt x="0" y="57"/>
                  </a:moveTo>
                  <a:cubicBezTo>
                    <a:pt x="29" y="85"/>
                    <a:pt x="29" y="85"/>
                    <a:pt x="29" y="85"/>
                  </a:cubicBezTo>
                  <a:cubicBezTo>
                    <a:pt x="33" y="81"/>
                    <a:pt x="41" y="81"/>
                    <a:pt x="45" y="86"/>
                  </a:cubicBezTo>
                  <a:cubicBezTo>
                    <a:pt x="223" y="263"/>
                    <a:pt x="223" y="263"/>
                    <a:pt x="223" y="263"/>
                  </a:cubicBezTo>
                  <a:cubicBezTo>
                    <a:pt x="228" y="268"/>
                    <a:pt x="228" y="275"/>
                    <a:pt x="223" y="280"/>
                  </a:cubicBezTo>
                  <a:cubicBezTo>
                    <a:pt x="243" y="300"/>
                    <a:pt x="243" y="300"/>
                    <a:pt x="243" y="300"/>
                  </a:cubicBezTo>
                  <a:cubicBezTo>
                    <a:pt x="297" y="246"/>
                    <a:pt x="297" y="246"/>
                    <a:pt x="297" y="246"/>
                  </a:cubicBezTo>
                  <a:cubicBezTo>
                    <a:pt x="300" y="243"/>
                    <a:pt x="300" y="238"/>
                    <a:pt x="297" y="235"/>
                  </a:cubicBezTo>
                  <a:cubicBezTo>
                    <a:pt x="65" y="3"/>
                    <a:pt x="65" y="3"/>
                    <a:pt x="65" y="3"/>
                  </a:cubicBezTo>
                  <a:cubicBezTo>
                    <a:pt x="62" y="0"/>
                    <a:pt x="57" y="0"/>
                    <a:pt x="54" y="3"/>
                  </a:cubicBezTo>
                  <a:lnTo>
                    <a:pt x="0" y="57"/>
                  </a:lnTo>
                  <a:close/>
                  <a:moveTo>
                    <a:pt x="253" y="251"/>
                  </a:moveTo>
                  <a:cubicBezTo>
                    <a:pt x="248" y="255"/>
                    <a:pt x="241" y="255"/>
                    <a:pt x="236" y="251"/>
                  </a:cubicBezTo>
                  <a:cubicBezTo>
                    <a:pt x="58" y="73"/>
                    <a:pt x="58" y="73"/>
                    <a:pt x="58" y="73"/>
                  </a:cubicBezTo>
                  <a:cubicBezTo>
                    <a:pt x="54" y="68"/>
                    <a:pt x="54" y="61"/>
                    <a:pt x="58" y="56"/>
                  </a:cubicBezTo>
                  <a:cubicBezTo>
                    <a:pt x="58" y="56"/>
                    <a:pt x="58" y="56"/>
                    <a:pt x="58" y="56"/>
                  </a:cubicBezTo>
                  <a:cubicBezTo>
                    <a:pt x="63" y="51"/>
                    <a:pt x="70" y="51"/>
                    <a:pt x="75" y="56"/>
                  </a:cubicBezTo>
                  <a:cubicBezTo>
                    <a:pt x="253" y="234"/>
                    <a:pt x="253" y="234"/>
                    <a:pt x="253" y="234"/>
                  </a:cubicBezTo>
                  <a:cubicBezTo>
                    <a:pt x="257" y="238"/>
                    <a:pt x="257" y="246"/>
                    <a:pt x="253" y="251"/>
                  </a:cubicBezTo>
                  <a:close/>
                  <a:moveTo>
                    <a:pt x="253" y="251"/>
                  </a:moveTo>
                  <a:cubicBezTo>
                    <a:pt x="253" y="251"/>
                    <a:pt x="253" y="251"/>
                    <a:pt x="253" y="251"/>
                  </a:cubicBezTo>
                </a:path>
              </a:pathLst>
            </a:custGeom>
            <a:solidFill>
              <a:srgbClr val="FFFFFF"/>
            </a:solidFill>
            <a:ln w="9525">
              <a:noFill/>
            </a:ln>
          </p:spPr>
          <p:txBody>
            <a:bodyPr/>
            <a:p>
              <a:endParaRPr lang="zh-CN" altLang="en-US"/>
            </a:p>
          </p:txBody>
        </p:sp>
        <p:sp>
          <p:nvSpPr>
            <p:cNvPr id="2136" name="Freeform 134"/>
            <p:cNvSpPr>
              <a:spLocks noEditPoints="1"/>
            </p:cNvSpPr>
            <p:nvPr>
              <p:custDataLst>
                <p:tags r:id="rId86"/>
              </p:custDataLst>
            </p:nvPr>
          </p:nvSpPr>
          <p:spPr>
            <a:xfrm>
              <a:off x="9440863" y="1608138"/>
              <a:ext cx="322263" cy="323850"/>
            </a:xfrm>
            <a:custGeom>
              <a:avLst/>
              <a:gdLst/>
              <a:ahLst/>
              <a:cxnLst>
                <a:cxn ang="0">
                  <a:pos x="315912" y="317500"/>
                </a:cxn>
                <a:cxn ang="0">
                  <a:pos x="315912" y="290512"/>
                </a:cxn>
                <a:cxn ang="0">
                  <a:pos x="33337" y="7937"/>
                </a:cxn>
                <a:cxn ang="0">
                  <a:pos x="6350" y="7937"/>
                </a:cxn>
                <a:cxn ang="0">
                  <a:pos x="6350" y="7937"/>
                </a:cxn>
                <a:cxn ang="0">
                  <a:pos x="6350" y="34925"/>
                </a:cxn>
                <a:cxn ang="0">
                  <a:pos x="288925" y="317500"/>
                </a:cxn>
                <a:cxn ang="0">
                  <a:pos x="315912" y="317500"/>
                </a:cxn>
                <a:cxn ang="0">
                  <a:pos x="315912" y="317500"/>
                </a:cxn>
                <a:cxn ang="0">
                  <a:pos x="315912" y="317500"/>
                </a:cxn>
              </a:cxnLst>
              <a:pathLst>
                <a:path w="203" h="204">
                  <a:moveTo>
                    <a:pt x="199" y="200"/>
                  </a:moveTo>
                  <a:cubicBezTo>
                    <a:pt x="203" y="195"/>
                    <a:pt x="203" y="187"/>
                    <a:pt x="199" y="183"/>
                  </a:cubicBezTo>
                  <a:cubicBezTo>
                    <a:pt x="21" y="5"/>
                    <a:pt x="21" y="5"/>
                    <a:pt x="21" y="5"/>
                  </a:cubicBezTo>
                  <a:cubicBezTo>
                    <a:pt x="16" y="0"/>
                    <a:pt x="9" y="0"/>
                    <a:pt x="4" y="5"/>
                  </a:cubicBezTo>
                  <a:cubicBezTo>
                    <a:pt x="4" y="5"/>
                    <a:pt x="4" y="5"/>
                    <a:pt x="4" y="5"/>
                  </a:cubicBezTo>
                  <a:cubicBezTo>
                    <a:pt x="0" y="10"/>
                    <a:pt x="0" y="17"/>
                    <a:pt x="4" y="22"/>
                  </a:cubicBezTo>
                  <a:cubicBezTo>
                    <a:pt x="182" y="200"/>
                    <a:pt x="182" y="200"/>
                    <a:pt x="182" y="200"/>
                  </a:cubicBezTo>
                  <a:cubicBezTo>
                    <a:pt x="187" y="204"/>
                    <a:pt x="194" y="204"/>
                    <a:pt x="199" y="200"/>
                  </a:cubicBezTo>
                  <a:close/>
                  <a:moveTo>
                    <a:pt x="199" y="200"/>
                  </a:moveTo>
                  <a:cubicBezTo>
                    <a:pt x="199" y="200"/>
                    <a:pt x="199" y="200"/>
                    <a:pt x="199" y="200"/>
                  </a:cubicBezTo>
                </a:path>
              </a:pathLst>
            </a:custGeom>
            <a:solidFill>
              <a:srgbClr val="DA4436"/>
            </a:solidFill>
            <a:ln w="9525">
              <a:noFill/>
            </a:ln>
          </p:spPr>
          <p:txBody>
            <a:bodyPr/>
            <a:p>
              <a:endParaRPr lang="zh-CN" altLang="en-US"/>
            </a:p>
          </p:txBody>
        </p:sp>
        <p:sp>
          <p:nvSpPr>
            <p:cNvPr id="2137" name="Freeform 135"/>
            <p:cNvSpPr>
              <a:spLocks noEditPoints="1"/>
            </p:cNvSpPr>
            <p:nvPr>
              <p:custDataLst>
                <p:tags r:id="rId87"/>
              </p:custDataLst>
            </p:nvPr>
          </p:nvSpPr>
          <p:spPr>
            <a:xfrm>
              <a:off x="9685338" y="1862138"/>
              <a:ext cx="852488" cy="854075"/>
            </a:xfrm>
            <a:custGeom>
              <a:avLst/>
              <a:gdLst/>
              <a:ahLst/>
              <a:cxnLst>
                <a:cxn ang="0">
                  <a:pos x="625475" y="0"/>
                </a:cxn>
                <a:cxn ang="0">
                  <a:pos x="58737" y="565150"/>
                </a:cxn>
                <a:cxn ang="0">
                  <a:pos x="0" y="854075"/>
                </a:cxn>
                <a:cxn ang="0">
                  <a:pos x="287337" y="793750"/>
                </a:cxn>
                <a:cxn ang="0">
                  <a:pos x="852488" y="228600"/>
                </a:cxn>
                <a:cxn ang="0">
                  <a:pos x="625475" y="0"/>
                </a:cxn>
                <a:cxn ang="0">
                  <a:pos x="625475" y="0"/>
                </a:cxn>
                <a:cxn ang="0">
                  <a:pos x="625475" y="0"/>
                </a:cxn>
              </a:cxnLst>
              <a:pathLst>
                <a:path w="537" h="538">
                  <a:moveTo>
                    <a:pt x="394" y="0"/>
                  </a:moveTo>
                  <a:lnTo>
                    <a:pt x="37" y="356"/>
                  </a:lnTo>
                  <a:lnTo>
                    <a:pt x="0" y="538"/>
                  </a:lnTo>
                  <a:lnTo>
                    <a:pt x="181" y="500"/>
                  </a:lnTo>
                  <a:lnTo>
                    <a:pt x="537" y="144"/>
                  </a:lnTo>
                  <a:lnTo>
                    <a:pt x="394" y="0"/>
                  </a:lnTo>
                  <a:close/>
                  <a:moveTo>
                    <a:pt x="394" y="0"/>
                  </a:moveTo>
                  <a:lnTo>
                    <a:pt x="394" y="0"/>
                  </a:lnTo>
                  <a:close/>
                </a:path>
              </a:pathLst>
            </a:custGeom>
            <a:solidFill>
              <a:srgbClr val="FFDCB3"/>
            </a:solidFill>
            <a:ln w="9525">
              <a:noFill/>
            </a:ln>
          </p:spPr>
          <p:txBody>
            <a:bodyPr/>
            <a:p>
              <a:endParaRPr lang="zh-CN" altLang="en-US"/>
            </a:p>
          </p:txBody>
        </p:sp>
        <p:sp>
          <p:nvSpPr>
            <p:cNvPr id="2138" name="Freeform 136"/>
            <p:cNvSpPr>
              <a:spLocks noEditPoints="1"/>
            </p:cNvSpPr>
            <p:nvPr>
              <p:custDataLst>
                <p:tags r:id="rId88"/>
              </p:custDataLst>
            </p:nvPr>
          </p:nvSpPr>
          <p:spPr>
            <a:xfrm>
              <a:off x="9685338" y="1862138"/>
              <a:ext cx="852488" cy="854075"/>
            </a:xfrm>
            <a:custGeom>
              <a:avLst/>
              <a:gdLst/>
              <a:ahLst/>
              <a:cxnLst>
                <a:cxn ang="0">
                  <a:pos x="625475" y="0"/>
                </a:cxn>
                <a:cxn ang="0">
                  <a:pos x="58737" y="565150"/>
                </a:cxn>
                <a:cxn ang="0">
                  <a:pos x="0" y="854075"/>
                </a:cxn>
                <a:cxn ang="0">
                  <a:pos x="287337" y="793750"/>
                </a:cxn>
                <a:cxn ang="0">
                  <a:pos x="852488" y="228600"/>
                </a:cxn>
                <a:cxn ang="0">
                  <a:pos x="625475" y="0"/>
                </a:cxn>
                <a:cxn ang="0">
                  <a:pos x="625475" y="0"/>
                </a:cxn>
                <a:cxn ang="0">
                  <a:pos x="625475" y="0"/>
                </a:cxn>
              </a:cxnLst>
              <a:pathLst>
                <a:path w="537" h="538">
                  <a:moveTo>
                    <a:pt x="394" y="0"/>
                  </a:moveTo>
                  <a:lnTo>
                    <a:pt x="37" y="356"/>
                  </a:lnTo>
                  <a:lnTo>
                    <a:pt x="0" y="538"/>
                  </a:lnTo>
                  <a:lnTo>
                    <a:pt x="181" y="500"/>
                  </a:lnTo>
                  <a:lnTo>
                    <a:pt x="537" y="144"/>
                  </a:lnTo>
                  <a:lnTo>
                    <a:pt x="394" y="0"/>
                  </a:lnTo>
                  <a:moveTo>
                    <a:pt x="394" y="0"/>
                  </a:moveTo>
                  <a:lnTo>
                    <a:pt x="394" y="0"/>
                  </a:lnTo>
                </a:path>
              </a:pathLst>
            </a:custGeom>
            <a:noFill/>
            <a:ln w="9525">
              <a:noFill/>
            </a:ln>
          </p:spPr>
          <p:txBody>
            <a:bodyPr/>
            <a:p>
              <a:endParaRPr lang="zh-CN" altLang="en-US"/>
            </a:p>
          </p:txBody>
        </p:sp>
        <p:sp>
          <p:nvSpPr>
            <p:cNvPr id="2139" name="Freeform 137"/>
            <p:cNvSpPr>
              <a:spLocks noEditPoints="1"/>
            </p:cNvSpPr>
            <p:nvPr>
              <p:custDataLst>
                <p:tags r:id="rId89"/>
              </p:custDataLst>
            </p:nvPr>
          </p:nvSpPr>
          <p:spPr>
            <a:xfrm>
              <a:off x="9779000" y="1827213"/>
              <a:ext cx="793750" cy="793750"/>
            </a:xfrm>
            <a:custGeom>
              <a:avLst/>
              <a:gdLst/>
              <a:ahLst/>
              <a:cxnLst>
                <a:cxn ang="0">
                  <a:pos x="565150" y="0"/>
                </a:cxn>
                <a:cxn ang="0">
                  <a:pos x="793750" y="228600"/>
                </a:cxn>
                <a:cxn ang="0">
                  <a:pos x="227012" y="793750"/>
                </a:cxn>
                <a:cxn ang="0">
                  <a:pos x="0" y="565150"/>
                </a:cxn>
                <a:cxn ang="0">
                  <a:pos x="565150" y="0"/>
                </a:cxn>
                <a:cxn ang="0">
                  <a:pos x="565150" y="0"/>
                </a:cxn>
                <a:cxn ang="0">
                  <a:pos x="565150" y="0"/>
                </a:cxn>
              </a:cxnLst>
              <a:pathLst>
                <a:path w="500" h="500">
                  <a:moveTo>
                    <a:pt x="356" y="0"/>
                  </a:moveTo>
                  <a:lnTo>
                    <a:pt x="500" y="144"/>
                  </a:lnTo>
                  <a:lnTo>
                    <a:pt x="143" y="500"/>
                  </a:lnTo>
                  <a:lnTo>
                    <a:pt x="0" y="356"/>
                  </a:lnTo>
                  <a:lnTo>
                    <a:pt x="356" y="0"/>
                  </a:lnTo>
                  <a:close/>
                  <a:moveTo>
                    <a:pt x="356" y="0"/>
                  </a:moveTo>
                  <a:lnTo>
                    <a:pt x="356" y="0"/>
                  </a:lnTo>
                  <a:close/>
                </a:path>
              </a:pathLst>
            </a:custGeom>
            <a:solidFill>
              <a:srgbClr val="FECD44"/>
            </a:solidFill>
            <a:ln w="9525">
              <a:noFill/>
            </a:ln>
          </p:spPr>
          <p:txBody>
            <a:bodyPr/>
            <a:p>
              <a:endParaRPr lang="zh-CN" altLang="en-US"/>
            </a:p>
          </p:txBody>
        </p:sp>
        <p:sp>
          <p:nvSpPr>
            <p:cNvPr id="2140" name="Freeform 138"/>
            <p:cNvSpPr>
              <a:spLocks noEditPoints="1"/>
            </p:cNvSpPr>
            <p:nvPr>
              <p:custDataLst>
                <p:tags r:id="rId90"/>
              </p:custDataLst>
            </p:nvPr>
          </p:nvSpPr>
          <p:spPr>
            <a:xfrm>
              <a:off x="9779000" y="1827213"/>
              <a:ext cx="793750" cy="793750"/>
            </a:xfrm>
            <a:custGeom>
              <a:avLst/>
              <a:gdLst/>
              <a:ahLst/>
              <a:cxnLst>
                <a:cxn ang="0">
                  <a:pos x="565150" y="0"/>
                </a:cxn>
                <a:cxn ang="0">
                  <a:pos x="793750" y="228600"/>
                </a:cxn>
                <a:cxn ang="0">
                  <a:pos x="227012" y="793750"/>
                </a:cxn>
                <a:cxn ang="0">
                  <a:pos x="0" y="565150"/>
                </a:cxn>
                <a:cxn ang="0">
                  <a:pos x="565150" y="0"/>
                </a:cxn>
                <a:cxn ang="0">
                  <a:pos x="565150" y="0"/>
                </a:cxn>
                <a:cxn ang="0">
                  <a:pos x="565150" y="0"/>
                </a:cxn>
              </a:cxnLst>
              <a:pathLst>
                <a:path w="500" h="500">
                  <a:moveTo>
                    <a:pt x="356" y="0"/>
                  </a:moveTo>
                  <a:lnTo>
                    <a:pt x="500" y="144"/>
                  </a:lnTo>
                  <a:lnTo>
                    <a:pt x="143" y="500"/>
                  </a:lnTo>
                  <a:lnTo>
                    <a:pt x="0" y="356"/>
                  </a:lnTo>
                  <a:lnTo>
                    <a:pt x="356" y="0"/>
                  </a:lnTo>
                  <a:moveTo>
                    <a:pt x="356" y="0"/>
                  </a:moveTo>
                  <a:lnTo>
                    <a:pt x="356" y="0"/>
                  </a:lnTo>
                </a:path>
              </a:pathLst>
            </a:custGeom>
            <a:noFill/>
            <a:ln w="9525">
              <a:noFill/>
            </a:ln>
          </p:spPr>
          <p:txBody>
            <a:bodyPr/>
            <a:p>
              <a:endParaRPr lang="zh-CN" altLang="en-US"/>
            </a:p>
          </p:txBody>
        </p:sp>
        <p:sp>
          <p:nvSpPr>
            <p:cNvPr id="2141" name="Freeform 139"/>
            <p:cNvSpPr>
              <a:spLocks noEditPoints="1"/>
            </p:cNvSpPr>
            <p:nvPr>
              <p:custDataLst>
                <p:tags r:id="rId91"/>
              </p:custDataLst>
            </p:nvPr>
          </p:nvSpPr>
          <p:spPr>
            <a:xfrm>
              <a:off x="9685338" y="2620963"/>
              <a:ext cx="92075" cy="95250"/>
            </a:xfrm>
            <a:custGeom>
              <a:avLst/>
              <a:gdLst/>
              <a:ahLst/>
              <a:cxnLst>
                <a:cxn ang="0">
                  <a:pos x="19050" y="0"/>
                </a:cxn>
                <a:cxn ang="0">
                  <a:pos x="0" y="95250"/>
                </a:cxn>
                <a:cxn ang="0">
                  <a:pos x="92075" y="76200"/>
                </a:cxn>
                <a:cxn ang="0">
                  <a:pos x="19050" y="0"/>
                </a:cxn>
                <a:cxn ang="0">
                  <a:pos x="19050" y="0"/>
                </a:cxn>
                <a:cxn ang="0">
                  <a:pos x="19050" y="0"/>
                </a:cxn>
              </a:cxnLst>
              <a:pathLst>
                <a:path w="58" h="60">
                  <a:moveTo>
                    <a:pt x="12" y="0"/>
                  </a:moveTo>
                  <a:lnTo>
                    <a:pt x="0" y="60"/>
                  </a:lnTo>
                  <a:lnTo>
                    <a:pt x="58" y="48"/>
                  </a:lnTo>
                  <a:lnTo>
                    <a:pt x="12" y="0"/>
                  </a:lnTo>
                  <a:close/>
                  <a:moveTo>
                    <a:pt x="12" y="0"/>
                  </a:moveTo>
                  <a:lnTo>
                    <a:pt x="12" y="0"/>
                  </a:lnTo>
                  <a:close/>
                </a:path>
              </a:pathLst>
            </a:custGeom>
            <a:solidFill>
              <a:srgbClr val="AEABA8"/>
            </a:solidFill>
            <a:ln w="9525">
              <a:noFill/>
            </a:ln>
          </p:spPr>
          <p:txBody>
            <a:bodyPr/>
            <a:p>
              <a:endParaRPr lang="zh-CN" altLang="en-US"/>
            </a:p>
          </p:txBody>
        </p:sp>
        <p:sp>
          <p:nvSpPr>
            <p:cNvPr id="2142" name="Freeform 140"/>
            <p:cNvSpPr>
              <a:spLocks noEditPoints="1"/>
            </p:cNvSpPr>
            <p:nvPr>
              <p:custDataLst>
                <p:tags r:id="rId92"/>
              </p:custDataLst>
            </p:nvPr>
          </p:nvSpPr>
          <p:spPr>
            <a:xfrm>
              <a:off x="9685338" y="2620963"/>
              <a:ext cx="92075" cy="95250"/>
            </a:xfrm>
            <a:custGeom>
              <a:avLst/>
              <a:gdLst/>
              <a:ahLst/>
              <a:cxnLst>
                <a:cxn ang="0">
                  <a:pos x="19050" y="0"/>
                </a:cxn>
                <a:cxn ang="0">
                  <a:pos x="0" y="95250"/>
                </a:cxn>
                <a:cxn ang="0">
                  <a:pos x="92075" y="76200"/>
                </a:cxn>
                <a:cxn ang="0">
                  <a:pos x="19050" y="0"/>
                </a:cxn>
                <a:cxn ang="0">
                  <a:pos x="19050" y="0"/>
                </a:cxn>
                <a:cxn ang="0">
                  <a:pos x="19050" y="0"/>
                </a:cxn>
              </a:cxnLst>
              <a:pathLst>
                <a:path w="58" h="60">
                  <a:moveTo>
                    <a:pt x="12" y="0"/>
                  </a:moveTo>
                  <a:lnTo>
                    <a:pt x="0" y="60"/>
                  </a:lnTo>
                  <a:lnTo>
                    <a:pt x="58" y="48"/>
                  </a:lnTo>
                  <a:lnTo>
                    <a:pt x="12" y="0"/>
                  </a:lnTo>
                  <a:moveTo>
                    <a:pt x="12" y="0"/>
                  </a:moveTo>
                  <a:lnTo>
                    <a:pt x="12" y="0"/>
                  </a:lnTo>
                </a:path>
              </a:pathLst>
            </a:custGeom>
            <a:noFill/>
            <a:ln w="9525">
              <a:noFill/>
            </a:ln>
          </p:spPr>
          <p:txBody>
            <a:bodyPr/>
            <a:p>
              <a:endParaRPr lang="zh-CN" altLang="en-US"/>
            </a:p>
          </p:txBody>
        </p:sp>
        <p:sp>
          <p:nvSpPr>
            <p:cNvPr id="2143" name="Freeform 141"/>
            <p:cNvSpPr>
              <a:spLocks noEditPoints="1"/>
            </p:cNvSpPr>
            <p:nvPr>
              <p:custDataLst>
                <p:tags r:id="rId93"/>
              </p:custDataLst>
            </p:nvPr>
          </p:nvSpPr>
          <p:spPr>
            <a:xfrm>
              <a:off x="9685338" y="2538413"/>
              <a:ext cx="287338" cy="177800"/>
            </a:xfrm>
            <a:custGeom>
              <a:avLst/>
              <a:gdLst/>
              <a:ahLst/>
              <a:cxnLst>
                <a:cxn ang="0">
                  <a:pos x="0" y="177800"/>
                </a:cxn>
                <a:cxn ang="0">
                  <a:pos x="211137" y="41275"/>
                </a:cxn>
                <a:cxn ang="0">
                  <a:pos x="282575" y="0"/>
                </a:cxn>
                <a:cxn ang="0">
                  <a:pos x="287338" y="117475"/>
                </a:cxn>
                <a:cxn ang="0">
                  <a:pos x="0" y="177800"/>
                </a:cxn>
                <a:cxn ang="0">
                  <a:pos x="0" y="177800"/>
                </a:cxn>
                <a:cxn ang="0">
                  <a:pos x="0" y="177800"/>
                </a:cxn>
              </a:cxnLst>
              <a:pathLst>
                <a:path w="181" h="112">
                  <a:moveTo>
                    <a:pt x="0" y="112"/>
                  </a:moveTo>
                  <a:lnTo>
                    <a:pt x="133" y="26"/>
                  </a:lnTo>
                  <a:lnTo>
                    <a:pt x="178" y="0"/>
                  </a:lnTo>
                  <a:lnTo>
                    <a:pt x="181" y="74"/>
                  </a:lnTo>
                  <a:lnTo>
                    <a:pt x="0" y="112"/>
                  </a:lnTo>
                  <a:close/>
                  <a:moveTo>
                    <a:pt x="0" y="112"/>
                  </a:moveTo>
                  <a:lnTo>
                    <a:pt x="0" y="112"/>
                  </a:lnTo>
                  <a:close/>
                </a:path>
              </a:pathLst>
            </a:custGeom>
            <a:solidFill>
              <a:srgbClr val="CC9D71"/>
            </a:solidFill>
            <a:ln w="9525">
              <a:noFill/>
            </a:ln>
          </p:spPr>
          <p:txBody>
            <a:bodyPr/>
            <a:p>
              <a:endParaRPr lang="zh-CN" altLang="en-US"/>
            </a:p>
          </p:txBody>
        </p:sp>
        <p:sp>
          <p:nvSpPr>
            <p:cNvPr id="2144" name="Freeform 142"/>
            <p:cNvSpPr>
              <a:spLocks noEditPoints="1"/>
            </p:cNvSpPr>
            <p:nvPr>
              <p:custDataLst>
                <p:tags r:id="rId94"/>
              </p:custDataLst>
            </p:nvPr>
          </p:nvSpPr>
          <p:spPr>
            <a:xfrm>
              <a:off x="9685338" y="2538413"/>
              <a:ext cx="287338" cy="177800"/>
            </a:xfrm>
            <a:custGeom>
              <a:avLst/>
              <a:gdLst/>
              <a:ahLst/>
              <a:cxnLst>
                <a:cxn ang="0">
                  <a:pos x="0" y="177800"/>
                </a:cxn>
                <a:cxn ang="0">
                  <a:pos x="211137" y="41275"/>
                </a:cxn>
                <a:cxn ang="0">
                  <a:pos x="282575" y="0"/>
                </a:cxn>
                <a:cxn ang="0">
                  <a:pos x="287338" y="117475"/>
                </a:cxn>
                <a:cxn ang="0">
                  <a:pos x="0" y="177800"/>
                </a:cxn>
                <a:cxn ang="0">
                  <a:pos x="0" y="177800"/>
                </a:cxn>
                <a:cxn ang="0">
                  <a:pos x="0" y="177800"/>
                </a:cxn>
              </a:cxnLst>
              <a:pathLst>
                <a:path w="181" h="112">
                  <a:moveTo>
                    <a:pt x="0" y="112"/>
                  </a:moveTo>
                  <a:lnTo>
                    <a:pt x="133" y="26"/>
                  </a:lnTo>
                  <a:lnTo>
                    <a:pt x="178" y="0"/>
                  </a:lnTo>
                  <a:lnTo>
                    <a:pt x="181" y="74"/>
                  </a:lnTo>
                  <a:lnTo>
                    <a:pt x="0" y="112"/>
                  </a:lnTo>
                  <a:moveTo>
                    <a:pt x="0" y="112"/>
                  </a:moveTo>
                  <a:lnTo>
                    <a:pt x="0" y="112"/>
                  </a:lnTo>
                </a:path>
              </a:pathLst>
            </a:custGeom>
            <a:noFill/>
            <a:ln w="9525">
              <a:noFill/>
            </a:ln>
          </p:spPr>
          <p:txBody>
            <a:bodyPr/>
            <a:p>
              <a:endParaRPr lang="zh-CN" altLang="en-US"/>
            </a:p>
          </p:txBody>
        </p:sp>
        <p:sp>
          <p:nvSpPr>
            <p:cNvPr id="2145" name="Freeform 143"/>
            <p:cNvSpPr>
              <a:spLocks noEditPoints="1"/>
            </p:cNvSpPr>
            <p:nvPr>
              <p:custDataLst>
                <p:tags r:id="rId95"/>
              </p:custDataLst>
            </p:nvPr>
          </p:nvSpPr>
          <p:spPr>
            <a:xfrm>
              <a:off x="9685338" y="2671763"/>
              <a:ext cx="92075" cy="44450"/>
            </a:xfrm>
            <a:custGeom>
              <a:avLst/>
              <a:gdLst/>
              <a:ahLst/>
              <a:cxnLst>
                <a:cxn ang="0">
                  <a:pos x="68262" y="0"/>
                </a:cxn>
                <a:cxn ang="0">
                  <a:pos x="0" y="44450"/>
                </a:cxn>
                <a:cxn ang="0">
                  <a:pos x="92075" y="25400"/>
                </a:cxn>
                <a:cxn ang="0">
                  <a:pos x="68262" y="0"/>
                </a:cxn>
                <a:cxn ang="0">
                  <a:pos x="68262" y="0"/>
                </a:cxn>
                <a:cxn ang="0">
                  <a:pos x="68262" y="0"/>
                </a:cxn>
              </a:cxnLst>
              <a:pathLst>
                <a:path w="58" h="28">
                  <a:moveTo>
                    <a:pt x="43" y="0"/>
                  </a:moveTo>
                  <a:lnTo>
                    <a:pt x="0" y="28"/>
                  </a:lnTo>
                  <a:lnTo>
                    <a:pt x="58" y="16"/>
                  </a:lnTo>
                  <a:lnTo>
                    <a:pt x="43" y="0"/>
                  </a:lnTo>
                  <a:close/>
                  <a:moveTo>
                    <a:pt x="43" y="0"/>
                  </a:moveTo>
                  <a:lnTo>
                    <a:pt x="43" y="0"/>
                  </a:lnTo>
                  <a:close/>
                </a:path>
              </a:pathLst>
            </a:custGeom>
            <a:solidFill>
              <a:srgbClr val="231F20"/>
            </a:solidFill>
            <a:ln w="9525">
              <a:noFill/>
            </a:ln>
          </p:spPr>
          <p:txBody>
            <a:bodyPr/>
            <a:p>
              <a:endParaRPr lang="zh-CN" altLang="en-US"/>
            </a:p>
          </p:txBody>
        </p:sp>
        <p:sp>
          <p:nvSpPr>
            <p:cNvPr id="2146" name="Freeform 144"/>
            <p:cNvSpPr>
              <a:spLocks noEditPoints="1"/>
            </p:cNvSpPr>
            <p:nvPr>
              <p:custDataLst>
                <p:tags r:id="rId96"/>
              </p:custDataLst>
            </p:nvPr>
          </p:nvSpPr>
          <p:spPr>
            <a:xfrm>
              <a:off x="9685338" y="2671763"/>
              <a:ext cx="92075" cy="44450"/>
            </a:xfrm>
            <a:custGeom>
              <a:avLst/>
              <a:gdLst/>
              <a:ahLst/>
              <a:cxnLst>
                <a:cxn ang="0">
                  <a:pos x="68262" y="0"/>
                </a:cxn>
                <a:cxn ang="0">
                  <a:pos x="0" y="44450"/>
                </a:cxn>
                <a:cxn ang="0">
                  <a:pos x="92075" y="25400"/>
                </a:cxn>
                <a:cxn ang="0">
                  <a:pos x="68262" y="0"/>
                </a:cxn>
                <a:cxn ang="0">
                  <a:pos x="68262" y="0"/>
                </a:cxn>
                <a:cxn ang="0">
                  <a:pos x="68262" y="0"/>
                </a:cxn>
              </a:cxnLst>
              <a:pathLst>
                <a:path w="58" h="28">
                  <a:moveTo>
                    <a:pt x="43" y="0"/>
                  </a:moveTo>
                  <a:lnTo>
                    <a:pt x="0" y="28"/>
                  </a:lnTo>
                  <a:lnTo>
                    <a:pt x="58" y="16"/>
                  </a:lnTo>
                  <a:lnTo>
                    <a:pt x="43" y="0"/>
                  </a:lnTo>
                  <a:moveTo>
                    <a:pt x="43" y="0"/>
                  </a:moveTo>
                  <a:lnTo>
                    <a:pt x="43" y="0"/>
                  </a:lnTo>
                </a:path>
              </a:pathLst>
            </a:custGeom>
            <a:noFill/>
            <a:ln w="9525">
              <a:noFill/>
            </a:ln>
          </p:spPr>
          <p:txBody>
            <a:bodyPr/>
            <a:p>
              <a:endParaRPr lang="zh-CN" altLang="en-US"/>
            </a:p>
          </p:txBody>
        </p:sp>
        <p:sp>
          <p:nvSpPr>
            <p:cNvPr id="2147" name="Freeform 145"/>
            <p:cNvSpPr>
              <a:spLocks noEditPoints="1"/>
            </p:cNvSpPr>
            <p:nvPr>
              <p:custDataLst>
                <p:tags r:id="rId97"/>
              </p:custDataLst>
            </p:nvPr>
          </p:nvSpPr>
          <p:spPr>
            <a:xfrm>
              <a:off x="9685338" y="2466975"/>
              <a:ext cx="258763" cy="249237"/>
            </a:xfrm>
            <a:custGeom>
              <a:avLst/>
              <a:gdLst/>
              <a:ahLst/>
              <a:cxnLst>
                <a:cxn ang="0">
                  <a:pos x="134937" y="36512"/>
                </a:cxn>
                <a:cxn ang="0">
                  <a:pos x="0" y="249237"/>
                </a:cxn>
                <a:cxn ang="0">
                  <a:pos x="211137" y="112712"/>
                </a:cxn>
                <a:cxn ang="0">
                  <a:pos x="258763" y="25399"/>
                </a:cxn>
                <a:cxn ang="0">
                  <a:pos x="190500" y="0"/>
                </a:cxn>
                <a:cxn ang="0">
                  <a:pos x="134937" y="36512"/>
                </a:cxn>
                <a:cxn ang="0">
                  <a:pos x="134937" y="36512"/>
                </a:cxn>
                <a:cxn ang="0">
                  <a:pos x="134937" y="36512"/>
                </a:cxn>
              </a:cxnLst>
              <a:pathLst>
                <a:path w="163" h="157">
                  <a:moveTo>
                    <a:pt x="85" y="23"/>
                  </a:moveTo>
                  <a:lnTo>
                    <a:pt x="0" y="157"/>
                  </a:lnTo>
                  <a:lnTo>
                    <a:pt x="133" y="71"/>
                  </a:lnTo>
                  <a:lnTo>
                    <a:pt x="163" y="16"/>
                  </a:lnTo>
                  <a:lnTo>
                    <a:pt x="120" y="0"/>
                  </a:lnTo>
                  <a:lnTo>
                    <a:pt x="85" y="23"/>
                  </a:lnTo>
                  <a:close/>
                  <a:moveTo>
                    <a:pt x="85" y="23"/>
                  </a:moveTo>
                  <a:lnTo>
                    <a:pt x="85" y="23"/>
                  </a:lnTo>
                  <a:close/>
                </a:path>
              </a:pathLst>
            </a:custGeom>
            <a:solidFill>
              <a:srgbClr val="F0BF92"/>
            </a:solidFill>
            <a:ln w="9525">
              <a:noFill/>
            </a:ln>
          </p:spPr>
          <p:txBody>
            <a:bodyPr/>
            <a:p>
              <a:endParaRPr lang="zh-CN" altLang="en-US"/>
            </a:p>
          </p:txBody>
        </p:sp>
        <p:sp>
          <p:nvSpPr>
            <p:cNvPr id="2148" name="Freeform 146"/>
            <p:cNvSpPr>
              <a:spLocks noEditPoints="1"/>
            </p:cNvSpPr>
            <p:nvPr>
              <p:custDataLst>
                <p:tags r:id="rId98"/>
              </p:custDataLst>
            </p:nvPr>
          </p:nvSpPr>
          <p:spPr>
            <a:xfrm>
              <a:off x="9685338" y="2466975"/>
              <a:ext cx="258763" cy="249237"/>
            </a:xfrm>
            <a:custGeom>
              <a:avLst/>
              <a:gdLst/>
              <a:ahLst/>
              <a:cxnLst>
                <a:cxn ang="0">
                  <a:pos x="134937" y="36512"/>
                </a:cxn>
                <a:cxn ang="0">
                  <a:pos x="0" y="249237"/>
                </a:cxn>
                <a:cxn ang="0">
                  <a:pos x="211137" y="112712"/>
                </a:cxn>
                <a:cxn ang="0">
                  <a:pos x="258763" y="25399"/>
                </a:cxn>
                <a:cxn ang="0">
                  <a:pos x="190500" y="0"/>
                </a:cxn>
                <a:cxn ang="0">
                  <a:pos x="134937" y="36512"/>
                </a:cxn>
                <a:cxn ang="0">
                  <a:pos x="134937" y="36512"/>
                </a:cxn>
                <a:cxn ang="0">
                  <a:pos x="134937" y="36512"/>
                </a:cxn>
              </a:cxnLst>
              <a:pathLst>
                <a:path w="163" h="157">
                  <a:moveTo>
                    <a:pt x="85" y="23"/>
                  </a:moveTo>
                  <a:lnTo>
                    <a:pt x="0" y="157"/>
                  </a:lnTo>
                  <a:lnTo>
                    <a:pt x="133" y="71"/>
                  </a:lnTo>
                  <a:lnTo>
                    <a:pt x="163" y="16"/>
                  </a:lnTo>
                  <a:lnTo>
                    <a:pt x="120" y="0"/>
                  </a:lnTo>
                  <a:lnTo>
                    <a:pt x="85" y="23"/>
                  </a:lnTo>
                  <a:moveTo>
                    <a:pt x="85" y="23"/>
                  </a:moveTo>
                  <a:lnTo>
                    <a:pt x="85" y="23"/>
                  </a:lnTo>
                </a:path>
              </a:pathLst>
            </a:custGeom>
            <a:noFill/>
            <a:ln w="9525">
              <a:noFill/>
            </a:ln>
          </p:spPr>
          <p:txBody>
            <a:bodyPr/>
            <a:p>
              <a:endParaRPr lang="zh-CN" altLang="en-US"/>
            </a:p>
          </p:txBody>
        </p:sp>
        <p:sp>
          <p:nvSpPr>
            <p:cNvPr id="2149" name="Freeform 147"/>
            <p:cNvSpPr>
              <a:spLocks noEditPoints="1"/>
            </p:cNvSpPr>
            <p:nvPr>
              <p:custDataLst>
                <p:tags r:id="rId99"/>
              </p:custDataLst>
            </p:nvPr>
          </p:nvSpPr>
          <p:spPr>
            <a:xfrm>
              <a:off x="9744075" y="1862138"/>
              <a:ext cx="642938" cy="641350"/>
            </a:xfrm>
            <a:custGeom>
              <a:avLst/>
              <a:gdLst/>
              <a:ahLst/>
              <a:cxnLst>
                <a:cxn ang="0">
                  <a:pos x="76200" y="641350"/>
                </a:cxn>
                <a:cxn ang="0">
                  <a:pos x="53975" y="587375"/>
                </a:cxn>
                <a:cxn ang="0">
                  <a:pos x="0" y="565150"/>
                </a:cxn>
                <a:cxn ang="0">
                  <a:pos x="566737" y="0"/>
                </a:cxn>
                <a:cxn ang="0">
                  <a:pos x="642938" y="76200"/>
                </a:cxn>
                <a:cxn ang="0">
                  <a:pos x="76200" y="641350"/>
                </a:cxn>
                <a:cxn ang="0">
                  <a:pos x="76200" y="641350"/>
                </a:cxn>
                <a:cxn ang="0">
                  <a:pos x="76200" y="641350"/>
                </a:cxn>
              </a:cxnLst>
              <a:pathLst>
                <a:path w="405" h="404">
                  <a:moveTo>
                    <a:pt x="48" y="404"/>
                  </a:moveTo>
                  <a:cubicBezTo>
                    <a:pt x="48" y="404"/>
                    <a:pt x="47" y="383"/>
                    <a:pt x="34" y="370"/>
                  </a:cubicBezTo>
                  <a:cubicBezTo>
                    <a:pt x="21" y="356"/>
                    <a:pt x="0" y="356"/>
                    <a:pt x="0" y="356"/>
                  </a:cubicBezTo>
                  <a:cubicBezTo>
                    <a:pt x="357" y="0"/>
                    <a:pt x="357" y="0"/>
                    <a:pt x="357" y="0"/>
                  </a:cubicBezTo>
                  <a:cubicBezTo>
                    <a:pt x="405" y="48"/>
                    <a:pt x="405" y="48"/>
                    <a:pt x="405" y="48"/>
                  </a:cubicBezTo>
                  <a:lnTo>
                    <a:pt x="48" y="404"/>
                  </a:lnTo>
                  <a:close/>
                  <a:moveTo>
                    <a:pt x="48" y="404"/>
                  </a:moveTo>
                  <a:cubicBezTo>
                    <a:pt x="48" y="404"/>
                    <a:pt x="48" y="404"/>
                    <a:pt x="48" y="404"/>
                  </a:cubicBezTo>
                </a:path>
              </a:pathLst>
            </a:custGeom>
            <a:solidFill>
              <a:srgbClr val="FEE066"/>
            </a:solidFill>
            <a:ln w="9525">
              <a:noFill/>
            </a:ln>
          </p:spPr>
          <p:txBody>
            <a:bodyPr/>
            <a:p>
              <a:endParaRPr lang="zh-CN" altLang="en-US"/>
            </a:p>
          </p:txBody>
        </p:sp>
        <p:sp>
          <p:nvSpPr>
            <p:cNvPr id="2150" name="Freeform 148"/>
            <p:cNvSpPr>
              <a:spLocks noEditPoints="1"/>
            </p:cNvSpPr>
            <p:nvPr>
              <p:custDataLst>
                <p:tags r:id="rId100"/>
              </p:custDataLst>
            </p:nvPr>
          </p:nvSpPr>
          <p:spPr>
            <a:xfrm>
              <a:off x="9820275" y="1938338"/>
              <a:ext cx="641350" cy="641350"/>
            </a:xfrm>
            <a:custGeom>
              <a:avLst/>
              <a:gdLst/>
              <a:ahLst/>
              <a:cxnLst>
                <a:cxn ang="0">
                  <a:pos x="76200" y="641350"/>
                </a:cxn>
                <a:cxn ang="0">
                  <a:pos x="53975" y="587375"/>
                </a:cxn>
                <a:cxn ang="0">
                  <a:pos x="0" y="565150"/>
                </a:cxn>
                <a:cxn ang="0">
                  <a:pos x="566737" y="0"/>
                </a:cxn>
                <a:cxn ang="0">
                  <a:pos x="641350" y="76200"/>
                </a:cxn>
                <a:cxn ang="0">
                  <a:pos x="76200" y="641350"/>
                </a:cxn>
                <a:cxn ang="0">
                  <a:pos x="76200" y="641350"/>
                </a:cxn>
                <a:cxn ang="0">
                  <a:pos x="76200" y="641350"/>
                </a:cxn>
              </a:cxnLst>
              <a:pathLst>
                <a:path w="404" h="404">
                  <a:moveTo>
                    <a:pt x="48" y="404"/>
                  </a:moveTo>
                  <a:cubicBezTo>
                    <a:pt x="48" y="404"/>
                    <a:pt x="47" y="383"/>
                    <a:pt x="34" y="370"/>
                  </a:cubicBezTo>
                  <a:cubicBezTo>
                    <a:pt x="20" y="356"/>
                    <a:pt x="0" y="356"/>
                    <a:pt x="0" y="356"/>
                  </a:cubicBezTo>
                  <a:cubicBezTo>
                    <a:pt x="357" y="0"/>
                    <a:pt x="357" y="0"/>
                    <a:pt x="357" y="0"/>
                  </a:cubicBezTo>
                  <a:cubicBezTo>
                    <a:pt x="404" y="48"/>
                    <a:pt x="404" y="48"/>
                    <a:pt x="404" y="48"/>
                  </a:cubicBezTo>
                  <a:lnTo>
                    <a:pt x="48" y="404"/>
                  </a:lnTo>
                  <a:close/>
                  <a:moveTo>
                    <a:pt x="48" y="404"/>
                  </a:moveTo>
                  <a:cubicBezTo>
                    <a:pt x="48" y="404"/>
                    <a:pt x="48" y="404"/>
                    <a:pt x="48" y="404"/>
                  </a:cubicBezTo>
                </a:path>
              </a:pathLst>
            </a:custGeom>
            <a:solidFill>
              <a:srgbClr val="F9CB46"/>
            </a:solidFill>
            <a:ln w="9525">
              <a:noFill/>
            </a:ln>
          </p:spPr>
          <p:txBody>
            <a:bodyPr/>
            <a:p>
              <a:endParaRPr lang="zh-CN" altLang="en-US"/>
            </a:p>
          </p:txBody>
        </p:sp>
        <p:sp>
          <p:nvSpPr>
            <p:cNvPr id="2151" name="Freeform 149"/>
            <p:cNvSpPr>
              <a:spLocks noEditPoints="1"/>
            </p:cNvSpPr>
            <p:nvPr>
              <p:custDataLst>
                <p:tags r:id="rId101"/>
              </p:custDataLst>
            </p:nvPr>
          </p:nvSpPr>
          <p:spPr>
            <a:xfrm>
              <a:off x="9896475" y="2014538"/>
              <a:ext cx="641350" cy="641350"/>
            </a:xfrm>
            <a:custGeom>
              <a:avLst/>
              <a:gdLst/>
              <a:ahLst/>
              <a:cxnLst>
                <a:cxn ang="0">
                  <a:pos x="76200" y="641350"/>
                </a:cxn>
                <a:cxn ang="0">
                  <a:pos x="53975" y="588832"/>
                </a:cxn>
                <a:cxn ang="0">
                  <a:pos x="0" y="566552"/>
                </a:cxn>
                <a:cxn ang="0">
                  <a:pos x="565150" y="0"/>
                </a:cxn>
                <a:cxn ang="0">
                  <a:pos x="641350" y="76389"/>
                </a:cxn>
                <a:cxn ang="0">
                  <a:pos x="76200" y="641350"/>
                </a:cxn>
                <a:cxn ang="0">
                  <a:pos x="76200" y="641350"/>
                </a:cxn>
                <a:cxn ang="0">
                  <a:pos x="76200" y="641350"/>
                </a:cxn>
              </a:cxnLst>
              <a:pathLst>
                <a:path w="404" h="403">
                  <a:moveTo>
                    <a:pt x="48" y="403"/>
                  </a:moveTo>
                  <a:cubicBezTo>
                    <a:pt x="48" y="403"/>
                    <a:pt x="46" y="382"/>
                    <a:pt x="34" y="370"/>
                  </a:cubicBezTo>
                  <a:cubicBezTo>
                    <a:pt x="21" y="357"/>
                    <a:pt x="0" y="356"/>
                    <a:pt x="0" y="356"/>
                  </a:cubicBezTo>
                  <a:cubicBezTo>
                    <a:pt x="356" y="0"/>
                    <a:pt x="356" y="0"/>
                    <a:pt x="356" y="0"/>
                  </a:cubicBezTo>
                  <a:cubicBezTo>
                    <a:pt x="404" y="48"/>
                    <a:pt x="404" y="48"/>
                    <a:pt x="404" y="48"/>
                  </a:cubicBezTo>
                  <a:lnTo>
                    <a:pt x="48" y="403"/>
                  </a:lnTo>
                  <a:close/>
                  <a:moveTo>
                    <a:pt x="48" y="403"/>
                  </a:moveTo>
                  <a:cubicBezTo>
                    <a:pt x="48" y="403"/>
                    <a:pt x="48" y="403"/>
                    <a:pt x="48" y="403"/>
                  </a:cubicBezTo>
                </a:path>
              </a:pathLst>
            </a:custGeom>
            <a:solidFill>
              <a:srgbClr val="EFB933"/>
            </a:solidFill>
            <a:ln w="9525">
              <a:noFill/>
            </a:ln>
          </p:spPr>
          <p:txBody>
            <a:bodyPr/>
            <a:p>
              <a:endParaRPr lang="zh-CN" altLang="en-US"/>
            </a:p>
          </p:txBody>
        </p:sp>
        <p:sp>
          <p:nvSpPr>
            <p:cNvPr id="2152" name="Freeform 150"/>
            <p:cNvSpPr>
              <a:spLocks noEditPoints="1"/>
            </p:cNvSpPr>
            <p:nvPr>
              <p:custDataLst>
                <p:tags r:id="rId102"/>
              </p:custDataLst>
            </p:nvPr>
          </p:nvSpPr>
          <p:spPr>
            <a:xfrm>
              <a:off x="9685338" y="2647950"/>
              <a:ext cx="68263" cy="68262"/>
            </a:xfrm>
            <a:custGeom>
              <a:avLst/>
              <a:gdLst/>
              <a:ahLst/>
              <a:cxnLst>
                <a:cxn ang="0">
                  <a:pos x="42862" y="0"/>
                </a:cxn>
                <a:cxn ang="0">
                  <a:pos x="0" y="68262"/>
                </a:cxn>
                <a:cxn ang="0">
                  <a:pos x="68263" y="23812"/>
                </a:cxn>
                <a:cxn ang="0">
                  <a:pos x="42862" y="0"/>
                </a:cxn>
                <a:cxn ang="0">
                  <a:pos x="42862" y="0"/>
                </a:cxn>
                <a:cxn ang="0">
                  <a:pos x="42862" y="0"/>
                </a:cxn>
              </a:cxnLst>
              <a:pathLst>
                <a:path w="43" h="43">
                  <a:moveTo>
                    <a:pt x="27" y="0"/>
                  </a:moveTo>
                  <a:lnTo>
                    <a:pt x="0" y="43"/>
                  </a:lnTo>
                  <a:lnTo>
                    <a:pt x="43" y="15"/>
                  </a:lnTo>
                  <a:lnTo>
                    <a:pt x="27" y="0"/>
                  </a:lnTo>
                  <a:close/>
                  <a:moveTo>
                    <a:pt x="27" y="0"/>
                  </a:moveTo>
                  <a:lnTo>
                    <a:pt x="27" y="0"/>
                  </a:lnTo>
                  <a:close/>
                </a:path>
              </a:pathLst>
            </a:custGeom>
            <a:solidFill>
              <a:srgbClr val="63585B"/>
            </a:solidFill>
            <a:ln w="9525">
              <a:noFill/>
            </a:ln>
          </p:spPr>
          <p:txBody>
            <a:bodyPr/>
            <a:p>
              <a:endParaRPr lang="zh-CN" altLang="en-US"/>
            </a:p>
          </p:txBody>
        </p:sp>
        <p:sp>
          <p:nvSpPr>
            <p:cNvPr id="2153" name="Freeform 151"/>
            <p:cNvSpPr>
              <a:spLocks noEditPoints="1"/>
            </p:cNvSpPr>
            <p:nvPr>
              <p:custDataLst>
                <p:tags r:id="rId103"/>
              </p:custDataLst>
            </p:nvPr>
          </p:nvSpPr>
          <p:spPr>
            <a:xfrm>
              <a:off x="9685338" y="2647950"/>
              <a:ext cx="68263" cy="68262"/>
            </a:xfrm>
            <a:custGeom>
              <a:avLst/>
              <a:gdLst/>
              <a:ahLst/>
              <a:cxnLst>
                <a:cxn ang="0">
                  <a:pos x="42862" y="0"/>
                </a:cxn>
                <a:cxn ang="0">
                  <a:pos x="0" y="68262"/>
                </a:cxn>
                <a:cxn ang="0">
                  <a:pos x="68263" y="23812"/>
                </a:cxn>
                <a:cxn ang="0">
                  <a:pos x="42862" y="0"/>
                </a:cxn>
                <a:cxn ang="0">
                  <a:pos x="42862" y="0"/>
                </a:cxn>
                <a:cxn ang="0">
                  <a:pos x="42862" y="0"/>
                </a:cxn>
              </a:cxnLst>
              <a:pathLst>
                <a:path w="43" h="43">
                  <a:moveTo>
                    <a:pt x="27" y="0"/>
                  </a:moveTo>
                  <a:lnTo>
                    <a:pt x="0" y="43"/>
                  </a:lnTo>
                  <a:lnTo>
                    <a:pt x="43" y="15"/>
                  </a:lnTo>
                  <a:lnTo>
                    <a:pt x="27" y="0"/>
                  </a:lnTo>
                  <a:moveTo>
                    <a:pt x="27" y="0"/>
                  </a:moveTo>
                  <a:lnTo>
                    <a:pt x="27" y="0"/>
                  </a:lnTo>
                </a:path>
              </a:pathLst>
            </a:custGeom>
            <a:noFill/>
            <a:ln w="9525">
              <a:noFill/>
            </a:ln>
          </p:spPr>
          <p:txBody>
            <a:bodyPr/>
            <a:p>
              <a:endParaRPr lang="zh-CN" altLang="en-US"/>
            </a:p>
          </p:txBody>
        </p:sp>
        <p:sp>
          <p:nvSpPr>
            <p:cNvPr id="2154" name="Freeform 152"/>
            <p:cNvSpPr>
              <a:spLocks noEditPoints="1"/>
            </p:cNvSpPr>
            <p:nvPr>
              <p:custDataLst>
                <p:tags r:id="rId104"/>
              </p:custDataLst>
            </p:nvPr>
          </p:nvSpPr>
          <p:spPr>
            <a:xfrm>
              <a:off x="10310813" y="1744663"/>
              <a:ext cx="346075" cy="346075"/>
            </a:xfrm>
            <a:custGeom>
              <a:avLst/>
              <a:gdLst/>
              <a:ahLst/>
              <a:cxnLst>
                <a:cxn ang="0">
                  <a:pos x="227012" y="346075"/>
                </a:cxn>
                <a:cxn ang="0">
                  <a:pos x="0" y="117475"/>
                </a:cxn>
                <a:cxn ang="0">
                  <a:pos x="53975" y="63500"/>
                </a:cxn>
                <a:cxn ang="0">
                  <a:pos x="282575" y="63500"/>
                </a:cxn>
                <a:cxn ang="0">
                  <a:pos x="282575" y="290512"/>
                </a:cxn>
                <a:cxn ang="0">
                  <a:pos x="227012" y="346075"/>
                </a:cxn>
                <a:cxn ang="0">
                  <a:pos x="227012" y="346075"/>
                </a:cxn>
                <a:cxn ang="0">
                  <a:pos x="227012" y="346075"/>
                </a:cxn>
              </a:cxnLst>
              <a:pathLst>
                <a:path w="218" h="218">
                  <a:moveTo>
                    <a:pt x="143" y="218"/>
                  </a:moveTo>
                  <a:cubicBezTo>
                    <a:pt x="0" y="74"/>
                    <a:pt x="0" y="74"/>
                    <a:pt x="0" y="74"/>
                  </a:cubicBezTo>
                  <a:cubicBezTo>
                    <a:pt x="34" y="40"/>
                    <a:pt x="34" y="40"/>
                    <a:pt x="34" y="40"/>
                  </a:cubicBezTo>
                  <a:cubicBezTo>
                    <a:pt x="74" y="0"/>
                    <a:pt x="138" y="0"/>
                    <a:pt x="178" y="40"/>
                  </a:cubicBezTo>
                  <a:cubicBezTo>
                    <a:pt x="218" y="79"/>
                    <a:pt x="217" y="144"/>
                    <a:pt x="178" y="183"/>
                  </a:cubicBezTo>
                  <a:lnTo>
                    <a:pt x="143" y="218"/>
                  </a:lnTo>
                  <a:close/>
                  <a:moveTo>
                    <a:pt x="143" y="218"/>
                  </a:moveTo>
                  <a:cubicBezTo>
                    <a:pt x="143" y="218"/>
                    <a:pt x="143" y="218"/>
                    <a:pt x="143" y="218"/>
                  </a:cubicBezTo>
                </a:path>
              </a:pathLst>
            </a:custGeom>
            <a:solidFill>
              <a:srgbClr val="E57369"/>
            </a:solidFill>
            <a:ln w="9525">
              <a:noFill/>
            </a:ln>
          </p:spPr>
          <p:txBody>
            <a:bodyPr/>
            <a:p>
              <a:endParaRPr lang="zh-CN" altLang="en-US"/>
            </a:p>
          </p:txBody>
        </p:sp>
        <p:sp>
          <p:nvSpPr>
            <p:cNvPr id="2155" name="Freeform 153"/>
            <p:cNvSpPr>
              <a:spLocks noEditPoints="1"/>
            </p:cNvSpPr>
            <p:nvPr>
              <p:custDataLst>
                <p:tags r:id="rId105"/>
              </p:custDataLst>
            </p:nvPr>
          </p:nvSpPr>
          <p:spPr>
            <a:xfrm>
              <a:off x="10298113" y="1816100"/>
              <a:ext cx="285750" cy="285750"/>
            </a:xfrm>
            <a:custGeom>
              <a:avLst/>
              <a:gdLst/>
              <a:ahLst/>
              <a:cxnLst>
                <a:cxn ang="0">
                  <a:pos x="34925" y="0"/>
                </a:cxn>
                <a:cxn ang="0">
                  <a:pos x="285750" y="252412"/>
                </a:cxn>
                <a:cxn ang="0">
                  <a:pos x="252412" y="285750"/>
                </a:cxn>
                <a:cxn ang="0">
                  <a:pos x="0" y="33337"/>
                </a:cxn>
                <a:cxn ang="0">
                  <a:pos x="34925" y="0"/>
                </a:cxn>
                <a:cxn ang="0">
                  <a:pos x="34925" y="0"/>
                </a:cxn>
                <a:cxn ang="0">
                  <a:pos x="34925" y="0"/>
                </a:cxn>
              </a:cxnLst>
              <a:pathLst>
                <a:path w="180" h="180">
                  <a:moveTo>
                    <a:pt x="22" y="0"/>
                  </a:moveTo>
                  <a:lnTo>
                    <a:pt x="180" y="159"/>
                  </a:lnTo>
                  <a:lnTo>
                    <a:pt x="159" y="180"/>
                  </a:lnTo>
                  <a:lnTo>
                    <a:pt x="0" y="21"/>
                  </a:lnTo>
                  <a:lnTo>
                    <a:pt x="22" y="0"/>
                  </a:lnTo>
                  <a:close/>
                  <a:moveTo>
                    <a:pt x="22" y="0"/>
                  </a:moveTo>
                  <a:lnTo>
                    <a:pt x="22" y="0"/>
                  </a:lnTo>
                  <a:close/>
                </a:path>
              </a:pathLst>
            </a:custGeom>
            <a:solidFill>
              <a:srgbClr val="E6E7E7"/>
            </a:solidFill>
            <a:ln w="9525">
              <a:noFill/>
            </a:ln>
          </p:spPr>
          <p:txBody>
            <a:bodyPr/>
            <a:p>
              <a:endParaRPr lang="zh-CN" altLang="en-US"/>
            </a:p>
          </p:txBody>
        </p:sp>
        <p:sp>
          <p:nvSpPr>
            <p:cNvPr id="2156" name="Freeform 154"/>
            <p:cNvSpPr>
              <a:spLocks noEditPoints="1"/>
            </p:cNvSpPr>
            <p:nvPr>
              <p:custDataLst>
                <p:tags r:id="rId106"/>
              </p:custDataLst>
            </p:nvPr>
          </p:nvSpPr>
          <p:spPr>
            <a:xfrm>
              <a:off x="10298113" y="1816100"/>
              <a:ext cx="285750" cy="285750"/>
            </a:xfrm>
            <a:custGeom>
              <a:avLst/>
              <a:gdLst/>
              <a:ahLst/>
              <a:cxnLst>
                <a:cxn ang="0">
                  <a:pos x="34925" y="0"/>
                </a:cxn>
                <a:cxn ang="0">
                  <a:pos x="285750" y="252412"/>
                </a:cxn>
                <a:cxn ang="0">
                  <a:pos x="252412" y="285750"/>
                </a:cxn>
                <a:cxn ang="0">
                  <a:pos x="0" y="33337"/>
                </a:cxn>
                <a:cxn ang="0">
                  <a:pos x="34925" y="0"/>
                </a:cxn>
                <a:cxn ang="0">
                  <a:pos x="34925" y="0"/>
                </a:cxn>
                <a:cxn ang="0">
                  <a:pos x="34925" y="0"/>
                </a:cxn>
              </a:cxnLst>
              <a:pathLst>
                <a:path w="180" h="180">
                  <a:moveTo>
                    <a:pt x="22" y="0"/>
                  </a:moveTo>
                  <a:lnTo>
                    <a:pt x="180" y="159"/>
                  </a:lnTo>
                  <a:lnTo>
                    <a:pt x="159" y="180"/>
                  </a:lnTo>
                  <a:lnTo>
                    <a:pt x="0" y="21"/>
                  </a:lnTo>
                  <a:lnTo>
                    <a:pt x="22" y="0"/>
                  </a:lnTo>
                  <a:moveTo>
                    <a:pt x="22" y="0"/>
                  </a:moveTo>
                  <a:lnTo>
                    <a:pt x="22" y="0"/>
                  </a:lnTo>
                </a:path>
              </a:pathLst>
            </a:custGeom>
            <a:noFill/>
            <a:ln w="9525">
              <a:noFill/>
            </a:ln>
          </p:spPr>
          <p:txBody>
            <a:bodyPr/>
            <a:p>
              <a:endParaRPr lang="zh-CN" altLang="en-US"/>
            </a:p>
          </p:txBody>
        </p:sp>
        <p:sp>
          <p:nvSpPr>
            <p:cNvPr id="2157" name="Freeform 155"/>
            <p:cNvSpPr>
              <a:spLocks noEditPoints="1"/>
            </p:cNvSpPr>
            <p:nvPr>
              <p:custDataLst>
                <p:tags r:id="rId107"/>
              </p:custDataLst>
            </p:nvPr>
          </p:nvSpPr>
          <p:spPr>
            <a:xfrm>
              <a:off x="10298113" y="1816100"/>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close/>
                  <a:moveTo>
                    <a:pt x="0" y="21"/>
                  </a:moveTo>
                  <a:lnTo>
                    <a:pt x="0" y="21"/>
                  </a:lnTo>
                  <a:close/>
                </a:path>
              </a:pathLst>
            </a:custGeom>
            <a:solidFill>
              <a:srgbClr val="F2F2F0"/>
            </a:solidFill>
            <a:ln w="9525">
              <a:noFill/>
            </a:ln>
          </p:spPr>
          <p:txBody>
            <a:bodyPr/>
            <a:p>
              <a:endParaRPr lang="zh-CN" altLang="en-US"/>
            </a:p>
          </p:txBody>
        </p:sp>
        <p:sp>
          <p:nvSpPr>
            <p:cNvPr id="2158" name="Freeform 156"/>
            <p:cNvSpPr>
              <a:spLocks noEditPoints="1"/>
            </p:cNvSpPr>
            <p:nvPr>
              <p:custDataLst>
                <p:tags r:id="rId108"/>
              </p:custDataLst>
            </p:nvPr>
          </p:nvSpPr>
          <p:spPr>
            <a:xfrm>
              <a:off x="10298113" y="1816100"/>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moveTo>
                    <a:pt x="0" y="21"/>
                  </a:moveTo>
                  <a:lnTo>
                    <a:pt x="0" y="21"/>
                  </a:lnTo>
                </a:path>
              </a:pathLst>
            </a:custGeom>
            <a:noFill/>
            <a:ln w="9525">
              <a:noFill/>
            </a:ln>
          </p:spPr>
          <p:txBody>
            <a:bodyPr/>
            <a:p>
              <a:endParaRPr lang="zh-CN" altLang="en-US"/>
            </a:p>
          </p:txBody>
        </p:sp>
        <p:sp>
          <p:nvSpPr>
            <p:cNvPr id="2159" name="Freeform 157"/>
            <p:cNvSpPr>
              <a:spLocks noEditPoints="1"/>
            </p:cNvSpPr>
            <p:nvPr>
              <p:custDataLst>
                <p:tags r:id="rId109"/>
              </p:custDataLst>
            </p:nvPr>
          </p:nvSpPr>
          <p:spPr>
            <a:xfrm>
              <a:off x="10382250" y="1900238"/>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close/>
                  <a:moveTo>
                    <a:pt x="0" y="21"/>
                  </a:moveTo>
                  <a:lnTo>
                    <a:pt x="0" y="21"/>
                  </a:lnTo>
                  <a:close/>
                </a:path>
              </a:pathLst>
            </a:custGeom>
            <a:solidFill>
              <a:srgbClr val="FFFFFF"/>
            </a:solidFill>
            <a:ln w="9525">
              <a:noFill/>
            </a:ln>
          </p:spPr>
          <p:txBody>
            <a:bodyPr/>
            <a:p>
              <a:endParaRPr lang="zh-CN" altLang="en-US"/>
            </a:p>
          </p:txBody>
        </p:sp>
        <p:sp>
          <p:nvSpPr>
            <p:cNvPr id="2160" name="Freeform 158"/>
            <p:cNvSpPr>
              <a:spLocks noEditPoints="1"/>
            </p:cNvSpPr>
            <p:nvPr>
              <p:custDataLst>
                <p:tags r:id="rId110"/>
              </p:custDataLst>
            </p:nvPr>
          </p:nvSpPr>
          <p:spPr>
            <a:xfrm>
              <a:off x="10382250" y="1900238"/>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moveTo>
                    <a:pt x="0" y="21"/>
                  </a:moveTo>
                  <a:lnTo>
                    <a:pt x="0" y="21"/>
                  </a:lnTo>
                </a:path>
              </a:pathLst>
            </a:custGeom>
            <a:noFill/>
            <a:ln w="9525">
              <a:noFill/>
            </a:ln>
          </p:spPr>
          <p:txBody>
            <a:bodyPr/>
            <a:p>
              <a:endParaRPr lang="zh-CN" altLang="en-US"/>
            </a:p>
          </p:txBody>
        </p:sp>
        <p:sp>
          <p:nvSpPr>
            <p:cNvPr id="2161" name="Freeform 159"/>
            <p:cNvSpPr>
              <a:spLocks noEditPoints="1"/>
            </p:cNvSpPr>
            <p:nvPr>
              <p:custDataLst>
                <p:tags r:id="rId111"/>
              </p:custDataLst>
            </p:nvPr>
          </p:nvSpPr>
          <p:spPr>
            <a:xfrm>
              <a:off x="10594975" y="1863725"/>
              <a:ext cx="30163" cy="96837"/>
            </a:xfrm>
            <a:custGeom>
              <a:avLst/>
              <a:gdLst/>
              <a:ahLst/>
              <a:cxnLst>
                <a:cxn ang="0">
                  <a:pos x="12700" y="47624"/>
                </a:cxn>
                <a:cxn ang="0">
                  <a:pos x="12700" y="95249"/>
                </a:cxn>
                <a:cxn ang="0">
                  <a:pos x="28575" y="46037"/>
                </a:cxn>
                <a:cxn ang="0">
                  <a:pos x="4762" y="1587"/>
                </a:cxn>
                <a:cxn ang="0">
                  <a:pos x="12700" y="47624"/>
                </a:cxn>
                <a:cxn ang="0">
                  <a:pos x="12700" y="47624"/>
                </a:cxn>
                <a:cxn ang="0">
                  <a:pos x="12700" y="47624"/>
                </a:cxn>
              </a:cxnLst>
              <a:pathLst>
                <a:path w="19" h="61">
                  <a:moveTo>
                    <a:pt x="8" y="30"/>
                  </a:moveTo>
                  <a:cubicBezTo>
                    <a:pt x="9" y="47"/>
                    <a:pt x="5" y="61"/>
                    <a:pt x="8" y="60"/>
                  </a:cubicBezTo>
                  <a:cubicBezTo>
                    <a:pt x="11" y="60"/>
                    <a:pt x="19" y="46"/>
                    <a:pt x="18" y="29"/>
                  </a:cubicBezTo>
                  <a:cubicBezTo>
                    <a:pt x="16" y="13"/>
                    <a:pt x="5" y="0"/>
                    <a:pt x="3" y="1"/>
                  </a:cubicBezTo>
                  <a:cubicBezTo>
                    <a:pt x="0" y="1"/>
                    <a:pt x="6" y="14"/>
                    <a:pt x="8" y="30"/>
                  </a:cubicBezTo>
                  <a:close/>
                  <a:moveTo>
                    <a:pt x="8" y="30"/>
                  </a:moveTo>
                  <a:cubicBezTo>
                    <a:pt x="8" y="30"/>
                    <a:pt x="8" y="30"/>
                    <a:pt x="8" y="30"/>
                  </a:cubicBezTo>
                </a:path>
              </a:pathLst>
            </a:custGeom>
            <a:solidFill>
              <a:srgbClr val="FFFFFF"/>
            </a:solidFill>
            <a:ln w="9525">
              <a:noFill/>
            </a:ln>
          </p:spPr>
          <p:txBody>
            <a:bodyPr/>
            <a:p>
              <a:endParaRPr lang="zh-CN" altLang="en-US"/>
            </a:p>
          </p:txBody>
        </p:sp>
        <p:sp>
          <p:nvSpPr>
            <p:cNvPr id="2162" name="Freeform 160"/>
            <p:cNvSpPr>
              <a:spLocks noEditPoints="1"/>
            </p:cNvSpPr>
            <p:nvPr>
              <p:custDataLst>
                <p:tags r:id="rId112"/>
              </p:custDataLst>
            </p:nvPr>
          </p:nvSpPr>
          <p:spPr>
            <a:xfrm>
              <a:off x="10277475" y="1862138"/>
              <a:ext cx="109538" cy="98425"/>
            </a:xfrm>
            <a:custGeom>
              <a:avLst/>
              <a:gdLst/>
              <a:ahLst/>
              <a:cxnLst>
                <a:cxn ang="0">
                  <a:pos x="87312" y="98425"/>
                </a:cxn>
                <a:cxn ang="0">
                  <a:pos x="109538" y="76200"/>
                </a:cxn>
                <a:cxn ang="0">
                  <a:pos x="33337" y="0"/>
                </a:cxn>
                <a:cxn ang="0">
                  <a:pos x="0" y="33337"/>
                </a:cxn>
                <a:cxn ang="0">
                  <a:pos x="87312" y="98425"/>
                </a:cxn>
                <a:cxn ang="0">
                  <a:pos x="87312" y="98425"/>
                </a:cxn>
                <a:cxn ang="0">
                  <a:pos x="87312" y="98425"/>
                </a:cxn>
              </a:cxnLst>
              <a:pathLst>
                <a:path w="69" h="62">
                  <a:moveTo>
                    <a:pt x="55" y="62"/>
                  </a:moveTo>
                  <a:lnTo>
                    <a:pt x="69" y="48"/>
                  </a:lnTo>
                  <a:lnTo>
                    <a:pt x="21" y="0"/>
                  </a:lnTo>
                  <a:lnTo>
                    <a:pt x="0" y="21"/>
                  </a:lnTo>
                  <a:lnTo>
                    <a:pt x="55" y="62"/>
                  </a:lnTo>
                  <a:close/>
                  <a:moveTo>
                    <a:pt x="55" y="62"/>
                  </a:moveTo>
                  <a:lnTo>
                    <a:pt x="55" y="62"/>
                  </a:lnTo>
                  <a:close/>
                </a:path>
              </a:pathLst>
            </a:custGeom>
            <a:solidFill>
              <a:srgbClr val="F9CB46"/>
            </a:solidFill>
            <a:ln w="9525">
              <a:noFill/>
            </a:ln>
          </p:spPr>
          <p:txBody>
            <a:bodyPr/>
            <a:p>
              <a:endParaRPr lang="zh-CN" altLang="en-US"/>
            </a:p>
          </p:txBody>
        </p:sp>
        <p:sp>
          <p:nvSpPr>
            <p:cNvPr id="2163" name="Freeform 161"/>
            <p:cNvSpPr>
              <a:spLocks noEditPoints="1"/>
            </p:cNvSpPr>
            <p:nvPr>
              <p:custDataLst>
                <p:tags r:id="rId113"/>
              </p:custDataLst>
            </p:nvPr>
          </p:nvSpPr>
          <p:spPr>
            <a:xfrm>
              <a:off x="10277475" y="1862138"/>
              <a:ext cx="109538" cy="98425"/>
            </a:xfrm>
            <a:custGeom>
              <a:avLst/>
              <a:gdLst/>
              <a:ahLst/>
              <a:cxnLst>
                <a:cxn ang="0">
                  <a:pos x="87312" y="98425"/>
                </a:cxn>
                <a:cxn ang="0">
                  <a:pos x="109538" y="76200"/>
                </a:cxn>
                <a:cxn ang="0">
                  <a:pos x="33337" y="0"/>
                </a:cxn>
                <a:cxn ang="0">
                  <a:pos x="0" y="33337"/>
                </a:cxn>
                <a:cxn ang="0">
                  <a:pos x="87312" y="98425"/>
                </a:cxn>
                <a:cxn ang="0">
                  <a:pos x="87312" y="98425"/>
                </a:cxn>
                <a:cxn ang="0">
                  <a:pos x="87312" y="98425"/>
                </a:cxn>
              </a:cxnLst>
              <a:pathLst>
                <a:path w="69" h="62">
                  <a:moveTo>
                    <a:pt x="55" y="62"/>
                  </a:moveTo>
                  <a:lnTo>
                    <a:pt x="69" y="48"/>
                  </a:lnTo>
                  <a:lnTo>
                    <a:pt x="21" y="0"/>
                  </a:lnTo>
                  <a:lnTo>
                    <a:pt x="0" y="21"/>
                  </a:lnTo>
                  <a:lnTo>
                    <a:pt x="55" y="62"/>
                  </a:lnTo>
                  <a:moveTo>
                    <a:pt x="55" y="62"/>
                  </a:moveTo>
                  <a:lnTo>
                    <a:pt x="55" y="62"/>
                  </a:lnTo>
                </a:path>
              </a:pathLst>
            </a:custGeom>
            <a:noFill/>
            <a:ln w="9525">
              <a:noFill/>
            </a:ln>
          </p:spPr>
          <p:txBody>
            <a:bodyPr/>
            <a:p>
              <a:endParaRPr lang="zh-CN" altLang="en-US"/>
            </a:p>
          </p:txBody>
        </p:sp>
        <p:sp>
          <p:nvSpPr>
            <p:cNvPr id="2164" name="Freeform 162"/>
            <p:cNvSpPr>
              <a:spLocks noEditPoints="1"/>
            </p:cNvSpPr>
            <p:nvPr>
              <p:custDataLst>
                <p:tags r:id="rId114"/>
              </p:custDataLst>
            </p:nvPr>
          </p:nvSpPr>
          <p:spPr>
            <a:xfrm>
              <a:off x="10364788" y="1938338"/>
              <a:ext cx="96838" cy="87312"/>
            </a:xfrm>
            <a:custGeom>
              <a:avLst/>
              <a:gdLst/>
              <a:ahLst/>
              <a:cxnLst>
                <a:cxn ang="0">
                  <a:pos x="85725" y="87312"/>
                </a:cxn>
                <a:cxn ang="0">
                  <a:pos x="96838" y="76199"/>
                </a:cxn>
                <a:cxn ang="0">
                  <a:pos x="22225" y="0"/>
                </a:cxn>
                <a:cxn ang="0">
                  <a:pos x="0" y="22224"/>
                </a:cxn>
                <a:cxn ang="0">
                  <a:pos x="85725" y="87312"/>
                </a:cxn>
                <a:cxn ang="0">
                  <a:pos x="85725" y="87312"/>
                </a:cxn>
                <a:cxn ang="0">
                  <a:pos x="85725" y="87312"/>
                </a:cxn>
              </a:cxnLst>
              <a:pathLst>
                <a:path w="61" h="55">
                  <a:moveTo>
                    <a:pt x="54" y="55"/>
                  </a:moveTo>
                  <a:lnTo>
                    <a:pt x="61" y="48"/>
                  </a:lnTo>
                  <a:lnTo>
                    <a:pt x="14" y="0"/>
                  </a:lnTo>
                  <a:lnTo>
                    <a:pt x="0" y="14"/>
                  </a:lnTo>
                  <a:lnTo>
                    <a:pt x="54" y="55"/>
                  </a:lnTo>
                  <a:close/>
                  <a:moveTo>
                    <a:pt x="54" y="55"/>
                  </a:moveTo>
                  <a:lnTo>
                    <a:pt x="54" y="55"/>
                  </a:lnTo>
                  <a:close/>
                </a:path>
              </a:pathLst>
            </a:custGeom>
            <a:solidFill>
              <a:srgbClr val="EFB933"/>
            </a:solidFill>
            <a:ln w="9525">
              <a:noFill/>
            </a:ln>
          </p:spPr>
          <p:txBody>
            <a:bodyPr/>
            <a:p>
              <a:endParaRPr lang="zh-CN" altLang="en-US"/>
            </a:p>
          </p:txBody>
        </p:sp>
        <p:sp>
          <p:nvSpPr>
            <p:cNvPr id="2165" name="Freeform 163"/>
            <p:cNvSpPr>
              <a:spLocks noEditPoints="1"/>
            </p:cNvSpPr>
            <p:nvPr>
              <p:custDataLst>
                <p:tags r:id="rId115"/>
              </p:custDataLst>
            </p:nvPr>
          </p:nvSpPr>
          <p:spPr>
            <a:xfrm>
              <a:off x="10364788" y="1938338"/>
              <a:ext cx="96838" cy="87312"/>
            </a:xfrm>
            <a:custGeom>
              <a:avLst/>
              <a:gdLst/>
              <a:ahLst/>
              <a:cxnLst>
                <a:cxn ang="0">
                  <a:pos x="85725" y="87312"/>
                </a:cxn>
                <a:cxn ang="0">
                  <a:pos x="96838" y="76199"/>
                </a:cxn>
                <a:cxn ang="0">
                  <a:pos x="22225" y="0"/>
                </a:cxn>
                <a:cxn ang="0">
                  <a:pos x="0" y="22224"/>
                </a:cxn>
                <a:cxn ang="0">
                  <a:pos x="85725" y="87312"/>
                </a:cxn>
                <a:cxn ang="0">
                  <a:pos x="85725" y="87312"/>
                </a:cxn>
                <a:cxn ang="0">
                  <a:pos x="85725" y="87312"/>
                </a:cxn>
              </a:cxnLst>
              <a:pathLst>
                <a:path w="61" h="55">
                  <a:moveTo>
                    <a:pt x="54" y="55"/>
                  </a:moveTo>
                  <a:lnTo>
                    <a:pt x="61" y="48"/>
                  </a:lnTo>
                  <a:lnTo>
                    <a:pt x="14" y="0"/>
                  </a:lnTo>
                  <a:lnTo>
                    <a:pt x="0" y="14"/>
                  </a:lnTo>
                  <a:lnTo>
                    <a:pt x="54" y="55"/>
                  </a:lnTo>
                  <a:moveTo>
                    <a:pt x="54" y="55"/>
                  </a:moveTo>
                  <a:lnTo>
                    <a:pt x="54" y="55"/>
                  </a:lnTo>
                </a:path>
              </a:pathLst>
            </a:custGeom>
            <a:noFill/>
            <a:ln w="9525">
              <a:noFill/>
            </a:ln>
          </p:spPr>
          <p:txBody>
            <a:bodyPr/>
            <a:p>
              <a:endParaRPr lang="zh-CN" altLang="en-US"/>
            </a:p>
          </p:txBody>
        </p:sp>
        <p:sp>
          <p:nvSpPr>
            <p:cNvPr id="2166" name="Freeform 164"/>
            <p:cNvSpPr>
              <a:spLocks noEditPoints="1"/>
            </p:cNvSpPr>
            <p:nvPr>
              <p:custDataLst>
                <p:tags r:id="rId116"/>
              </p:custDataLst>
            </p:nvPr>
          </p:nvSpPr>
          <p:spPr>
            <a:xfrm>
              <a:off x="10450513" y="2014538"/>
              <a:ext cx="87313" cy="76200"/>
            </a:xfrm>
            <a:custGeom>
              <a:avLst/>
              <a:gdLst/>
              <a:ahLst/>
              <a:cxnLst>
                <a:cxn ang="0">
                  <a:pos x="87313" y="76200"/>
                </a:cxn>
                <a:cxn ang="0">
                  <a:pos x="11112" y="0"/>
                </a:cxn>
                <a:cxn ang="0">
                  <a:pos x="0" y="11112"/>
                </a:cxn>
                <a:cxn ang="0">
                  <a:pos x="87313" y="76200"/>
                </a:cxn>
                <a:cxn ang="0">
                  <a:pos x="87313" y="76200"/>
                </a:cxn>
                <a:cxn ang="0">
                  <a:pos x="87313" y="76200"/>
                </a:cxn>
              </a:cxnLst>
              <a:pathLst>
                <a:path w="55" h="48">
                  <a:moveTo>
                    <a:pt x="55" y="48"/>
                  </a:moveTo>
                  <a:lnTo>
                    <a:pt x="7" y="0"/>
                  </a:lnTo>
                  <a:lnTo>
                    <a:pt x="0" y="7"/>
                  </a:lnTo>
                  <a:lnTo>
                    <a:pt x="55" y="48"/>
                  </a:lnTo>
                  <a:close/>
                  <a:moveTo>
                    <a:pt x="55" y="48"/>
                  </a:moveTo>
                  <a:lnTo>
                    <a:pt x="55" y="48"/>
                  </a:lnTo>
                  <a:close/>
                </a:path>
              </a:pathLst>
            </a:custGeom>
            <a:solidFill>
              <a:srgbClr val="E2A723"/>
            </a:solidFill>
            <a:ln w="9525">
              <a:noFill/>
            </a:ln>
          </p:spPr>
          <p:txBody>
            <a:bodyPr/>
            <a:p>
              <a:endParaRPr lang="zh-CN" altLang="en-US"/>
            </a:p>
          </p:txBody>
        </p:sp>
        <p:sp>
          <p:nvSpPr>
            <p:cNvPr id="2167" name="Freeform 165"/>
            <p:cNvSpPr>
              <a:spLocks noEditPoints="1"/>
            </p:cNvSpPr>
            <p:nvPr>
              <p:custDataLst>
                <p:tags r:id="rId117"/>
              </p:custDataLst>
            </p:nvPr>
          </p:nvSpPr>
          <p:spPr>
            <a:xfrm>
              <a:off x="10450513" y="2014538"/>
              <a:ext cx="87313" cy="76200"/>
            </a:xfrm>
            <a:custGeom>
              <a:avLst/>
              <a:gdLst/>
              <a:ahLst/>
              <a:cxnLst>
                <a:cxn ang="0">
                  <a:pos x="87313" y="76200"/>
                </a:cxn>
                <a:cxn ang="0">
                  <a:pos x="11112" y="0"/>
                </a:cxn>
                <a:cxn ang="0">
                  <a:pos x="0" y="11112"/>
                </a:cxn>
                <a:cxn ang="0">
                  <a:pos x="87313" y="76200"/>
                </a:cxn>
                <a:cxn ang="0">
                  <a:pos x="87313" y="76200"/>
                </a:cxn>
                <a:cxn ang="0">
                  <a:pos x="87313" y="76200"/>
                </a:cxn>
              </a:cxnLst>
              <a:pathLst>
                <a:path w="55" h="48">
                  <a:moveTo>
                    <a:pt x="55" y="48"/>
                  </a:moveTo>
                  <a:lnTo>
                    <a:pt x="7" y="0"/>
                  </a:lnTo>
                  <a:lnTo>
                    <a:pt x="0" y="7"/>
                  </a:lnTo>
                  <a:lnTo>
                    <a:pt x="55" y="48"/>
                  </a:lnTo>
                  <a:moveTo>
                    <a:pt x="55" y="48"/>
                  </a:moveTo>
                  <a:lnTo>
                    <a:pt x="55" y="48"/>
                  </a:lnTo>
                </a:path>
              </a:pathLst>
            </a:custGeom>
            <a:noFill/>
            <a:ln w="9525">
              <a:noFill/>
            </a:ln>
          </p:spPr>
          <p:txBody>
            <a:bodyPr/>
            <a:p>
              <a:endParaRPr lang="zh-CN" altLang="en-US"/>
            </a:p>
          </p:txBody>
        </p:sp>
        <p:sp>
          <p:nvSpPr>
            <p:cNvPr id="2168" name="Freeform 166"/>
            <p:cNvSpPr/>
            <p:nvPr>
              <p:custDataLst>
                <p:tags r:id="rId118"/>
              </p:custDataLst>
            </p:nvPr>
          </p:nvSpPr>
          <p:spPr>
            <a:xfrm>
              <a:off x="10355263" y="3452813"/>
              <a:ext cx="760413" cy="763587"/>
            </a:xfrm>
            <a:custGeom>
              <a:avLst/>
              <a:gdLst/>
              <a:ahLst/>
              <a:cxnLst>
                <a:cxn ang="0">
                  <a:pos x="760413" y="449262"/>
                </a:cxn>
                <a:cxn ang="0">
                  <a:pos x="473075" y="763587"/>
                </a:cxn>
                <a:cxn ang="0">
                  <a:pos x="0" y="306387"/>
                </a:cxn>
                <a:cxn ang="0">
                  <a:pos x="7937" y="19049"/>
                </a:cxn>
                <a:cxn ang="0">
                  <a:pos x="315912" y="0"/>
                </a:cxn>
                <a:cxn ang="0">
                  <a:pos x="760413" y="449262"/>
                </a:cxn>
              </a:cxnLst>
              <a:pathLst>
                <a:path w="479" h="481">
                  <a:moveTo>
                    <a:pt x="479" y="283"/>
                  </a:moveTo>
                  <a:lnTo>
                    <a:pt x="298" y="481"/>
                  </a:lnTo>
                  <a:lnTo>
                    <a:pt x="0" y="193"/>
                  </a:lnTo>
                  <a:lnTo>
                    <a:pt x="5" y="12"/>
                  </a:lnTo>
                  <a:lnTo>
                    <a:pt x="199" y="0"/>
                  </a:lnTo>
                  <a:lnTo>
                    <a:pt x="479" y="283"/>
                  </a:lnTo>
                  <a:close/>
                </a:path>
              </a:pathLst>
            </a:custGeom>
            <a:solidFill>
              <a:srgbClr val="33B679"/>
            </a:solidFill>
            <a:ln w="9525">
              <a:noFill/>
            </a:ln>
          </p:spPr>
          <p:txBody>
            <a:bodyPr/>
            <a:p>
              <a:endParaRPr lang="zh-CN" altLang="en-US"/>
            </a:p>
          </p:txBody>
        </p:sp>
        <p:sp>
          <p:nvSpPr>
            <p:cNvPr id="2169" name="Oval 167"/>
            <p:cNvSpPr/>
            <p:nvPr>
              <p:custDataLst>
                <p:tags r:id="rId119"/>
              </p:custDataLst>
            </p:nvPr>
          </p:nvSpPr>
          <p:spPr>
            <a:xfrm>
              <a:off x="10445750" y="3527425"/>
              <a:ext cx="149225" cy="150812"/>
            </a:xfrm>
            <a:prstGeom prst="ellipse">
              <a:avLst/>
            </a:prstGeom>
            <a:solidFill>
              <a:srgbClr val="7DCEA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70" name="Oval 168"/>
            <p:cNvSpPr/>
            <p:nvPr>
              <p:custDataLst>
                <p:tags r:id="rId120"/>
              </p:custDataLst>
            </p:nvPr>
          </p:nvSpPr>
          <p:spPr>
            <a:xfrm>
              <a:off x="10490200" y="3568700"/>
              <a:ext cx="66675" cy="68262"/>
            </a:xfrm>
            <a:prstGeom prst="ellipse">
              <a:avLst/>
            </a:prstGeom>
            <a:solidFill>
              <a:srgbClr val="FFFFFF"/>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71" name="Freeform 169"/>
            <p:cNvSpPr>
              <a:spLocks noEditPoints="1"/>
            </p:cNvSpPr>
            <p:nvPr>
              <p:custDataLst>
                <p:tags r:id="rId121"/>
              </p:custDataLst>
            </p:nvPr>
          </p:nvSpPr>
          <p:spPr>
            <a:xfrm>
              <a:off x="9779000" y="2852738"/>
              <a:ext cx="841375" cy="862012"/>
            </a:xfrm>
            <a:custGeom>
              <a:avLst/>
              <a:gdLst/>
              <a:ahLst/>
              <a:cxnLst>
                <a:cxn ang="0">
                  <a:pos x="0" y="420687"/>
                </a:cxn>
                <a:cxn ang="0">
                  <a:pos x="209550" y="785812"/>
                </a:cxn>
                <a:cxn ang="0">
                  <a:pos x="631825" y="785812"/>
                </a:cxn>
                <a:cxn ang="0">
                  <a:pos x="841375" y="420687"/>
                </a:cxn>
                <a:cxn ang="0">
                  <a:pos x="420687" y="0"/>
                </a:cxn>
                <a:cxn ang="0">
                  <a:pos x="0" y="420687"/>
                </a:cxn>
                <a:cxn ang="0">
                  <a:pos x="0" y="420687"/>
                </a:cxn>
                <a:cxn ang="0">
                  <a:pos x="0" y="420687"/>
                </a:cxn>
              </a:cxnLst>
              <a:pathLst>
                <a:path w="530" h="543">
                  <a:moveTo>
                    <a:pt x="0" y="265"/>
                  </a:moveTo>
                  <a:cubicBezTo>
                    <a:pt x="0" y="360"/>
                    <a:pt x="50" y="448"/>
                    <a:pt x="132" y="495"/>
                  </a:cubicBezTo>
                  <a:cubicBezTo>
                    <a:pt x="214" y="543"/>
                    <a:pt x="316" y="543"/>
                    <a:pt x="398" y="495"/>
                  </a:cubicBezTo>
                  <a:cubicBezTo>
                    <a:pt x="480" y="448"/>
                    <a:pt x="530" y="360"/>
                    <a:pt x="530" y="265"/>
                  </a:cubicBezTo>
                  <a:cubicBezTo>
                    <a:pt x="530" y="119"/>
                    <a:pt x="412" y="0"/>
                    <a:pt x="265" y="0"/>
                  </a:cubicBezTo>
                  <a:cubicBezTo>
                    <a:pt x="119" y="0"/>
                    <a:pt x="0" y="119"/>
                    <a:pt x="0" y="265"/>
                  </a:cubicBezTo>
                  <a:close/>
                  <a:moveTo>
                    <a:pt x="0" y="265"/>
                  </a:moveTo>
                  <a:cubicBezTo>
                    <a:pt x="0" y="265"/>
                    <a:pt x="0" y="265"/>
                    <a:pt x="0" y="265"/>
                  </a:cubicBezTo>
                </a:path>
              </a:pathLst>
            </a:custGeom>
            <a:solidFill>
              <a:srgbClr val="98C5EA"/>
            </a:solidFill>
            <a:ln w="9525">
              <a:noFill/>
            </a:ln>
          </p:spPr>
          <p:txBody>
            <a:bodyPr/>
            <a:p>
              <a:endParaRPr lang="zh-CN" altLang="en-US"/>
            </a:p>
          </p:txBody>
        </p:sp>
        <p:sp>
          <p:nvSpPr>
            <p:cNvPr id="2172" name="Freeform 170"/>
            <p:cNvSpPr>
              <a:spLocks noEditPoints="1"/>
            </p:cNvSpPr>
            <p:nvPr>
              <p:custDataLst>
                <p:tags r:id="rId122"/>
              </p:custDataLst>
            </p:nvPr>
          </p:nvSpPr>
          <p:spPr>
            <a:xfrm>
              <a:off x="9767888" y="2841625"/>
              <a:ext cx="863600" cy="865187"/>
            </a:xfrm>
            <a:custGeom>
              <a:avLst/>
              <a:gdLst/>
              <a:ahLst/>
              <a:cxnLst>
                <a:cxn ang="0">
                  <a:pos x="431800" y="865187"/>
                </a:cxn>
                <a:cxn ang="0">
                  <a:pos x="0" y="431799"/>
                </a:cxn>
                <a:cxn ang="0">
                  <a:pos x="431800" y="0"/>
                </a:cxn>
                <a:cxn ang="0">
                  <a:pos x="863600" y="431799"/>
                </a:cxn>
                <a:cxn ang="0">
                  <a:pos x="431800" y="865187"/>
                </a:cxn>
                <a:cxn ang="0">
                  <a:pos x="431800" y="22224"/>
                </a:cxn>
                <a:cxn ang="0">
                  <a:pos x="22225" y="431799"/>
                </a:cxn>
                <a:cxn ang="0">
                  <a:pos x="431800" y="842962"/>
                </a:cxn>
                <a:cxn ang="0">
                  <a:pos x="841375" y="431799"/>
                </a:cxn>
                <a:cxn ang="0">
                  <a:pos x="431800" y="22224"/>
                </a:cxn>
                <a:cxn ang="0">
                  <a:pos x="431800" y="22224"/>
                </a:cxn>
                <a:cxn ang="0">
                  <a:pos x="431800" y="22224"/>
                </a:cxn>
              </a:cxnLst>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w="9525">
              <a:noFill/>
            </a:ln>
          </p:spPr>
          <p:txBody>
            <a:bodyPr/>
            <a:p>
              <a:endParaRPr lang="zh-CN" altLang="en-US"/>
            </a:p>
          </p:txBody>
        </p:sp>
        <p:sp>
          <p:nvSpPr>
            <p:cNvPr id="2173" name="Freeform 171"/>
            <p:cNvSpPr>
              <a:spLocks noEditPoints="1"/>
            </p:cNvSpPr>
            <p:nvPr>
              <p:custDataLst>
                <p:tags r:id="rId123"/>
              </p:custDataLst>
            </p:nvPr>
          </p:nvSpPr>
          <p:spPr>
            <a:xfrm>
              <a:off x="10117138" y="3190875"/>
              <a:ext cx="166688" cy="166687"/>
            </a:xfrm>
            <a:custGeom>
              <a:avLst/>
              <a:gdLst/>
              <a:ahLst/>
              <a:cxnLst>
                <a:cxn ang="0">
                  <a:pos x="0" y="82549"/>
                </a:cxn>
                <a:cxn ang="0">
                  <a:pos x="82550" y="166687"/>
                </a:cxn>
                <a:cxn ang="0">
                  <a:pos x="166688" y="82549"/>
                </a:cxn>
                <a:cxn ang="0">
                  <a:pos x="82550" y="0"/>
                </a:cxn>
                <a:cxn ang="0">
                  <a:pos x="0" y="82549"/>
                </a:cxn>
                <a:cxn ang="0">
                  <a:pos x="0" y="82549"/>
                </a:cxn>
                <a:cxn ang="0">
                  <a:pos x="0" y="82549"/>
                </a:cxn>
              </a:cxnLst>
              <a:pathLst>
                <a:path w="105" h="105">
                  <a:moveTo>
                    <a:pt x="0" y="52"/>
                  </a:moveTo>
                  <a:cubicBezTo>
                    <a:pt x="0" y="81"/>
                    <a:pt x="23" y="105"/>
                    <a:pt x="52" y="105"/>
                  </a:cubicBezTo>
                  <a:cubicBezTo>
                    <a:pt x="81" y="105"/>
                    <a:pt x="105" y="81"/>
                    <a:pt x="105" y="52"/>
                  </a:cubicBezTo>
                  <a:cubicBezTo>
                    <a:pt x="105" y="23"/>
                    <a:pt x="81" y="0"/>
                    <a:pt x="52" y="0"/>
                  </a:cubicBezTo>
                  <a:cubicBezTo>
                    <a:pt x="23" y="0"/>
                    <a:pt x="0" y="23"/>
                    <a:pt x="0" y="52"/>
                  </a:cubicBezTo>
                  <a:close/>
                  <a:moveTo>
                    <a:pt x="0" y="52"/>
                  </a:moveTo>
                  <a:cubicBezTo>
                    <a:pt x="0" y="52"/>
                    <a:pt x="0" y="52"/>
                    <a:pt x="0" y="52"/>
                  </a:cubicBezTo>
                </a:path>
              </a:pathLst>
            </a:custGeom>
            <a:solidFill>
              <a:srgbClr val="FFFFFF"/>
            </a:solidFill>
            <a:ln w="9525">
              <a:noFill/>
            </a:ln>
          </p:spPr>
          <p:txBody>
            <a:bodyPr/>
            <a:p>
              <a:endParaRPr lang="zh-CN" altLang="en-US"/>
            </a:p>
          </p:txBody>
        </p:sp>
        <p:sp>
          <p:nvSpPr>
            <p:cNvPr id="2174" name="Freeform 172"/>
            <p:cNvSpPr>
              <a:spLocks noEditPoints="1"/>
            </p:cNvSpPr>
            <p:nvPr>
              <p:custDataLst>
                <p:tags r:id="rId124"/>
              </p:custDataLst>
            </p:nvPr>
          </p:nvSpPr>
          <p:spPr>
            <a:xfrm>
              <a:off x="10093325" y="3168650"/>
              <a:ext cx="212725" cy="211137"/>
            </a:xfrm>
            <a:custGeom>
              <a:avLst/>
              <a:gdLst/>
              <a:ahLst/>
              <a:cxnLst>
                <a:cxn ang="0">
                  <a:pos x="106362" y="211137"/>
                </a:cxn>
                <a:cxn ang="0">
                  <a:pos x="0" y="104774"/>
                </a:cxn>
                <a:cxn ang="0">
                  <a:pos x="106362" y="0"/>
                </a:cxn>
                <a:cxn ang="0">
                  <a:pos x="212725" y="104774"/>
                </a:cxn>
                <a:cxn ang="0">
                  <a:pos x="106362" y="211137"/>
                </a:cxn>
                <a:cxn ang="0">
                  <a:pos x="106362" y="44449"/>
                </a:cxn>
                <a:cxn ang="0">
                  <a:pos x="106362" y="44449"/>
                </a:cxn>
                <a:cxn ang="0">
                  <a:pos x="106362" y="44449"/>
                </a:cxn>
                <a:cxn ang="0">
                  <a:pos x="106362" y="44449"/>
                </a:cxn>
              </a:cxnLst>
              <a:pathLst>
                <a:path w="134" h="133">
                  <a:moveTo>
                    <a:pt x="67" y="133"/>
                  </a:moveTo>
                  <a:cubicBezTo>
                    <a:pt x="30" y="133"/>
                    <a:pt x="0" y="103"/>
                    <a:pt x="0" y="66"/>
                  </a:cubicBezTo>
                  <a:cubicBezTo>
                    <a:pt x="0" y="30"/>
                    <a:pt x="30" y="0"/>
                    <a:pt x="67" y="0"/>
                  </a:cubicBezTo>
                  <a:cubicBezTo>
                    <a:pt x="104" y="0"/>
                    <a:pt x="134" y="30"/>
                    <a:pt x="134" y="66"/>
                  </a:cubicBezTo>
                  <a:cubicBezTo>
                    <a:pt x="134" y="103"/>
                    <a:pt x="104" y="133"/>
                    <a:pt x="67" y="133"/>
                  </a:cubicBezTo>
                  <a:close/>
                  <a:moveTo>
                    <a:pt x="67" y="28"/>
                  </a:moveTo>
                  <a:cubicBezTo>
                    <a:pt x="67" y="28"/>
                    <a:pt x="67" y="28"/>
                    <a:pt x="67" y="28"/>
                  </a:cubicBezTo>
                  <a:moveTo>
                    <a:pt x="67" y="28"/>
                  </a:moveTo>
                  <a:cubicBezTo>
                    <a:pt x="67" y="28"/>
                    <a:pt x="67" y="28"/>
                    <a:pt x="67" y="28"/>
                  </a:cubicBezTo>
                </a:path>
              </a:pathLst>
            </a:custGeom>
            <a:solidFill>
              <a:srgbClr val="4581BA"/>
            </a:solidFill>
            <a:ln w="9525">
              <a:noFill/>
            </a:ln>
          </p:spPr>
          <p:txBody>
            <a:bodyPr/>
            <a:p>
              <a:endParaRPr lang="zh-CN" altLang="en-US"/>
            </a:p>
          </p:txBody>
        </p:sp>
        <p:sp>
          <p:nvSpPr>
            <p:cNvPr id="2175" name="Freeform 173"/>
            <p:cNvSpPr>
              <a:spLocks noEditPoints="1"/>
            </p:cNvSpPr>
            <p:nvPr>
              <p:custDataLst>
                <p:tags r:id="rId125"/>
              </p:custDataLst>
            </p:nvPr>
          </p:nvSpPr>
          <p:spPr>
            <a:xfrm>
              <a:off x="10229850" y="2908300"/>
              <a:ext cx="304800" cy="322262"/>
            </a:xfrm>
            <a:custGeom>
              <a:avLst/>
              <a:gdLst/>
              <a:ahLst/>
              <a:cxnLst>
                <a:cxn ang="0">
                  <a:pos x="66675" y="322262"/>
                </a:cxn>
                <a:cxn ang="0">
                  <a:pos x="304800" y="96837"/>
                </a:cxn>
                <a:cxn ang="0">
                  <a:pos x="163512" y="0"/>
                </a:cxn>
                <a:cxn ang="0">
                  <a:pos x="0" y="263524"/>
                </a:cxn>
                <a:cxn ang="0">
                  <a:pos x="66675" y="322262"/>
                </a:cxn>
                <a:cxn ang="0">
                  <a:pos x="66675" y="322262"/>
                </a:cxn>
                <a:cxn ang="0">
                  <a:pos x="66675" y="322262"/>
                </a:cxn>
              </a:cxnLst>
              <a:pathLst>
                <a:path w="192" h="203">
                  <a:moveTo>
                    <a:pt x="42" y="203"/>
                  </a:moveTo>
                  <a:cubicBezTo>
                    <a:pt x="192" y="61"/>
                    <a:pt x="192" y="61"/>
                    <a:pt x="192" y="61"/>
                  </a:cubicBezTo>
                  <a:cubicBezTo>
                    <a:pt x="103" y="0"/>
                    <a:pt x="103" y="0"/>
                    <a:pt x="103" y="0"/>
                  </a:cubicBezTo>
                  <a:cubicBezTo>
                    <a:pt x="0" y="166"/>
                    <a:pt x="0" y="166"/>
                    <a:pt x="0" y="166"/>
                  </a:cubicBezTo>
                  <a:cubicBezTo>
                    <a:pt x="24" y="173"/>
                    <a:pt x="35" y="189"/>
                    <a:pt x="42" y="203"/>
                  </a:cubicBezTo>
                  <a:close/>
                  <a:moveTo>
                    <a:pt x="42" y="203"/>
                  </a:moveTo>
                  <a:cubicBezTo>
                    <a:pt x="42" y="203"/>
                    <a:pt x="42" y="203"/>
                    <a:pt x="42" y="203"/>
                  </a:cubicBezTo>
                </a:path>
              </a:pathLst>
            </a:custGeom>
            <a:solidFill>
              <a:srgbClr val="DDEDFA"/>
            </a:solidFill>
            <a:ln w="9525">
              <a:noFill/>
            </a:ln>
          </p:spPr>
          <p:txBody>
            <a:bodyPr/>
            <a:p>
              <a:endParaRPr lang="zh-CN" altLang="en-US"/>
            </a:p>
          </p:txBody>
        </p:sp>
        <p:sp>
          <p:nvSpPr>
            <p:cNvPr id="2176" name="Freeform 174"/>
            <p:cNvSpPr>
              <a:spLocks noEditPoints="1"/>
            </p:cNvSpPr>
            <p:nvPr>
              <p:custDataLst>
                <p:tags r:id="rId126"/>
              </p:custDataLst>
            </p:nvPr>
          </p:nvSpPr>
          <p:spPr>
            <a:xfrm>
              <a:off x="10194925" y="2859088"/>
              <a:ext cx="198438" cy="312737"/>
            </a:xfrm>
            <a:custGeom>
              <a:avLst/>
              <a:gdLst/>
              <a:ahLst/>
              <a:cxnLst>
                <a:cxn ang="0">
                  <a:pos x="4762" y="309562"/>
                </a:cxn>
                <a:cxn ang="0">
                  <a:pos x="34925" y="312737"/>
                </a:cxn>
                <a:cxn ang="0">
                  <a:pos x="198438" y="49212"/>
                </a:cxn>
                <a:cxn ang="0">
                  <a:pos x="104775" y="0"/>
                </a:cxn>
                <a:cxn ang="0">
                  <a:pos x="4762" y="311149"/>
                </a:cxn>
                <a:cxn ang="0">
                  <a:pos x="4762" y="309562"/>
                </a:cxn>
                <a:cxn ang="0">
                  <a:pos x="4762" y="309562"/>
                </a:cxn>
                <a:cxn ang="0">
                  <a:pos x="4762" y="309562"/>
                </a:cxn>
              </a:cxnLst>
              <a:pathLst>
                <a:path w="125" h="197">
                  <a:moveTo>
                    <a:pt x="3" y="195"/>
                  </a:moveTo>
                  <a:cubicBezTo>
                    <a:pt x="10" y="195"/>
                    <a:pt x="16" y="196"/>
                    <a:pt x="22" y="197"/>
                  </a:cubicBezTo>
                  <a:cubicBezTo>
                    <a:pt x="125" y="31"/>
                    <a:pt x="125" y="31"/>
                    <a:pt x="125" y="31"/>
                  </a:cubicBezTo>
                  <a:cubicBezTo>
                    <a:pt x="66" y="0"/>
                    <a:pt x="66" y="0"/>
                    <a:pt x="66" y="0"/>
                  </a:cubicBezTo>
                  <a:cubicBezTo>
                    <a:pt x="3" y="196"/>
                    <a:pt x="3" y="196"/>
                    <a:pt x="3" y="196"/>
                  </a:cubicBezTo>
                  <a:cubicBezTo>
                    <a:pt x="6" y="195"/>
                    <a:pt x="0" y="195"/>
                    <a:pt x="3" y="195"/>
                  </a:cubicBezTo>
                  <a:close/>
                  <a:moveTo>
                    <a:pt x="3" y="195"/>
                  </a:moveTo>
                  <a:cubicBezTo>
                    <a:pt x="3" y="195"/>
                    <a:pt x="3" y="195"/>
                    <a:pt x="3" y="195"/>
                  </a:cubicBezTo>
                </a:path>
              </a:pathLst>
            </a:custGeom>
            <a:solidFill>
              <a:srgbClr val="FFFFFF"/>
            </a:solidFill>
            <a:ln w="9525">
              <a:noFill/>
            </a:ln>
          </p:spPr>
          <p:txBody>
            <a:bodyPr/>
            <a:p>
              <a:endParaRPr lang="zh-CN" altLang="en-US"/>
            </a:p>
          </p:txBody>
        </p:sp>
        <p:sp>
          <p:nvSpPr>
            <p:cNvPr id="2177" name="Freeform 175"/>
            <p:cNvSpPr>
              <a:spLocks noEditPoints="1"/>
            </p:cNvSpPr>
            <p:nvPr>
              <p:custDataLst>
                <p:tags r:id="rId127"/>
              </p:custDataLst>
            </p:nvPr>
          </p:nvSpPr>
          <p:spPr>
            <a:xfrm>
              <a:off x="9866313" y="3319463"/>
              <a:ext cx="304800" cy="322262"/>
            </a:xfrm>
            <a:custGeom>
              <a:avLst/>
              <a:gdLst/>
              <a:ahLst/>
              <a:cxnLst>
                <a:cxn ang="0">
                  <a:pos x="238125" y="0"/>
                </a:cxn>
                <a:cxn ang="0">
                  <a:pos x="0" y="227012"/>
                </a:cxn>
                <a:cxn ang="0">
                  <a:pos x="141287" y="322262"/>
                </a:cxn>
                <a:cxn ang="0">
                  <a:pos x="304800" y="57149"/>
                </a:cxn>
                <a:cxn ang="0">
                  <a:pos x="238125" y="0"/>
                </a:cxn>
                <a:cxn ang="0">
                  <a:pos x="238125" y="0"/>
                </a:cxn>
                <a:cxn ang="0">
                  <a:pos x="238125" y="0"/>
                </a:cxn>
              </a:cxnLst>
              <a:pathLst>
                <a:path w="192" h="203">
                  <a:moveTo>
                    <a:pt x="150" y="0"/>
                  </a:moveTo>
                  <a:cubicBezTo>
                    <a:pt x="0" y="143"/>
                    <a:pt x="0" y="143"/>
                    <a:pt x="0" y="143"/>
                  </a:cubicBezTo>
                  <a:cubicBezTo>
                    <a:pt x="89" y="203"/>
                    <a:pt x="89" y="203"/>
                    <a:pt x="89" y="203"/>
                  </a:cubicBezTo>
                  <a:cubicBezTo>
                    <a:pt x="192" y="36"/>
                    <a:pt x="192" y="36"/>
                    <a:pt x="192" y="36"/>
                  </a:cubicBezTo>
                  <a:cubicBezTo>
                    <a:pt x="168" y="30"/>
                    <a:pt x="157" y="14"/>
                    <a:pt x="150" y="0"/>
                  </a:cubicBezTo>
                  <a:close/>
                  <a:moveTo>
                    <a:pt x="150" y="0"/>
                  </a:moveTo>
                  <a:cubicBezTo>
                    <a:pt x="150" y="0"/>
                    <a:pt x="150" y="0"/>
                    <a:pt x="150" y="0"/>
                  </a:cubicBezTo>
                </a:path>
              </a:pathLst>
            </a:custGeom>
            <a:solidFill>
              <a:srgbClr val="DDEDFA"/>
            </a:solidFill>
            <a:ln w="9525">
              <a:noFill/>
            </a:ln>
          </p:spPr>
          <p:txBody>
            <a:bodyPr/>
            <a:p>
              <a:endParaRPr lang="zh-CN" altLang="en-US"/>
            </a:p>
          </p:txBody>
        </p:sp>
        <p:sp>
          <p:nvSpPr>
            <p:cNvPr id="2178" name="Freeform 176"/>
            <p:cNvSpPr>
              <a:spLocks noEditPoints="1"/>
            </p:cNvSpPr>
            <p:nvPr>
              <p:custDataLst>
                <p:tags r:id="rId128"/>
              </p:custDataLst>
            </p:nvPr>
          </p:nvSpPr>
          <p:spPr>
            <a:xfrm>
              <a:off x="10007600" y="3376613"/>
              <a:ext cx="198438" cy="314325"/>
            </a:xfrm>
            <a:custGeom>
              <a:avLst/>
              <a:gdLst/>
              <a:ahLst/>
              <a:cxnLst>
                <a:cxn ang="0">
                  <a:pos x="193675" y="4762"/>
                </a:cxn>
                <a:cxn ang="0">
                  <a:pos x="163512" y="0"/>
                </a:cxn>
                <a:cxn ang="0">
                  <a:pos x="0" y="265112"/>
                </a:cxn>
                <a:cxn ang="0">
                  <a:pos x="95250" y="314325"/>
                </a:cxn>
                <a:cxn ang="0">
                  <a:pos x="193675" y="3175"/>
                </a:cxn>
                <a:cxn ang="0">
                  <a:pos x="193675" y="4762"/>
                </a:cxn>
                <a:cxn ang="0">
                  <a:pos x="193675" y="4762"/>
                </a:cxn>
                <a:cxn ang="0">
                  <a:pos x="193675" y="4762"/>
                </a:cxn>
              </a:cxnLst>
              <a:pathLst>
                <a:path w="125" h="198">
                  <a:moveTo>
                    <a:pt x="122" y="3"/>
                  </a:moveTo>
                  <a:cubicBezTo>
                    <a:pt x="115" y="3"/>
                    <a:pt x="109" y="2"/>
                    <a:pt x="103" y="0"/>
                  </a:cubicBezTo>
                  <a:cubicBezTo>
                    <a:pt x="0" y="167"/>
                    <a:pt x="0" y="167"/>
                    <a:pt x="0" y="167"/>
                  </a:cubicBezTo>
                  <a:cubicBezTo>
                    <a:pt x="60" y="198"/>
                    <a:pt x="60" y="198"/>
                    <a:pt x="60" y="198"/>
                  </a:cubicBezTo>
                  <a:cubicBezTo>
                    <a:pt x="122" y="2"/>
                    <a:pt x="122" y="2"/>
                    <a:pt x="122" y="2"/>
                  </a:cubicBezTo>
                  <a:cubicBezTo>
                    <a:pt x="118" y="3"/>
                    <a:pt x="125" y="3"/>
                    <a:pt x="122" y="3"/>
                  </a:cubicBezTo>
                  <a:close/>
                  <a:moveTo>
                    <a:pt x="122" y="3"/>
                  </a:moveTo>
                  <a:cubicBezTo>
                    <a:pt x="122" y="3"/>
                    <a:pt x="122" y="3"/>
                    <a:pt x="122" y="3"/>
                  </a:cubicBezTo>
                </a:path>
              </a:pathLst>
            </a:custGeom>
            <a:solidFill>
              <a:srgbClr val="FFFFFF"/>
            </a:solidFill>
            <a:ln w="9525">
              <a:noFill/>
            </a:ln>
          </p:spPr>
          <p:txBody>
            <a:bodyPr/>
            <a:p>
              <a:endParaRPr lang="zh-CN" altLang="en-US"/>
            </a:p>
          </p:txBody>
        </p:sp>
        <p:sp>
          <p:nvSpPr>
            <p:cNvPr id="2179" name="Freeform 177"/>
            <p:cNvSpPr>
              <a:spLocks noEditPoints="1"/>
            </p:cNvSpPr>
            <p:nvPr>
              <p:custDataLst>
                <p:tags r:id="rId129"/>
              </p:custDataLst>
            </p:nvPr>
          </p:nvSpPr>
          <p:spPr>
            <a:xfrm>
              <a:off x="9767888" y="2841625"/>
              <a:ext cx="863600" cy="865187"/>
            </a:xfrm>
            <a:custGeom>
              <a:avLst/>
              <a:gdLst/>
              <a:ahLst/>
              <a:cxnLst>
                <a:cxn ang="0">
                  <a:pos x="431800" y="865187"/>
                </a:cxn>
                <a:cxn ang="0">
                  <a:pos x="0" y="431799"/>
                </a:cxn>
                <a:cxn ang="0">
                  <a:pos x="431800" y="0"/>
                </a:cxn>
                <a:cxn ang="0">
                  <a:pos x="863600" y="431799"/>
                </a:cxn>
                <a:cxn ang="0">
                  <a:pos x="431800" y="865187"/>
                </a:cxn>
                <a:cxn ang="0">
                  <a:pos x="431800" y="22224"/>
                </a:cxn>
                <a:cxn ang="0">
                  <a:pos x="22225" y="431799"/>
                </a:cxn>
                <a:cxn ang="0">
                  <a:pos x="431800" y="842962"/>
                </a:cxn>
                <a:cxn ang="0">
                  <a:pos x="841375" y="431799"/>
                </a:cxn>
                <a:cxn ang="0">
                  <a:pos x="431800" y="22224"/>
                </a:cxn>
                <a:cxn ang="0">
                  <a:pos x="431800" y="22224"/>
                </a:cxn>
                <a:cxn ang="0">
                  <a:pos x="431800" y="22224"/>
                </a:cxn>
              </a:cxnLst>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w="9525">
              <a:noFill/>
            </a:ln>
          </p:spPr>
          <p:txBody>
            <a:bodyPr/>
            <a:p>
              <a:endParaRPr lang="zh-CN" altLang="en-US"/>
            </a:p>
          </p:txBody>
        </p:sp>
        <p:sp>
          <p:nvSpPr>
            <p:cNvPr id="2180" name="Freeform 178"/>
            <p:cNvSpPr>
              <a:spLocks noEditPoints="1"/>
            </p:cNvSpPr>
            <p:nvPr>
              <p:custDataLst>
                <p:tags r:id="rId130"/>
              </p:custDataLst>
            </p:nvPr>
          </p:nvSpPr>
          <p:spPr>
            <a:xfrm>
              <a:off x="11031538" y="2270125"/>
              <a:ext cx="706438" cy="709612"/>
            </a:xfrm>
            <a:custGeom>
              <a:avLst/>
              <a:gdLst/>
              <a:ahLst/>
              <a:cxnLst>
                <a:cxn ang="0">
                  <a:pos x="355600" y="0"/>
                </a:cxn>
                <a:cxn ang="0">
                  <a:pos x="493712" y="28639"/>
                </a:cxn>
                <a:cxn ang="0">
                  <a:pos x="604837" y="105009"/>
                </a:cxn>
                <a:cxn ang="0">
                  <a:pos x="679450" y="217974"/>
                </a:cxn>
                <a:cxn ang="0">
                  <a:pos x="706438" y="354806"/>
                </a:cxn>
                <a:cxn ang="0">
                  <a:pos x="679450" y="483681"/>
                </a:cxn>
                <a:cxn ang="0">
                  <a:pos x="612775" y="588691"/>
                </a:cxn>
                <a:cxn ang="0">
                  <a:pos x="596900" y="620512"/>
                </a:cxn>
                <a:cxn ang="0">
                  <a:pos x="609600" y="644378"/>
                </a:cxn>
                <a:cxn ang="0">
                  <a:pos x="682625" y="668244"/>
                </a:cxn>
                <a:cxn ang="0">
                  <a:pos x="650875" y="682564"/>
                </a:cxn>
                <a:cxn ang="0">
                  <a:pos x="527050" y="703247"/>
                </a:cxn>
                <a:cxn ang="0">
                  <a:pos x="458787" y="708020"/>
                </a:cxn>
                <a:cxn ang="0">
                  <a:pos x="404812" y="708020"/>
                </a:cxn>
                <a:cxn ang="0">
                  <a:pos x="360362" y="706429"/>
                </a:cxn>
                <a:cxn ang="0">
                  <a:pos x="322262" y="701656"/>
                </a:cxn>
                <a:cxn ang="0">
                  <a:pos x="195262" y="665062"/>
                </a:cxn>
                <a:cxn ang="0">
                  <a:pos x="92075" y="587100"/>
                </a:cxn>
                <a:cxn ang="0">
                  <a:pos x="25400" y="478908"/>
                </a:cxn>
                <a:cxn ang="0">
                  <a:pos x="1587" y="348441"/>
                </a:cxn>
                <a:cxn ang="0">
                  <a:pos x="30162" y="211610"/>
                </a:cxn>
                <a:cxn ang="0">
                  <a:pos x="106362" y="100236"/>
                </a:cxn>
                <a:cxn ang="0">
                  <a:pos x="219075" y="27047"/>
                </a:cxn>
                <a:cxn ang="0">
                  <a:pos x="355600" y="0"/>
                </a:cxn>
                <a:cxn ang="0">
                  <a:pos x="200025" y="353214"/>
                </a:cxn>
                <a:cxn ang="0">
                  <a:pos x="185737" y="318211"/>
                </a:cxn>
                <a:cxn ang="0">
                  <a:pos x="150812" y="303892"/>
                </a:cxn>
                <a:cxn ang="0">
                  <a:pos x="114300" y="318211"/>
                </a:cxn>
                <a:cxn ang="0">
                  <a:pos x="100012" y="353214"/>
                </a:cxn>
                <a:cxn ang="0">
                  <a:pos x="114300" y="389809"/>
                </a:cxn>
                <a:cxn ang="0">
                  <a:pos x="150812" y="404128"/>
                </a:cxn>
                <a:cxn ang="0">
                  <a:pos x="185737" y="389809"/>
                </a:cxn>
                <a:cxn ang="0">
                  <a:pos x="200025" y="353214"/>
                </a:cxn>
                <a:cxn ang="0">
                  <a:pos x="401637" y="353214"/>
                </a:cxn>
                <a:cxn ang="0">
                  <a:pos x="385762" y="316620"/>
                </a:cxn>
                <a:cxn ang="0">
                  <a:pos x="349250" y="302301"/>
                </a:cxn>
                <a:cxn ang="0">
                  <a:pos x="312737" y="316620"/>
                </a:cxn>
                <a:cxn ang="0">
                  <a:pos x="298450" y="353214"/>
                </a:cxn>
                <a:cxn ang="0">
                  <a:pos x="312737" y="389809"/>
                </a:cxn>
                <a:cxn ang="0">
                  <a:pos x="349250" y="404128"/>
                </a:cxn>
                <a:cxn ang="0">
                  <a:pos x="385762" y="389809"/>
                </a:cxn>
                <a:cxn ang="0">
                  <a:pos x="401637" y="353214"/>
                </a:cxn>
                <a:cxn ang="0">
                  <a:pos x="600075" y="353214"/>
                </a:cxn>
                <a:cxn ang="0">
                  <a:pos x="585787" y="316620"/>
                </a:cxn>
                <a:cxn ang="0">
                  <a:pos x="549275" y="302301"/>
                </a:cxn>
                <a:cxn ang="0">
                  <a:pos x="512762" y="316620"/>
                </a:cxn>
                <a:cxn ang="0">
                  <a:pos x="498475" y="353214"/>
                </a:cxn>
                <a:cxn ang="0">
                  <a:pos x="512762" y="388218"/>
                </a:cxn>
                <a:cxn ang="0">
                  <a:pos x="549275" y="404128"/>
                </a:cxn>
                <a:cxn ang="0">
                  <a:pos x="585787" y="388218"/>
                </a:cxn>
                <a:cxn ang="0">
                  <a:pos x="600075" y="353214"/>
                </a:cxn>
                <a:cxn ang="0">
                  <a:pos x="600075" y="353214"/>
                </a:cxn>
                <a:cxn ang="0">
                  <a:pos x="600075" y="353214"/>
                </a:cxn>
              </a:cxnLst>
              <a:pathLst>
                <a:path w="445" h="446">
                  <a:moveTo>
                    <a:pt x="224" y="0"/>
                  </a:moveTo>
                  <a:cubicBezTo>
                    <a:pt x="255" y="0"/>
                    <a:pt x="284" y="6"/>
                    <a:pt x="311" y="18"/>
                  </a:cubicBezTo>
                  <a:cubicBezTo>
                    <a:pt x="338" y="30"/>
                    <a:pt x="361" y="46"/>
                    <a:pt x="381" y="66"/>
                  </a:cubicBezTo>
                  <a:cubicBezTo>
                    <a:pt x="401" y="86"/>
                    <a:pt x="416" y="110"/>
                    <a:pt x="428" y="137"/>
                  </a:cubicBezTo>
                  <a:cubicBezTo>
                    <a:pt x="439" y="164"/>
                    <a:pt x="445" y="193"/>
                    <a:pt x="445" y="223"/>
                  </a:cubicBezTo>
                  <a:cubicBezTo>
                    <a:pt x="444" y="252"/>
                    <a:pt x="438" y="279"/>
                    <a:pt x="428" y="304"/>
                  </a:cubicBezTo>
                  <a:cubicBezTo>
                    <a:pt x="417" y="329"/>
                    <a:pt x="403" y="351"/>
                    <a:pt x="386" y="370"/>
                  </a:cubicBezTo>
                  <a:cubicBezTo>
                    <a:pt x="381" y="376"/>
                    <a:pt x="377" y="383"/>
                    <a:pt x="376" y="390"/>
                  </a:cubicBezTo>
                  <a:cubicBezTo>
                    <a:pt x="375" y="396"/>
                    <a:pt x="378" y="402"/>
                    <a:pt x="384" y="405"/>
                  </a:cubicBezTo>
                  <a:cubicBezTo>
                    <a:pt x="397" y="412"/>
                    <a:pt x="413" y="417"/>
                    <a:pt x="430" y="420"/>
                  </a:cubicBezTo>
                  <a:cubicBezTo>
                    <a:pt x="434" y="421"/>
                    <a:pt x="427" y="424"/>
                    <a:pt x="410" y="429"/>
                  </a:cubicBezTo>
                  <a:cubicBezTo>
                    <a:pt x="393" y="435"/>
                    <a:pt x="367" y="439"/>
                    <a:pt x="332" y="442"/>
                  </a:cubicBezTo>
                  <a:cubicBezTo>
                    <a:pt x="316" y="444"/>
                    <a:pt x="302" y="445"/>
                    <a:pt x="289" y="445"/>
                  </a:cubicBezTo>
                  <a:cubicBezTo>
                    <a:pt x="277" y="446"/>
                    <a:pt x="265" y="446"/>
                    <a:pt x="255" y="445"/>
                  </a:cubicBezTo>
                  <a:cubicBezTo>
                    <a:pt x="245" y="445"/>
                    <a:pt x="235" y="445"/>
                    <a:pt x="227" y="444"/>
                  </a:cubicBezTo>
                  <a:cubicBezTo>
                    <a:pt x="218" y="443"/>
                    <a:pt x="211" y="442"/>
                    <a:pt x="203" y="441"/>
                  </a:cubicBezTo>
                  <a:cubicBezTo>
                    <a:pt x="175" y="438"/>
                    <a:pt x="148" y="430"/>
                    <a:pt x="123" y="418"/>
                  </a:cubicBezTo>
                  <a:cubicBezTo>
                    <a:pt x="98" y="405"/>
                    <a:pt x="77" y="389"/>
                    <a:pt x="58" y="369"/>
                  </a:cubicBezTo>
                  <a:cubicBezTo>
                    <a:pt x="40" y="349"/>
                    <a:pt x="26" y="327"/>
                    <a:pt x="16" y="301"/>
                  </a:cubicBezTo>
                  <a:cubicBezTo>
                    <a:pt x="5" y="275"/>
                    <a:pt x="0" y="248"/>
                    <a:pt x="1" y="219"/>
                  </a:cubicBezTo>
                  <a:cubicBezTo>
                    <a:pt x="1" y="189"/>
                    <a:pt x="7" y="160"/>
                    <a:pt x="19" y="133"/>
                  </a:cubicBezTo>
                  <a:cubicBezTo>
                    <a:pt x="31" y="106"/>
                    <a:pt x="47" y="83"/>
                    <a:pt x="67" y="63"/>
                  </a:cubicBezTo>
                  <a:cubicBezTo>
                    <a:pt x="87" y="44"/>
                    <a:pt x="111" y="28"/>
                    <a:pt x="138" y="17"/>
                  </a:cubicBezTo>
                  <a:cubicBezTo>
                    <a:pt x="165" y="5"/>
                    <a:pt x="194" y="0"/>
                    <a:pt x="224" y="0"/>
                  </a:cubicBezTo>
                  <a:close/>
                  <a:moveTo>
                    <a:pt x="126" y="222"/>
                  </a:moveTo>
                  <a:cubicBezTo>
                    <a:pt x="126" y="213"/>
                    <a:pt x="123" y="206"/>
                    <a:pt x="117" y="200"/>
                  </a:cubicBezTo>
                  <a:cubicBezTo>
                    <a:pt x="111" y="194"/>
                    <a:pt x="103" y="191"/>
                    <a:pt x="95" y="191"/>
                  </a:cubicBezTo>
                  <a:cubicBezTo>
                    <a:pt x="86" y="191"/>
                    <a:pt x="78" y="194"/>
                    <a:pt x="72" y="200"/>
                  </a:cubicBezTo>
                  <a:cubicBezTo>
                    <a:pt x="66" y="206"/>
                    <a:pt x="63" y="213"/>
                    <a:pt x="63" y="222"/>
                  </a:cubicBezTo>
                  <a:cubicBezTo>
                    <a:pt x="63" y="231"/>
                    <a:pt x="66" y="238"/>
                    <a:pt x="72" y="245"/>
                  </a:cubicBezTo>
                  <a:cubicBezTo>
                    <a:pt x="78" y="251"/>
                    <a:pt x="86" y="254"/>
                    <a:pt x="95" y="254"/>
                  </a:cubicBezTo>
                  <a:cubicBezTo>
                    <a:pt x="103" y="254"/>
                    <a:pt x="111" y="251"/>
                    <a:pt x="117" y="245"/>
                  </a:cubicBezTo>
                  <a:cubicBezTo>
                    <a:pt x="123" y="238"/>
                    <a:pt x="126" y="231"/>
                    <a:pt x="126" y="222"/>
                  </a:cubicBezTo>
                  <a:close/>
                  <a:moveTo>
                    <a:pt x="253" y="222"/>
                  </a:moveTo>
                  <a:cubicBezTo>
                    <a:pt x="253" y="213"/>
                    <a:pt x="249" y="205"/>
                    <a:pt x="243" y="199"/>
                  </a:cubicBezTo>
                  <a:cubicBezTo>
                    <a:pt x="237" y="193"/>
                    <a:pt x="229" y="190"/>
                    <a:pt x="220" y="190"/>
                  </a:cubicBezTo>
                  <a:cubicBezTo>
                    <a:pt x="211" y="190"/>
                    <a:pt x="204" y="193"/>
                    <a:pt x="197" y="199"/>
                  </a:cubicBezTo>
                  <a:cubicBezTo>
                    <a:pt x="191" y="205"/>
                    <a:pt x="188" y="213"/>
                    <a:pt x="188" y="222"/>
                  </a:cubicBezTo>
                  <a:cubicBezTo>
                    <a:pt x="188" y="231"/>
                    <a:pt x="191" y="238"/>
                    <a:pt x="197" y="245"/>
                  </a:cubicBezTo>
                  <a:cubicBezTo>
                    <a:pt x="204" y="251"/>
                    <a:pt x="211" y="254"/>
                    <a:pt x="220" y="254"/>
                  </a:cubicBezTo>
                  <a:cubicBezTo>
                    <a:pt x="229" y="254"/>
                    <a:pt x="237" y="251"/>
                    <a:pt x="243" y="245"/>
                  </a:cubicBezTo>
                  <a:cubicBezTo>
                    <a:pt x="249" y="238"/>
                    <a:pt x="253" y="231"/>
                    <a:pt x="253" y="222"/>
                  </a:cubicBezTo>
                  <a:close/>
                  <a:moveTo>
                    <a:pt x="378" y="222"/>
                  </a:moveTo>
                  <a:cubicBezTo>
                    <a:pt x="378" y="213"/>
                    <a:pt x="375" y="205"/>
                    <a:pt x="369" y="199"/>
                  </a:cubicBezTo>
                  <a:cubicBezTo>
                    <a:pt x="362" y="193"/>
                    <a:pt x="355" y="190"/>
                    <a:pt x="346" y="190"/>
                  </a:cubicBezTo>
                  <a:cubicBezTo>
                    <a:pt x="337" y="190"/>
                    <a:pt x="329" y="193"/>
                    <a:pt x="323" y="199"/>
                  </a:cubicBezTo>
                  <a:cubicBezTo>
                    <a:pt x="317" y="205"/>
                    <a:pt x="314" y="213"/>
                    <a:pt x="314" y="222"/>
                  </a:cubicBezTo>
                  <a:cubicBezTo>
                    <a:pt x="314" y="230"/>
                    <a:pt x="317" y="238"/>
                    <a:pt x="323" y="244"/>
                  </a:cubicBezTo>
                  <a:cubicBezTo>
                    <a:pt x="329" y="251"/>
                    <a:pt x="337" y="254"/>
                    <a:pt x="346" y="254"/>
                  </a:cubicBezTo>
                  <a:cubicBezTo>
                    <a:pt x="355" y="254"/>
                    <a:pt x="362" y="251"/>
                    <a:pt x="369" y="244"/>
                  </a:cubicBezTo>
                  <a:cubicBezTo>
                    <a:pt x="375" y="238"/>
                    <a:pt x="378" y="230"/>
                    <a:pt x="378" y="222"/>
                  </a:cubicBezTo>
                  <a:close/>
                  <a:moveTo>
                    <a:pt x="378" y="222"/>
                  </a:moveTo>
                  <a:cubicBezTo>
                    <a:pt x="378" y="222"/>
                    <a:pt x="378" y="222"/>
                    <a:pt x="378" y="222"/>
                  </a:cubicBezTo>
                </a:path>
              </a:pathLst>
            </a:custGeom>
            <a:solidFill>
              <a:srgbClr val="E6E6E6"/>
            </a:solidFill>
            <a:ln w="9525">
              <a:noFill/>
            </a:ln>
          </p:spPr>
          <p:txBody>
            <a:bodyPr/>
            <a:p>
              <a:endParaRPr lang="zh-CN" altLang="en-US"/>
            </a:p>
          </p:txBody>
        </p:sp>
        <p:sp>
          <p:nvSpPr>
            <p:cNvPr id="2181" name="Freeform 179"/>
            <p:cNvSpPr>
              <a:spLocks noEditPoints="1"/>
            </p:cNvSpPr>
            <p:nvPr>
              <p:custDataLst>
                <p:tags r:id="rId131"/>
              </p:custDataLst>
            </p:nvPr>
          </p:nvSpPr>
          <p:spPr>
            <a:xfrm>
              <a:off x="10672763" y="2073275"/>
              <a:ext cx="706438" cy="711200"/>
            </a:xfrm>
            <a:custGeom>
              <a:avLst/>
              <a:gdLst/>
              <a:ahLst/>
              <a:cxnLst>
                <a:cxn ang="0">
                  <a:pos x="350837" y="1591"/>
                </a:cxn>
                <a:cxn ang="0">
                  <a:pos x="487362" y="27047"/>
                </a:cxn>
                <a:cxn ang="0">
                  <a:pos x="600075" y="101827"/>
                </a:cxn>
                <a:cxn ang="0">
                  <a:pos x="676275" y="213200"/>
                </a:cxn>
                <a:cxn ang="0">
                  <a:pos x="706438" y="350031"/>
                </a:cxn>
                <a:cxn ang="0">
                  <a:pos x="682625" y="480497"/>
                </a:cxn>
                <a:cxn ang="0">
                  <a:pos x="614362" y="588689"/>
                </a:cxn>
                <a:cxn ang="0">
                  <a:pos x="511175" y="665059"/>
                </a:cxn>
                <a:cxn ang="0">
                  <a:pos x="384175" y="703244"/>
                </a:cxn>
                <a:cxn ang="0">
                  <a:pos x="346075" y="708017"/>
                </a:cxn>
                <a:cxn ang="0">
                  <a:pos x="301625" y="709608"/>
                </a:cxn>
                <a:cxn ang="0">
                  <a:pos x="247650" y="709608"/>
                </a:cxn>
                <a:cxn ang="0">
                  <a:pos x="179387" y="704835"/>
                </a:cxn>
                <a:cxn ang="0">
                  <a:pos x="55562" y="684152"/>
                </a:cxn>
                <a:cxn ang="0">
                  <a:pos x="23812" y="669832"/>
                </a:cxn>
                <a:cxn ang="0">
                  <a:pos x="96837" y="645966"/>
                </a:cxn>
                <a:cxn ang="0">
                  <a:pos x="109537" y="620510"/>
                </a:cxn>
                <a:cxn ang="0">
                  <a:pos x="93662" y="590280"/>
                </a:cxn>
                <a:cxn ang="0">
                  <a:pos x="28575" y="485270"/>
                </a:cxn>
                <a:cxn ang="0">
                  <a:pos x="1587" y="356395"/>
                </a:cxn>
                <a:cxn ang="0">
                  <a:pos x="26987" y="219565"/>
                </a:cxn>
                <a:cxn ang="0">
                  <a:pos x="101600" y="106600"/>
                </a:cxn>
                <a:cxn ang="0">
                  <a:pos x="212725" y="30229"/>
                </a:cxn>
                <a:cxn ang="0">
                  <a:pos x="350837" y="1591"/>
                </a:cxn>
                <a:cxn ang="0">
                  <a:pos x="506412" y="354804"/>
                </a:cxn>
                <a:cxn ang="0">
                  <a:pos x="520700" y="389807"/>
                </a:cxn>
                <a:cxn ang="0">
                  <a:pos x="557212" y="405718"/>
                </a:cxn>
                <a:cxn ang="0">
                  <a:pos x="592137" y="389807"/>
                </a:cxn>
                <a:cxn ang="0">
                  <a:pos x="606425" y="354804"/>
                </a:cxn>
                <a:cxn ang="0">
                  <a:pos x="592137" y="319801"/>
                </a:cxn>
                <a:cxn ang="0">
                  <a:pos x="557212" y="305481"/>
                </a:cxn>
                <a:cxn ang="0">
                  <a:pos x="520700" y="319801"/>
                </a:cxn>
                <a:cxn ang="0">
                  <a:pos x="506412" y="354804"/>
                </a:cxn>
                <a:cxn ang="0">
                  <a:pos x="306387" y="354804"/>
                </a:cxn>
                <a:cxn ang="0">
                  <a:pos x="320675" y="391398"/>
                </a:cxn>
                <a:cxn ang="0">
                  <a:pos x="357187" y="405718"/>
                </a:cxn>
                <a:cxn ang="0">
                  <a:pos x="393700" y="391398"/>
                </a:cxn>
                <a:cxn ang="0">
                  <a:pos x="407987" y="354804"/>
                </a:cxn>
                <a:cxn ang="0">
                  <a:pos x="393700" y="318210"/>
                </a:cxn>
                <a:cxn ang="0">
                  <a:pos x="357187" y="303890"/>
                </a:cxn>
                <a:cxn ang="0">
                  <a:pos x="320675" y="318210"/>
                </a:cxn>
                <a:cxn ang="0">
                  <a:pos x="306387" y="354804"/>
                </a:cxn>
                <a:cxn ang="0">
                  <a:pos x="106362" y="354804"/>
                </a:cxn>
                <a:cxn ang="0">
                  <a:pos x="122237" y="389807"/>
                </a:cxn>
                <a:cxn ang="0">
                  <a:pos x="157162" y="405718"/>
                </a:cxn>
                <a:cxn ang="0">
                  <a:pos x="193675" y="389807"/>
                </a:cxn>
                <a:cxn ang="0">
                  <a:pos x="207962" y="354804"/>
                </a:cxn>
                <a:cxn ang="0">
                  <a:pos x="193675" y="318210"/>
                </a:cxn>
                <a:cxn ang="0">
                  <a:pos x="157162" y="303890"/>
                </a:cxn>
                <a:cxn ang="0">
                  <a:pos x="122237" y="318210"/>
                </a:cxn>
                <a:cxn ang="0">
                  <a:pos x="106362" y="354804"/>
                </a:cxn>
                <a:cxn ang="0">
                  <a:pos x="106362" y="354804"/>
                </a:cxn>
                <a:cxn ang="0">
                  <a:pos x="106362" y="354804"/>
                </a:cxn>
              </a:cxnLst>
              <a:pathLst>
                <a:path w="445" h="447">
                  <a:moveTo>
                    <a:pt x="221" y="1"/>
                  </a:moveTo>
                  <a:cubicBezTo>
                    <a:pt x="251" y="0"/>
                    <a:pt x="280" y="6"/>
                    <a:pt x="307" y="17"/>
                  </a:cubicBezTo>
                  <a:cubicBezTo>
                    <a:pt x="334" y="29"/>
                    <a:pt x="358" y="45"/>
                    <a:pt x="378" y="64"/>
                  </a:cubicBezTo>
                  <a:cubicBezTo>
                    <a:pt x="398" y="84"/>
                    <a:pt x="415" y="107"/>
                    <a:pt x="426" y="134"/>
                  </a:cubicBezTo>
                  <a:cubicBezTo>
                    <a:pt x="438" y="161"/>
                    <a:pt x="444" y="189"/>
                    <a:pt x="445" y="220"/>
                  </a:cubicBezTo>
                  <a:cubicBezTo>
                    <a:pt x="445" y="249"/>
                    <a:pt x="440" y="276"/>
                    <a:pt x="430" y="302"/>
                  </a:cubicBezTo>
                  <a:cubicBezTo>
                    <a:pt x="419" y="327"/>
                    <a:pt x="405" y="350"/>
                    <a:pt x="387" y="370"/>
                  </a:cubicBezTo>
                  <a:cubicBezTo>
                    <a:pt x="368" y="389"/>
                    <a:pt x="347" y="406"/>
                    <a:pt x="322" y="418"/>
                  </a:cubicBezTo>
                  <a:cubicBezTo>
                    <a:pt x="297" y="431"/>
                    <a:pt x="271" y="439"/>
                    <a:pt x="242" y="442"/>
                  </a:cubicBezTo>
                  <a:cubicBezTo>
                    <a:pt x="235" y="443"/>
                    <a:pt x="227" y="444"/>
                    <a:pt x="218" y="445"/>
                  </a:cubicBezTo>
                  <a:cubicBezTo>
                    <a:pt x="210" y="445"/>
                    <a:pt x="200" y="446"/>
                    <a:pt x="190" y="446"/>
                  </a:cubicBezTo>
                  <a:cubicBezTo>
                    <a:pt x="180" y="447"/>
                    <a:pt x="169" y="447"/>
                    <a:pt x="156" y="446"/>
                  </a:cubicBezTo>
                  <a:cubicBezTo>
                    <a:pt x="143" y="446"/>
                    <a:pt x="129" y="445"/>
                    <a:pt x="113" y="443"/>
                  </a:cubicBezTo>
                  <a:cubicBezTo>
                    <a:pt x="78" y="440"/>
                    <a:pt x="52" y="435"/>
                    <a:pt x="35" y="430"/>
                  </a:cubicBezTo>
                  <a:cubicBezTo>
                    <a:pt x="18" y="425"/>
                    <a:pt x="11" y="422"/>
                    <a:pt x="15" y="421"/>
                  </a:cubicBezTo>
                  <a:cubicBezTo>
                    <a:pt x="33" y="418"/>
                    <a:pt x="48" y="413"/>
                    <a:pt x="61" y="406"/>
                  </a:cubicBezTo>
                  <a:cubicBezTo>
                    <a:pt x="67" y="403"/>
                    <a:pt x="70" y="397"/>
                    <a:pt x="69" y="390"/>
                  </a:cubicBezTo>
                  <a:cubicBezTo>
                    <a:pt x="68" y="384"/>
                    <a:pt x="65" y="377"/>
                    <a:pt x="59" y="371"/>
                  </a:cubicBezTo>
                  <a:cubicBezTo>
                    <a:pt x="42" y="352"/>
                    <a:pt x="28" y="330"/>
                    <a:pt x="18" y="305"/>
                  </a:cubicBezTo>
                  <a:cubicBezTo>
                    <a:pt x="7" y="280"/>
                    <a:pt x="1" y="253"/>
                    <a:pt x="1" y="224"/>
                  </a:cubicBezTo>
                  <a:cubicBezTo>
                    <a:pt x="0" y="193"/>
                    <a:pt x="6" y="165"/>
                    <a:pt x="17" y="138"/>
                  </a:cubicBezTo>
                  <a:cubicBezTo>
                    <a:pt x="29" y="111"/>
                    <a:pt x="44" y="87"/>
                    <a:pt x="64" y="67"/>
                  </a:cubicBezTo>
                  <a:cubicBezTo>
                    <a:pt x="84" y="47"/>
                    <a:pt x="107" y="31"/>
                    <a:pt x="134" y="19"/>
                  </a:cubicBezTo>
                  <a:cubicBezTo>
                    <a:pt x="161" y="7"/>
                    <a:pt x="190" y="1"/>
                    <a:pt x="221" y="1"/>
                  </a:cubicBezTo>
                  <a:close/>
                  <a:moveTo>
                    <a:pt x="319" y="223"/>
                  </a:moveTo>
                  <a:cubicBezTo>
                    <a:pt x="319" y="232"/>
                    <a:pt x="322" y="239"/>
                    <a:pt x="328" y="245"/>
                  </a:cubicBezTo>
                  <a:cubicBezTo>
                    <a:pt x="334" y="252"/>
                    <a:pt x="342" y="255"/>
                    <a:pt x="351" y="255"/>
                  </a:cubicBezTo>
                  <a:cubicBezTo>
                    <a:pt x="359" y="255"/>
                    <a:pt x="367" y="252"/>
                    <a:pt x="373" y="245"/>
                  </a:cubicBezTo>
                  <a:cubicBezTo>
                    <a:pt x="379" y="239"/>
                    <a:pt x="382" y="232"/>
                    <a:pt x="382" y="223"/>
                  </a:cubicBezTo>
                  <a:cubicBezTo>
                    <a:pt x="382" y="214"/>
                    <a:pt x="379" y="207"/>
                    <a:pt x="373" y="201"/>
                  </a:cubicBezTo>
                  <a:cubicBezTo>
                    <a:pt x="367" y="195"/>
                    <a:pt x="359" y="192"/>
                    <a:pt x="351" y="192"/>
                  </a:cubicBezTo>
                  <a:cubicBezTo>
                    <a:pt x="342" y="192"/>
                    <a:pt x="334" y="195"/>
                    <a:pt x="328" y="201"/>
                  </a:cubicBezTo>
                  <a:cubicBezTo>
                    <a:pt x="322" y="207"/>
                    <a:pt x="319" y="214"/>
                    <a:pt x="319" y="223"/>
                  </a:cubicBezTo>
                  <a:close/>
                  <a:moveTo>
                    <a:pt x="193" y="223"/>
                  </a:moveTo>
                  <a:cubicBezTo>
                    <a:pt x="193" y="232"/>
                    <a:pt x="196" y="239"/>
                    <a:pt x="202" y="246"/>
                  </a:cubicBezTo>
                  <a:cubicBezTo>
                    <a:pt x="208" y="252"/>
                    <a:pt x="216" y="255"/>
                    <a:pt x="225" y="255"/>
                  </a:cubicBezTo>
                  <a:cubicBezTo>
                    <a:pt x="234" y="255"/>
                    <a:pt x="242" y="252"/>
                    <a:pt x="248" y="246"/>
                  </a:cubicBezTo>
                  <a:cubicBezTo>
                    <a:pt x="254" y="239"/>
                    <a:pt x="257" y="232"/>
                    <a:pt x="257" y="223"/>
                  </a:cubicBezTo>
                  <a:cubicBezTo>
                    <a:pt x="257" y="214"/>
                    <a:pt x="254" y="206"/>
                    <a:pt x="248" y="200"/>
                  </a:cubicBezTo>
                  <a:cubicBezTo>
                    <a:pt x="242" y="194"/>
                    <a:pt x="234" y="191"/>
                    <a:pt x="225" y="191"/>
                  </a:cubicBezTo>
                  <a:cubicBezTo>
                    <a:pt x="216" y="191"/>
                    <a:pt x="208" y="194"/>
                    <a:pt x="202" y="200"/>
                  </a:cubicBezTo>
                  <a:cubicBezTo>
                    <a:pt x="196" y="206"/>
                    <a:pt x="193" y="214"/>
                    <a:pt x="193" y="223"/>
                  </a:cubicBezTo>
                  <a:close/>
                  <a:moveTo>
                    <a:pt x="67" y="223"/>
                  </a:moveTo>
                  <a:cubicBezTo>
                    <a:pt x="67" y="231"/>
                    <a:pt x="70" y="239"/>
                    <a:pt x="77" y="245"/>
                  </a:cubicBezTo>
                  <a:cubicBezTo>
                    <a:pt x="83" y="252"/>
                    <a:pt x="90" y="255"/>
                    <a:pt x="99" y="255"/>
                  </a:cubicBezTo>
                  <a:cubicBezTo>
                    <a:pt x="108" y="255"/>
                    <a:pt x="116" y="252"/>
                    <a:pt x="122" y="245"/>
                  </a:cubicBezTo>
                  <a:cubicBezTo>
                    <a:pt x="128" y="239"/>
                    <a:pt x="131" y="231"/>
                    <a:pt x="131" y="223"/>
                  </a:cubicBezTo>
                  <a:cubicBezTo>
                    <a:pt x="131" y="214"/>
                    <a:pt x="128" y="206"/>
                    <a:pt x="122" y="200"/>
                  </a:cubicBezTo>
                  <a:cubicBezTo>
                    <a:pt x="116" y="194"/>
                    <a:pt x="108" y="191"/>
                    <a:pt x="99" y="191"/>
                  </a:cubicBezTo>
                  <a:cubicBezTo>
                    <a:pt x="90" y="191"/>
                    <a:pt x="83" y="194"/>
                    <a:pt x="77" y="200"/>
                  </a:cubicBezTo>
                  <a:cubicBezTo>
                    <a:pt x="70" y="206"/>
                    <a:pt x="67" y="214"/>
                    <a:pt x="67" y="223"/>
                  </a:cubicBezTo>
                  <a:close/>
                  <a:moveTo>
                    <a:pt x="67" y="223"/>
                  </a:moveTo>
                  <a:cubicBezTo>
                    <a:pt x="67" y="223"/>
                    <a:pt x="67" y="223"/>
                    <a:pt x="67" y="223"/>
                  </a:cubicBezTo>
                </a:path>
              </a:pathLst>
            </a:custGeom>
            <a:solidFill>
              <a:srgbClr val="F1F1F1"/>
            </a:solidFill>
            <a:ln w="9525">
              <a:noFill/>
            </a:ln>
          </p:spPr>
          <p:txBody>
            <a:bodyPr/>
            <a:p>
              <a:endParaRPr lang="zh-CN" altLang="en-US"/>
            </a:p>
          </p:txBody>
        </p:sp>
      </p:grpSp>
      <p:sp>
        <p:nvSpPr>
          <p:cNvPr id="2182" name="Oval 180"/>
          <p:cNvSpPr/>
          <p:nvPr>
            <p:custDataLst>
              <p:tags r:id="rId132"/>
            </p:custDataLst>
          </p:nvPr>
        </p:nvSpPr>
        <p:spPr>
          <a:xfrm>
            <a:off x="8977313" y="5340350"/>
            <a:ext cx="1281112" cy="1281113"/>
          </a:xfrm>
          <a:prstGeom prst="ellipse">
            <a:avLst/>
          </a:prstGeom>
          <a:solidFill>
            <a:srgbClr val="D8D8D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2183" name="Freeform 181"/>
          <p:cNvSpPr/>
          <p:nvPr>
            <p:custDataLst>
              <p:tags r:id="rId133"/>
            </p:custDataLst>
          </p:nvPr>
        </p:nvSpPr>
        <p:spPr>
          <a:xfrm>
            <a:off x="1588" y="4948238"/>
            <a:ext cx="12192000" cy="1920875"/>
          </a:xfrm>
          <a:custGeom>
            <a:avLst/>
            <a:gdLst/>
            <a:ahLst/>
            <a:cxnLst>
              <a:cxn ang="0">
                <a:pos x="12192000" y="892912"/>
              </a:cxn>
              <a:cxn ang="0">
                <a:pos x="11660187" y="624403"/>
              </a:cxn>
              <a:cxn ang="0">
                <a:pos x="11366500" y="692722"/>
              </a:cxn>
              <a:cxn ang="0">
                <a:pos x="11134725" y="517953"/>
              </a:cxn>
              <a:cxn ang="0">
                <a:pos x="10893425" y="759452"/>
              </a:cxn>
              <a:cxn ang="0">
                <a:pos x="11068050" y="991419"/>
              </a:cxn>
              <a:cxn ang="0">
                <a:pos x="11052175" y="1024784"/>
              </a:cxn>
              <a:cxn ang="0">
                <a:pos x="10790237" y="972353"/>
              </a:cxn>
              <a:cxn ang="0">
                <a:pos x="10615612" y="994596"/>
              </a:cxn>
              <a:cxn ang="0">
                <a:pos x="10094912" y="743564"/>
              </a:cxn>
              <a:cxn ang="0">
                <a:pos x="9696450" y="877024"/>
              </a:cxn>
              <a:cxn ang="0">
                <a:pos x="9245600" y="700666"/>
              </a:cxn>
              <a:cxn ang="0">
                <a:pos x="8778875" y="892912"/>
              </a:cxn>
              <a:cxn ang="0">
                <a:pos x="8299450" y="684778"/>
              </a:cxn>
              <a:cxn ang="0">
                <a:pos x="7953375" y="783284"/>
              </a:cxn>
              <a:cxn ang="0">
                <a:pos x="7381875" y="452811"/>
              </a:cxn>
              <a:cxn ang="0">
                <a:pos x="6832600" y="746742"/>
              </a:cxn>
              <a:cxn ang="0">
                <a:pos x="6602412" y="705433"/>
              </a:cxn>
              <a:cxn ang="0">
                <a:pos x="6219825" y="826182"/>
              </a:cxn>
              <a:cxn ang="0">
                <a:pos x="6008687" y="700666"/>
              </a:cxn>
              <a:cxn ang="0">
                <a:pos x="5789612" y="845248"/>
              </a:cxn>
              <a:cxn ang="0">
                <a:pos x="5568950" y="807117"/>
              </a:cxn>
              <a:cxn ang="0">
                <a:pos x="5213350" y="910389"/>
              </a:cxn>
              <a:cxn ang="0">
                <a:pos x="4637087" y="573561"/>
              </a:cxn>
              <a:cxn ang="0">
                <a:pos x="3984625" y="1129646"/>
              </a:cxn>
              <a:cxn ang="0">
                <a:pos x="3598862" y="1005718"/>
              </a:cxn>
              <a:cxn ang="0">
                <a:pos x="3429000" y="1027962"/>
              </a:cxn>
              <a:cxn ang="0">
                <a:pos x="2784475" y="511597"/>
              </a:cxn>
              <a:cxn ang="0">
                <a:pos x="2366962" y="659357"/>
              </a:cxn>
              <a:cxn ang="0">
                <a:pos x="1808162" y="351127"/>
              </a:cxn>
              <a:cxn ang="0">
                <a:pos x="1406525" y="486176"/>
              </a:cxn>
              <a:cxn ang="0">
                <a:pos x="620712" y="0"/>
              </a:cxn>
              <a:cxn ang="0">
                <a:pos x="0" y="258976"/>
              </a:cxn>
              <a:cxn ang="0">
                <a:pos x="0" y="1920875"/>
              </a:cxn>
              <a:cxn ang="0">
                <a:pos x="6051550" y="1920875"/>
              </a:cxn>
              <a:cxn ang="0">
                <a:pos x="6126162" y="1825546"/>
              </a:cxn>
              <a:cxn ang="0">
                <a:pos x="6240462" y="1920875"/>
              </a:cxn>
              <a:cxn ang="0">
                <a:pos x="9644062" y="1920875"/>
              </a:cxn>
              <a:cxn ang="0">
                <a:pos x="9653587" y="1897042"/>
              </a:cxn>
              <a:cxn ang="0">
                <a:pos x="9680575" y="1920875"/>
              </a:cxn>
              <a:cxn ang="0">
                <a:pos x="11385550" y="1920875"/>
              </a:cxn>
              <a:cxn ang="0">
                <a:pos x="11398250" y="1893865"/>
              </a:cxn>
              <a:cxn ang="0">
                <a:pos x="11468100" y="1920875"/>
              </a:cxn>
              <a:cxn ang="0">
                <a:pos x="12192000" y="1920875"/>
              </a:cxn>
              <a:cxn ang="0">
                <a:pos x="12192000" y="892912"/>
              </a:cxn>
            </a:cxnLst>
            <a:pathLst>
              <a:path w="7680" h="1209">
                <a:moveTo>
                  <a:pt x="7680" y="562"/>
                </a:moveTo>
                <a:cubicBezTo>
                  <a:pt x="7604" y="460"/>
                  <a:pt x="7482" y="393"/>
                  <a:pt x="7345" y="393"/>
                </a:cubicBezTo>
                <a:cubicBezTo>
                  <a:pt x="7278" y="393"/>
                  <a:pt x="7216" y="409"/>
                  <a:pt x="7160" y="436"/>
                </a:cubicBezTo>
                <a:cubicBezTo>
                  <a:pt x="7142" y="373"/>
                  <a:pt x="7084" y="326"/>
                  <a:pt x="7014" y="326"/>
                </a:cubicBezTo>
                <a:cubicBezTo>
                  <a:pt x="6930" y="326"/>
                  <a:pt x="6862" y="394"/>
                  <a:pt x="6862" y="478"/>
                </a:cubicBezTo>
                <a:cubicBezTo>
                  <a:pt x="6862" y="547"/>
                  <a:pt x="6909" y="606"/>
                  <a:pt x="6972" y="624"/>
                </a:cubicBezTo>
                <a:cubicBezTo>
                  <a:pt x="6968" y="631"/>
                  <a:pt x="6965" y="638"/>
                  <a:pt x="6962" y="645"/>
                </a:cubicBezTo>
                <a:cubicBezTo>
                  <a:pt x="6911" y="624"/>
                  <a:pt x="6856" y="612"/>
                  <a:pt x="6797" y="612"/>
                </a:cubicBezTo>
                <a:cubicBezTo>
                  <a:pt x="6759" y="612"/>
                  <a:pt x="6722" y="617"/>
                  <a:pt x="6687" y="626"/>
                </a:cubicBezTo>
                <a:cubicBezTo>
                  <a:pt x="6610" y="530"/>
                  <a:pt x="6492" y="468"/>
                  <a:pt x="6359" y="468"/>
                </a:cubicBezTo>
                <a:cubicBezTo>
                  <a:pt x="6265" y="468"/>
                  <a:pt x="6178" y="499"/>
                  <a:pt x="6108" y="552"/>
                </a:cubicBezTo>
                <a:cubicBezTo>
                  <a:pt x="6033" y="483"/>
                  <a:pt x="5934" y="441"/>
                  <a:pt x="5824" y="441"/>
                </a:cubicBezTo>
                <a:cubicBezTo>
                  <a:pt x="5709" y="441"/>
                  <a:pt x="5606" y="487"/>
                  <a:pt x="5530" y="562"/>
                </a:cubicBezTo>
                <a:cubicBezTo>
                  <a:pt x="5454" y="481"/>
                  <a:pt x="5347" y="431"/>
                  <a:pt x="5228" y="431"/>
                </a:cubicBezTo>
                <a:cubicBezTo>
                  <a:pt x="5148" y="431"/>
                  <a:pt x="5074" y="454"/>
                  <a:pt x="5010" y="493"/>
                </a:cubicBezTo>
                <a:cubicBezTo>
                  <a:pt x="4938" y="368"/>
                  <a:pt x="4804" y="285"/>
                  <a:pt x="4650" y="285"/>
                </a:cubicBezTo>
                <a:cubicBezTo>
                  <a:pt x="4506" y="285"/>
                  <a:pt x="4379" y="358"/>
                  <a:pt x="4304" y="470"/>
                </a:cubicBezTo>
                <a:cubicBezTo>
                  <a:pt x="4259" y="453"/>
                  <a:pt x="4210" y="444"/>
                  <a:pt x="4159" y="444"/>
                </a:cubicBezTo>
                <a:cubicBezTo>
                  <a:pt x="4069" y="444"/>
                  <a:pt x="3986" y="472"/>
                  <a:pt x="3918" y="520"/>
                </a:cubicBezTo>
                <a:cubicBezTo>
                  <a:pt x="3893" y="473"/>
                  <a:pt x="3843" y="441"/>
                  <a:pt x="3785" y="441"/>
                </a:cubicBezTo>
                <a:cubicBezTo>
                  <a:pt x="3723" y="441"/>
                  <a:pt x="3670" y="478"/>
                  <a:pt x="3647" y="532"/>
                </a:cubicBezTo>
                <a:cubicBezTo>
                  <a:pt x="3603" y="516"/>
                  <a:pt x="3556" y="508"/>
                  <a:pt x="3508" y="508"/>
                </a:cubicBezTo>
                <a:cubicBezTo>
                  <a:pt x="3425" y="508"/>
                  <a:pt x="3348" y="532"/>
                  <a:pt x="3284" y="573"/>
                </a:cubicBezTo>
                <a:cubicBezTo>
                  <a:pt x="3212" y="447"/>
                  <a:pt x="3076" y="361"/>
                  <a:pt x="2921" y="361"/>
                </a:cubicBezTo>
                <a:cubicBezTo>
                  <a:pt x="2713" y="361"/>
                  <a:pt x="2541" y="513"/>
                  <a:pt x="2510" y="711"/>
                </a:cubicBezTo>
                <a:cubicBezTo>
                  <a:pt x="2441" y="662"/>
                  <a:pt x="2358" y="633"/>
                  <a:pt x="2267" y="633"/>
                </a:cubicBezTo>
                <a:cubicBezTo>
                  <a:pt x="2230" y="633"/>
                  <a:pt x="2195" y="638"/>
                  <a:pt x="2160" y="647"/>
                </a:cubicBezTo>
                <a:cubicBezTo>
                  <a:pt x="2119" y="461"/>
                  <a:pt x="1953" y="322"/>
                  <a:pt x="1754" y="322"/>
                </a:cubicBezTo>
                <a:cubicBezTo>
                  <a:pt x="1654" y="322"/>
                  <a:pt x="1563" y="356"/>
                  <a:pt x="1491" y="415"/>
                </a:cubicBezTo>
                <a:cubicBezTo>
                  <a:pt x="1418" y="298"/>
                  <a:pt x="1288" y="221"/>
                  <a:pt x="1139" y="221"/>
                </a:cubicBezTo>
                <a:cubicBezTo>
                  <a:pt x="1044" y="221"/>
                  <a:pt x="956" y="253"/>
                  <a:pt x="886" y="306"/>
                </a:cubicBezTo>
                <a:cubicBezTo>
                  <a:pt x="796" y="125"/>
                  <a:pt x="608" y="0"/>
                  <a:pt x="391" y="0"/>
                </a:cubicBezTo>
                <a:cubicBezTo>
                  <a:pt x="238" y="0"/>
                  <a:pt x="100" y="62"/>
                  <a:pt x="0" y="163"/>
                </a:cubicBezTo>
                <a:cubicBezTo>
                  <a:pt x="0" y="1209"/>
                  <a:pt x="0" y="1209"/>
                  <a:pt x="0" y="1209"/>
                </a:cubicBezTo>
                <a:cubicBezTo>
                  <a:pt x="3812" y="1209"/>
                  <a:pt x="3812" y="1209"/>
                  <a:pt x="3812" y="1209"/>
                </a:cubicBezTo>
                <a:cubicBezTo>
                  <a:pt x="3829" y="1190"/>
                  <a:pt x="3845" y="1170"/>
                  <a:pt x="3859" y="1149"/>
                </a:cubicBezTo>
                <a:cubicBezTo>
                  <a:pt x="3880" y="1171"/>
                  <a:pt x="3904" y="1191"/>
                  <a:pt x="3931" y="1209"/>
                </a:cubicBezTo>
                <a:cubicBezTo>
                  <a:pt x="6075" y="1209"/>
                  <a:pt x="6075" y="1209"/>
                  <a:pt x="6075" y="1209"/>
                </a:cubicBezTo>
                <a:cubicBezTo>
                  <a:pt x="6077" y="1204"/>
                  <a:pt x="6079" y="1199"/>
                  <a:pt x="6081" y="1194"/>
                </a:cubicBezTo>
                <a:cubicBezTo>
                  <a:pt x="6086" y="1199"/>
                  <a:pt x="6092" y="1204"/>
                  <a:pt x="6098" y="1209"/>
                </a:cubicBezTo>
                <a:cubicBezTo>
                  <a:pt x="7172" y="1209"/>
                  <a:pt x="7172" y="1209"/>
                  <a:pt x="7172" y="1209"/>
                </a:cubicBezTo>
                <a:cubicBezTo>
                  <a:pt x="7175" y="1203"/>
                  <a:pt x="7178" y="1198"/>
                  <a:pt x="7180" y="1192"/>
                </a:cubicBezTo>
                <a:cubicBezTo>
                  <a:pt x="7194" y="1199"/>
                  <a:pt x="7209" y="1204"/>
                  <a:pt x="7224" y="1209"/>
                </a:cubicBezTo>
                <a:cubicBezTo>
                  <a:pt x="7680" y="1209"/>
                  <a:pt x="7680" y="1209"/>
                  <a:pt x="7680" y="1209"/>
                </a:cubicBezTo>
                <a:lnTo>
                  <a:pt x="7680" y="562"/>
                </a:lnTo>
                <a:close/>
              </a:path>
            </a:pathLst>
          </a:custGeom>
          <a:solidFill>
            <a:srgbClr val="F2F2F2"/>
          </a:solidFill>
          <a:ln w="9525">
            <a:noFill/>
          </a:ln>
        </p:spPr>
        <p:txBody>
          <a:bodyPr/>
          <a:p>
            <a:endParaRPr lang="zh-CN" altLang="en-US"/>
          </a:p>
        </p:txBody>
      </p:sp>
      <p:sp>
        <p:nvSpPr>
          <p:cNvPr id="5" name="KSO_TEMPLATE" hidden="1"/>
          <p:cNvSpPr/>
          <p:nvPr>
            <p:custDataLst>
              <p:tags r:id="rId13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140" name="副标题 2"/>
          <p:cNvSpPr>
            <a:spLocks noGrp="1"/>
          </p:cNvSpPr>
          <p:nvPr>
            <p:ph type="subTitle" idx="1" hasCustomPrompt="1"/>
          </p:nvPr>
        </p:nvSpPr>
        <p:spPr>
          <a:xfrm>
            <a:off x="954482" y="2451918"/>
            <a:ext cx="8250638" cy="558799"/>
          </a:xfrm>
        </p:spPr>
        <p:txBody>
          <a:bodyPr anchor="ctr">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41" name="标题 1"/>
          <p:cNvSpPr>
            <a:spLocks noGrp="1"/>
          </p:cNvSpPr>
          <p:nvPr>
            <p:ph type="ctrTitle" hasCustomPrompt="1"/>
          </p:nvPr>
        </p:nvSpPr>
        <p:spPr>
          <a:xfrm>
            <a:off x="954482" y="1165833"/>
            <a:ext cx="8250638" cy="1226299"/>
          </a:xfrm>
        </p:spPr>
        <p:txBody>
          <a:bodyPr anchor="b" anchorCtr="0">
            <a:normAutofit/>
          </a:bodyPr>
          <a:lstStyle>
            <a:lvl1pPr algn="l">
              <a:defRPr sz="4400">
                <a:solidFill>
                  <a:schemeClr val="bg1"/>
                </a:solidFill>
              </a:defRPr>
            </a:lvl1pPr>
          </a:lstStyle>
          <a:p>
            <a:pPr fontAlgn="auto"/>
            <a:r>
              <a:rPr lang="zh-CN" altLang="en-US" strike="noStrike" noProof="1" dirty="0"/>
              <a:t>单击此处编辑标题</a:t>
            </a:r>
            <a:endParaRPr lang="zh-CN" altLang="en-US" strike="noStrike" noProof="1" dirty="0"/>
          </a:p>
        </p:txBody>
      </p:sp>
      <p:sp>
        <p:nvSpPr>
          <p:cNvPr id="142" name="文本占位符 13"/>
          <p:cNvSpPr>
            <a:spLocks noGrp="1"/>
          </p:cNvSpPr>
          <p:nvPr>
            <p:ph type="body" sz="quarter" idx="10" hasCustomPrompt="1"/>
          </p:nvPr>
        </p:nvSpPr>
        <p:spPr>
          <a:xfrm>
            <a:off x="954482" y="3433984"/>
            <a:ext cx="2141415" cy="396000"/>
          </a:xfrm>
        </p:spPr>
        <p:txBody>
          <a:bodyPr vert="horz" anchor="ctr">
            <a:normAutofit/>
          </a:bodyPr>
          <a:lstStyle>
            <a:lvl1pPr marL="0" indent="0" algn="l">
              <a:buNone/>
              <a:defRPr sz="1800" b="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fontAlgn="auto"/>
            <a:r>
              <a:rPr lang="zh-CN" altLang="en-US" strike="noStrike" noProof="1" dirty="0"/>
              <a:t>编辑文本</a:t>
            </a:r>
            <a:endParaRPr lang="zh-CN" altLang="en-US" strike="noStrike" noProof="1" dirty="0"/>
          </a:p>
        </p:txBody>
      </p:sp>
      <p:sp>
        <p:nvSpPr>
          <p:cNvPr id="143" name="文本占位符 2"/>
          <p:cNvSpPr>
            <a:spLocks noGrp="1"/>
          </p:cNvSpPr>
          <p:nvPr>
            <p:ph type="body" sz="quarter" idx="11" hasCustomPrompt="1"/>
          </p:nvPr>
        </p:nvSpPr>
        <p:spPr>
          <a:xfrm>
            <a:off x="954088" y="3887587"/>
            <a:ext cx="2144388" cy="396000"/>
          </a:xfrm>
        </p:spPr>
        <p:txBody>
          <a:bodyPr>
            <a:normAutofit/>
          </a:bodyPr>
          <a:lstStyle>
            <a:lvl1pPr marL="0" indent="0">
              <a:buNone/>
              <a:defRPr sz="1800">
                <a:solidFill>
                  <a:schemeClr val="bg1"/>
                </a:solidFill>
              </a:defRPr>
            </a:lvl1pPr>
          </a:lstStyle>
          <a:p>
            <a:pPr lvl="0" fontAlgn="auto"/>
            <a:r>
              <a:rPr lang="zh-CN" altLang="en-US" strike="noStrike" noProof="1" dirty="0"/>
              <a:t>编辑文本</a:t>
            </a:r>
            <a:endParaRPr lang="zh-CN" altLang="en-US" strike="noStrike" noProof="1" dirty="0"/>
          </a:p>
        </p:txBody>
      </p:sp>
      <p:sp>
        <p:nvSpPr>
          <p:cNvPr id="2" name="日期占位符 1"/>
          <p:cNvSpPr>
            <a:spLocks noGrp="1"/>
          </p:cNvSpPr>
          <p:nvPr>
            <p:ph type="dt" sz="half" idx="12"/>
            <p:custDataLst>
              <p:tags r:id="rId135"/>
            </p:custDataLst>
          </p:nvPr>
        </p:nvSpPr>
        <p:spPr>
          <a:xfrm>
            <a:off x="879475" y="6350000"/>
            <a:ext cx="2700338" cy="315913"/>
          </a:xfrm>
          <a:prstGeom prst="rect">
            <a:avLst/>
          </a:prstGeom>
        </p:spPr>
        <p:txBody>
          <a:bodyPr vert="horz" lIns="91440" tIns="45720" rIns="91440" bIns="46800" rtlCol="0" anchor="ctr">
            <a:normAutofit/>
          </a:body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3" name="页脚占位符 2"/>
          <p:cNvSpPr>
            <a:spLocks noGrp="1"/>
          </p:cNvSpPr>
          <p:nvPr>
            <p:ph type="ftr" sz="quarter" idx="13"/>
            <p:custDataLst>
              <p:tags r:id="rId136"/>
            </p:custDataLst>
          </p:nvPr>
        </p:nvSpPr>
        <p:spPr>
          <a:xfrm>
            <a:off x="4116388" y="6350000"/>
            <a:ext cx="3959225" cy="315913"/>
          </a:xfrm>
          <a:prstGeom prst="rect">
            <a:avLst/>
          </a:prstGeom>
        </p:spPr>
        <p:txBody>
          <a:bodyPr vert="horz" lIns="91440" tIns="45720" rIns="91440" bIns="46800" rtlCol="0" anchor="ctr">
            <a:normAutofit/>
          </a:bodyPr>
          <a:lstStyle/>
          <a:p>
            <a:pPr fontAlgn="auto"/>
            <a:endParaRPr lang="zh-CN" altLang="en-US" strike="noStrike" noProof="1" dirty="0"/>
          </a:p>
        </p:txBody>
      </p:sp>
      <p:sp>
        <p:nvSpPr>
          <p:cNvPr id="4" name="灯片编号占位符 3"/>
          <p:cNvSpPr>
            <a:spLocks noGrp="1"/>
          </p:cNvSpPr>
          <p:nvPr>
            <p:ph type="sldNum" sz="quarter" idx="14"/>
            <p:custDataLst>
              <p:tags r:id="rId137"/>
            </p:custDataLst>
          </p:nvPr>
        </p:nvSpPr>
        <p:spPr>
          <a:xfrm>
            <a:off x="8610600" y="6350000"/>
            <a:ext cx="2700338" cy="315913"/>
          </a:xfrm>
          <a:prstGeom prst="rect">
            <a:avLst/>
          </a:prstGeom>
        </p:spPr>
        <p:txBody>
          <a:bodyPr vert="horz" lIns="91440" tIns="45720" rIns="91440" bIns="46800" rtlCol="0" anchor="ctr">
            <a:normAutofit/>
          </a:body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2"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7" name="内容占位符 6"/>
          <p:cNvSpPr>
            <a:spLocks noGrp="1"/>
          </p:cNvSpPr>
          <p:nvPr>
            <p:ph sz="quarter" idx="13"/>
          </p:nvPr>
        </p:nvSpPr>
        <p:spPr>
          <a:xfrm>
            <a:off x="874713" y="333375"/>
            <a:ext cx="10440000" cy="583247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6800" rtlCol="0" anchor="ctr">
            <a:normAutofit/>
          </a:body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680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6800" rtlCol="0" anchor="ctr">
            <a:normAutofit/>
          </a:body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grpSp>
        <p:nvGrpSpPr>
          <p:cNvPr id="12291" name="组合 50"/>
          <p:cNvGrpSpPr/>
          <p:nvPr/>
        </p:nvGrpSpPr>
        <p:grpSpPr>
          <a:xfrm>
            <a:off x="4152900" y="731838"/>
            <a:ext cx="3886200" cy="2936875"/>
            <a:chOff x="6119813" y="1327150"/>
            <a:chExt cx="5618163" cy="4246563"/>
          </a:xfrm>
        </p:grpSpPr>
        <p:sp>
          <p:nvSpPr>
            <p:cNvPr id="12292" name="Freeform 51"/>
            <p:cNvSpPr>
              <a:spLocks noEditPoints="1"/>
            </p:cNvSpPr>
            <p:nvPr>
              <p:custDataLst>
                <p:tags r:id="rId2"/>
              </p:custDataLst>
            </p:nvPr>
          </p:nvSpPr>
          <p:spPr>
            <a:xfrm>
              <a:off x="9231313" y="3797300"/>
              <a:ext cx="831850" cy="831850"/>
            </a:xfrm>
            <a:custGeom>
              <a:avLst/>
              <a:gdLst/>
              <a:ahLst/>
              <a:cxnLst>
                <a:cxn ang="0">
                  <a:pos x="0" y="415925"/>
                </a:cxn>
                <a:cxn ang="0">
                  <a:pos x="415925" y="831850"/>
                </a:cxn>
                <a:cxn ang="0">
                  <a:pos x="831850" y="415925"/>
                </a:cxn>
                <a:cxn ang="0">
                  <a:pos x="415925" y="0"/>
                </a:cxn>
                <a:cxn ang="0">
                  <a:pos x="0" y="415925"/>
                </a:cxn>
                <a:cxn ang="0">
                  <a:pos x="0" y="415925"/>
                </a:cxn>
                <a:cxn ang="0">
                  <a:pos x="0" y="415925"/>
                </a:cxn>
              </a:cxnLst>
              <a:pathLst>
                <a:path w="524" h="524">
                  <a:moveTo>
                    <a:pt x="0" y="262"/>
                  </a:moveTo>
                  <a:cubicBezTo>
                    <a:pt x="0" y="407"/>
                    <a:pt x="117" y="524"/>
                    <a:pt x="262" y="524"/>
                  </a:cubicBezTo>
                  <a:cubicBezTo>
                    <a:pt x="407" y="524"/>
                    <a:pt x="524" y="407"/>
                    <a:pt x="524" y="262"/>
                  </a:cubicBezTo>
                  <a:cubicBezTo>
                    <a:pt x="524" y="117"/>
                    <a:pt x="407" y="0"/>
                    <a:pt x="262" y="0"/>
                  </a:cubicBezTo>
                  <a:cubicBezTo>
                    <a:pt x="117" y="0"/>
                    <a:pt x="0" y="117"/>
                    <a:pt x="0" y="262"/>
                  </a:cubicBezTo>
                  <a:close/>
                  <a:moveTo>
                    <a:pt x="0" y="262"/>
                  </a:moveTo>
                  <a:cubicBezTo>
                    <a:pt x="0" y="262"/>
                    <a:pt x="0" y="262"/>
                    <a:pt x="0" y="262"/>
                  </a:cubicBezTo>
                </a:path>
              </a:pathLst>
            </a:custGeom>
            <a:solidFill>
              <a:srgbClr val="AEECFF"/>
            </a:solidFill>
            <a:ln w="9525">
              <a:noFill/>
            </a:ln>
          </p:spPr>
          <p:txBody>
            <a:bodyPr/>
            <a:p>
              <a:endParaRPr lang="zh-CN" altLang="en-US"/>
            </a:p>
          </p:txBody>
        </p:sp>
        <p:sp>
          <p:nvSpPr>
            <p:cNvPr id="12293" name="Freeform 52"/>
            <p:cNvSpPr>
              <a:spLocks noEditPoints="1"/>
            </p:cNvSpPr>
            <p:nvPr>
              <p:custDataLst>
                <p:tags r:id="rId3"/>
              </p:custDataLst>
            </p:nvPr>
          </p:nvSpPr>
          <p:spPr>
            <a:xfrm>
              <a:off x="9215438" y="3860800"/>
              <a:ext cx="830263" cy="496887"/>
            </a:xfrm>
            <a:custGeom>
              <a:avLst/>
              <a:gdLst/>
              <a:ahLst/>
              <a:cxnLst>
                <a:cxn ang="0">
                  <a:pos x="644525" y="44449"/>
                </a:cxn>
                <a:cxn ang="0">
                  <a:pos x="600075" y="0"/>
                </a:cxn>
                <a:cxn ang="0">
                  <a:pos x="22225" y="274637"/>
                </a:cxn>
                <a:cxn ang="0">
                  <a:pos x="25400" y="452437"/>
                </a:cxn>
                <a:cxn ang="0">
                  <a:pos x="644525" y="44449"/>
                </a:cxn>
                <a:cxn ang="0">
                  <a:pos x="565150" y="149224"/>
                </a:cxn>
                <a:cxn ang="0">
                  <a:pos x="284162" y="398462"/>
                </a:cxn>
                <a:cxn ang="0">
                  <a:pos x="377825" y="455612"/>
                </a:cxn>
                <a:cxn ang="0">
                  <a:pos x="609600" y="180974"/>
                </a:cxn>
                <a:cxn ang="0">
                  <a:pos x="565150" y="149224"/>
                </a:cxn>
                <a:cxn ang="0">
                  <a:pos x="642937" y="192087"/>
                </a:cxn>
                <a:cxn ang="0">
                  <a:pos x="527050" y="474662"/>
                </a:cxn>
                <a:cxn ang="0">
                  <a:pos x="630237" y="474662"/>
                </a:cxn>
                <a:cxn ang="0">
                  <a:pos x="685800" y="207962"/>
                </a:cxn>
                <a:cxn ang="0">
                  <a:pos x="642937" y="192087"/>
                </a:cxn>
                <a:cxn ang="0">
                  <a:pos x="730250" y="171449"/>
                </a:cxn>
                <a:cxn ang="0">
                  <a:pos x="730250" y="496887"/>
                </a:cxn>
                <a:cxn ang="0">
                  <a:pos x="830263" y="473074"/>
                </a:cxn>
                <a:cxn ang="0">
                  <a:pos x="769937" y="171449"/>
                </a:cxn>
                <a:cxn ang="0">
                  <a:pos x="730250" y="171449"/>
                </a:cxn>
                <a:cxn ang="0">
                  <a:pos x="730250" y="171449"/>
                </a:cxn>
                <a:cxn ang="0">
                  <a:pos x="730250" y="171449"/>
                </a:cxn>
              </a:cxnLst>
              <a:pathLst>
                <a:path w="523" h="313">
                  <a:moveTo>
                    <a:pt x="406" y="28"/>
                  </a:moveTo>
                  <a:cubicBezTo>
                    <a:pt x="378" y="0"/>
                    <a:pt x="378" y="0"/>
                    <a:pt x="378" y="0"/>
                  </a:cubicBezTo>
                  <a:cubicBezTo>
                    <a:pt x="14" y="173"/>
                    <a:pt x="14" y="173"/>
                    <a:pt x="14" y="173"/>
                  </a:cubicBezTo>
                  <a:cubicBezTo>
                    <a:pt x="14" y="173"/>
                    <a:pt x="0" y="224"/>
                    <a:pt x="16" y="285"/>
                  </a:cubicBezTo>
                  <a:cubicBezTo>
                    <a:pt x="121" y="217"/>
                    <a:pt x="333" y="76"/>
                    <a:pt x="406" y="28"/>
                  </a:cubicBezTo>
                  <a:close/>
                  <a:moveTo>
                    <a:pt x="356" y="94"/>
                  </a:moveTo>
                  <a:cubicBezTo>
                    <a:pt x="179" y="251"/>
                    <a:pt x="179" y="251"/>
                    <a:pt x="179" y="251"/>
                  </a:cubicBezTo>
                  <a:cubicBezTo>
                    <a:pt x="238" y="287"/>
                    <a:pt x="238" y="287"/>
                    <a:pt x="238" y="287"/>
                  </a:cubicBezTo>
                  <a:cubicBezTo>
                    <a:pt x="384" y="114"/>
                    <a:pt x="384" y="114"/>
                    <a:pt x="384" y="114"/>
                  </a:cubicBezTo>
                  <a:lnTo>
                    <a:pt x="356" y="94"/>
                  </a:lnTo>
                  <a:close/>
                  <a:moveTo>
                    <a:pt x="405" y="121"/>
                  </a:moveTo>
                  <a:cubicBezTo>
                    <a:pt x="332" y="299"/>
                    <a:pt x="332" y="299"/>
                    <a:pt x="332" y="299"/>
                  </a:cubicBezTo>
                  <a:cubicBezTo>
                    <a:pt x="397" y="299"/>
                    <a:pt x="397" y="299"/>
                    <a:pt x="397" y="299"/>
                  </a:cubicBezTo>
                  <a:cubicBezTo>
                    <a:pt x="432" y="131"/>
                    <a:pt x="432" y="131"/>
                    <a:pt x="432" y="131"/>
                  </a:cubicBezTo>
                  <a:lnTo>
                    <a:pt x="405" y="121"/>
                  </a:lnTo>
                  <a:close/>
                  <a:moveTo>
                    <a:pt x="460" y="108"/>
                  </a:moveTo>
                  <a:cubicBezTo>
                    <a:pt x="460" y="313"/>
                    <a:pt x="460" y="313"/>
                    <a:pt x="460" y="313"/>
                  </a:cubicBezTo>
                  <a:cubicBezTo>
                    <a:pt x="523" y="298"/>
                    <a:pt x="523" y="298"/>
                    <a:pt x="523" y="298"/>
                  </a:cubicBezTo>
                  <a:cubicBezTo>
                    <a:pt x="485" y="108"/>
                    <a:pt x="485" y="108"/>
                    <a:pt x="485" y="108"/>
                  </a:cubicBezTo>
                  <a:lnTo>
                    <a:pt x="460" y="108"/>
                  </a:lnTo>
                  <a:close/>
                  <a:moveTo>
                    <a:pt x="460" y="108"/>
                  </a:moveTo>
                  <a:cubicBezTo>
                    <a:pt x="460" y="108"/>
                    <a:pt x="460" y="108"/>
                    <a:pt x="460" y="108"/>
                  </a:cubicBezTo>
                </a:path>
              </a:pathLst>
            </a:custGeom>
            <a:solidFill>
              <a:srgbClr val="E3FAFF"/>
            </a:solidFill>
            <a:ln w="9525">
              <a:noFill/>
            </a:ln>
          </p:spPr>
          <p:txBody>
            <a:bodyPr/>
            <a:p>
              <a:endParaRPr lang="zh-CN" altLang="en-US"/>
            </a:p>
          </p:txBody>
        </p:sp>
        <p:sp>
          <p:nvSpPr>
            <p:cNvPr id="12294" name="Freeform 53"/>
            <p:cNvSpPr>
              <a:spLocks noEditPoints="1"/>
            </p:cNvSpPr>
            <p:nvPr>
              <p:custDataLst>
                <p:tags r:id="rId4"/>
              </p:custDataLst>
            </p:nvPr>
          </p:nvSpPr>
          <p:spPr>
            <a:xfrm>
              <a:off x="9755188" y="3797300"/>
              <a:ext cx="290513" cy="290512"/>
            </a:xfrm>
            <a:custGeom>
              <a:avLst/>
              <a:gdLst/>
              <a:ahLst/>
              <a:cxnLst>
                <a:cxn ang="0">
                  <a:pos x="0" y="144462"/>
                </a:cxn>
                <a:cxn ang="0">
                  <a:pos x="146050" y="290512"/>
                </a:cxn>
                <a:cxn ang="0">
                  <a:pos x="290513" y="144462"/>
                </a:cxn>
                <a:cxn ang="0">
                  <a:pos x="146050" y="0"/>
                </a:cxn>
                <a:cxn ang="0">
                  <a:pos x="0" y="144462"/>
                </a:cxn>
                <a:cxn ang="0">
                  <a:pos x="0" y="144462"/>
                </a:cxn>
                <a:cxn ang="0">
                  <a:pos x="0" y="144462"/>
                </a:cxn>
              </a:cxnLst>
              <a:pathLst>
                <a:path w="183" h="183">
                  <a:moveTo>
                    <a:pt x="0" y="91"/>
                  </a:moveTo>
                  <a:cubicBezTo>
                    <a:pt x="0" y="142"/>
                    <a:pt x="41" y="183"/>
                    <a:pt x="92" y="183"/>
                  </a:cubicBezTo>
                  <a:cubicBezTo>
                    <a:pt x="142" y="183"/>
                    <a:pt x="183" y="142"/>
                    <a:pt x="183" y="91"/>
                  </a:cubicBezTo>
                  <a:cubicBezTo>
                    <a:pt x="183" y="41"/>
                    <a:pt x="142" y="0"/>
                    <a:pt x="92" y="0"/>
                  </a:cubicBezTo>
                  <a:cubicBezTo>
                    <a:pt x="41" y="0"/>
                    <a:pt x="0" y="41"/>
                    <a:pt x="0" y="91"/>
                  </a:cubicBezTo>
                  <a:close/>
                  <a:moveTo>
                    <a:pt x="0" y="91"/>
                  </a:moveTo>
                  <a:cubicBezTo>
                    <a:pt x="0" y="91"/>
                    <a:pt x="0" y="91"/>
                    <a:pt x="0" y="91"/>
                  </a:cubicBezTo>
                </a:path>
              </a:pathLst>
            </a:custGeom>
            <a:solidFill>
              <a:srgbClr val="FFFF5F"/>
            </a:solidFill>
            <a:ln w="9525">
              <a:noFill/>
            </a:ln>
          </p:spPr>
          <p:txBody>
            <a:bodyPr/>
            <a:p>
              <a:endParaRPr lang="zh-CN" altLang="en-US"/>
            </a:p>
          </p:txBody>
        </p:sp>
        <p:sp>
          <p:nvSpPr>
            <p:cNvPr id="12295" name="Freeform 54"/>
            <p:cNvSpPr>
              <a:spLocks noEditPoints="1"/>
            </p:cNvSpPr>
            <p:nvPr>
              <p:custDataLst>
                <p:tags r:id="rId5"/>
              </p:custDataLst>
            </p:nvPr>
          </p:nvSpPr>
          <p:spPr>
            <a:xfrm>
              <a:off x="9244013" y="4102100"/>
              <a:ext cx="684213" cy="527050"/>
            </a:xfrm>
            <a:custGeom>
              <a:avLst/>
              <a:gdLst/>
              <a:ahLst/>
              <a:cxnLst>
                <a:cxn ang="0">
                  <a:pos x="403225" y="527050"/>
                </a:cxn>
                <a:cxn ang="0">
                  <a:pos x="684213" y="417512"/>
                </a:cxn>
                <a:cxn ang="0">
                  <a:pos x="655637" y="369887"/>
                </a:cxn>
                <a:cxn ang="0">
                  <a:pos x="330200" y="44450"/>
                </a:cxn>
                <a:cxn ang="0">
                  <a:pos x="171450" y="44450"/>
                </a:cxn>
                <a:cxn ang="0">
                  <a:pos x="0" y="214312"/>
                </a:cxn>
                <a:cxn ang="0">
                  <a:pos x="403225" y="527050"/>
                </a:cxn>
                <a:cxn ang="0">
                  <a:pos x="403225" y="527050"/>
                </a:cxn>
                <a:cxn ang="0">
                  <a:pos x="403225" y="527050"/>
                </a:cxn>
              </a:cxnLst>
              <a:pathLst>
                <a:path w="431" h="332">
                  <a:moveTo>
                    <a:pt x="254" y="332"/>
                  </a:moveTo>
                  <a:cubicBezTo>
                    <a:pt x="322" y="332"/>
                    <a:pt x="384" y="306"/>
                    <a:pt x="431" y="263"/>
                  </a:cubicBezTo>
                  <a:cubicBezTo>
                    <a:pt x="428" y="252"/>
                    <a:pt x="422" y="242"/>
                    <a:pt x="413" y="233"/>
                  </a:cubicBezTo>
                  <a:cubicBezTo>
                    <a:pt x="208" y="28"/>
                    <a:pt x="208" y="28"/>
                    <a:pt x="208" y="28"/>
                  </a:cubicBezTo>
                  <a:cubicBezTo>
                    <a:pt x="180" y="0"/>
                    <a:pt x="135" y="0"/>
                    <a:pt x="108" y="28"/>
                  </a:cubicBezTo>
                  <a:cubicBezTo>
                    <a:pt x="0" y="135"/>
                    <a:pt x="0" y="135"/>
                    <a:pt x="0" y="135"/>
                  </a:cubicBezTo>
                  <a:cubicBezTo>
                    <a:pt x="29" y="249"/>
                    <a:pt x="132" y="332"/>
                    <a:pt x="254" y="332"/>
                  </a:cubicBezTo>
                  <a:close/>
                  <a:moveTo>
                    <a:pt x="254" y="332"/>
                  </a:moveTo>
                  <a:cubicBezTo>
                    <a:pt x="254" y="332"/>
                    <a:pt x="254" y="332"/>
                    <a:pt x="254" y="332"/>
                  </a:cubicBezTo>
                </a:path>
              </a:pathLst>
            </a:custGeom>
            <a:solidFill>
              <a:srgbClr val="66BF47"/>
            </a:solidFill>
            <a:ln w="9525">
              <a:noFill/>
            </a:ln>
          </p:spPr>
          <p:txBody>
            <a:bodyPr/>
            <a:p>
              <a:endParaRPr lang="zh-CN" altLang="en-US"/>
            </a:p>
          </p:txBody>
        </p:sp>
        <p:sp>
          <p:nvSpPr>
            <p:cNvPr id="12296" name="Freeform 55"/>
            <p:cNvSpPr>
              <a:spLocks noEditPoints="1"/>
            </p:cNvSpPr>
            <p:nvPr>
              <p:custDataLst>
                <p:tags r:id="rId6"/>
              </p:custDataLst>
            </p:nvPr>
          </p:nvSpPr>
          <p:spPr>
            <a:xfrm>
              <a:off x="9442450" y="4179888"/>
              <a:ext cx="604838" cy="449262"/>
            </a:xfrm>
            <a:custGeom>
              <a:avLst/>
              <a:gdLst/>
              <a:ahLst/>
              <a:cxnLst>
                <a:cxn ang="0">
                  <a:pos x="0" y="395287"/>
                </a:cxn>
                <a:cxn ang="0">
                  <a:pos x="204787" y="449262"/>
                </a:cxn>
                <a:cxn ang="0">
                  <a:pos x="604838" y="146049"/>
                </a:cxn>
                <a:cxn ang="0">
                  <a:pos x="503237" y="44449"/>
                </a:cxn>
                <a:cxn ang="0">
                  <a:pos x="344487" y="44449"/>
                </a:cxn>
                <a:cxn ang="0">
                  <a:pos x="19050" y="369887"/>
                </a:cxn>
                <a:cxn ang="0">
                  <a:pos x="0" y="395287"/>
                </a:cxn>
                <a:cxn ang="0">
                  <a:pos x="0" y="395287"/>
                </a:cxn>
                <a:cxn ang="0">
                  <a:pos x="0" y="395287"/>
                </a:cxn>
              </a:cxnLst>
              <a:pathLst>
                <a:path w="381" h="283">
                  <a:moveTo>
                    <a:pt x="0" y="249"/>
                  </a:moveTo>
                  <a:cubicBezTo>
                    <a:pt x="39" y="272"/>
                    <a:pt x="84" y="283"/>
                    <a:pt x="129" y="283"/>
                  </a:cubicBezTo>
                  <a:cubicBezTo>
                    <a:pt x="247" y="283"/>
                    <a:pt x="350" y="205"/>
                    <a:pt x="381" y="92"/>
                  </a:cubicBezTo>
                  <a:cubicBezTo>
                    <a:pt x="317" y="28"/>
                    <a:pt x="317" y="28"/>
                    <a:pt x="317" y="28"/>
                  </a:cubicBezTo>
                  <a:cubicBezTo>
                    <a:pt x="290" y="0"/>
                    <a:pt x="245" y="0"/>
                    <a:pt x="217" y="28"/>
                  </a:cubicBezTo>
                  <a:cubicBezTo>
                    <a:pt x="12" y="233"/>
                    <a:pt x="12" y="233"/>
                    <a:pt x="12" y="233"/>
                  </a:cubicBezTo>
                  <a:cubicBezTo>
                    <a:pt x="7" y="238"/>
                    <a:pt x="3" y="244"/>
                    <a:pt x="0" y="249"/>
                  </a:cubicBezTo>
                  <a:close/>
                  <a:moveTo>
                    <a:pt x="0" y="249"/>
                  </a:moveTo>
                  <a:cubicBezTo>
                    <a:pt x="0" y="249"/>
                    <a:pt x="0" y="249"/>
                    <a:pt x="0" y="249"/>
                  </a:cubicBezTo>
                </a:path>
              </a:pathLst>
            </a:custGeom>
            <a:solidFill>
              <a:srgbClr val="3FB018"/>
            </a:solidFill>
            <a:ln w="9525">
              <a:noFill/>
            </a:ln>
          </p:spPr>
          <p:txBody>
            <a:bodyPr/>
            <a:p>
              <a:endParaRPr lang="zh-CN" altLang="en-US"/>
            </a:p>
          </p:txBody>
        </p:sp>
        <p:sp>
          <p:nvSpPr>
            <p:cNvPr id="12297" name="Freeform 56"/>
            <p:cNvSpPr>
              <a:spLocks noEditPoints="1"/>
            </p:cNvSpPr>
            <p:nvPr>
              <p:custDataLst>
                <p:tags r:id="rId7"/>
              </p:custDataLst>
            </p:nvPr>
          </p:nvSpPr>
          <p:spPr>
            <a:xfrm>
              <a:off x="9321800" y="4313238"/>
              <a:ext cx="512763" cy="315912"/>
            </a:xfrm>
            <a:custGeom>
              <a:avLst/>
              <a:gdLst/>
              <a:ahLst/>
              <a:cxnLst>
                <a:cxn ang="0">
                  <a:pos x="325437" y="315912"/>
                </a:cxn>
                <a:cxn ang="0">
                  <a:pos x="512763" y="271462"/>
                </a:cxn>
                <a:cxn ang="0">
                  <a:pos x="290512" y="50799"/>
                </a:cxn>
                <a:cxn ang="0">
                  <a:pos x="109537" y="50799"/>
                </a:cxn>
                <a:cxn ang="0">
                  <a:pos x="0" y="160337"/>
                </a:cxn>
                <a:cxn ang="0">
                  <a:pos x="325437" y="315912"/>
                </a:cxn>
                <a:cxn ang="0">
                  <a:pos x="325437" y="315912"/>
                </a:cxn>
                <a:cxn ang="0">
                  <a:pos x="325437" y="315912"/>
                </a:cxn>
              </a:cxnLst>
              <a:pathLst>
                <a:path w="323" h="199">
                  <a:moveTo>
                    <a:pt x="205" y="199"/>
                  </a:moveTo>
                  <a:cubicBezTo>
                    <a:pt x="246" y="199"/>
                    <a:pt x="286" y="190"/>
                    <a:pt x="323" y="171"/>
                  </a:cubicBezTo>
                  <a:cubicBezTo>
                    <a:pt x="183" y="32"/>
                    <a:pt x="183" y="32"/>
                    <a:pt x="183" y="32"/>
                  </a:cubicBezTo>
                  <a:cubicBezTo>
                    <a:pt x="151" y="0"/>
                    <a:pt x="100" y="0"/>
                    <a:pt x="69" y="32"/>
                  </a:cubicBezTo>
                  <a:cubicBezTo>
                    <a:pt x="0" y="101"/>
                    <a:pt x="0" y="101"/>
                    <a:pt x="0" y="101"/>
                  </a:cubicBezTo>
                  <a:cubicBezTo>
                    <a:pt x="50" y="163"/>
                    <a:pt x="125" y="199"/>
                    <a:pt x="205" y="199"/>
                  </a:cubicBezTo>
                  <a:close/>
                  <a:moveTo>
                    <a:pt x="205" y="199"/>
                  </a:moveTo>
                  <a:cubicBezTo>
                    <a:pt x="205" y="199"/>
                    <a:pt x="205" y="199"/>
                    <a:pt x="205" y="199"/>
                  </a:cubicBezTo>
                </a:path>
              </a:pathLst>
            </a:custGeom>
            <a:solidFill>
              <a:srgbClr val="5AA93E"/>
            </a:solidFill>
            <a:ln w="9525">
              <a:noFill/>
            </a:ln>
          </p:spPr>
          <p:txBody>
            <a:bodyPr/>
            <a:p>
              <a:endParaRPr lang="zh-CN" altLang="en-US"/>
            </a:p>
          </p:txBody>
        </p:sp>
        <p:sp>
          <p:nvSpPr>
            <p:cNvPr id="12298" name="Freeform 57"/>
            <p:cNvSpPr/>
            <p:nvPr>
              <p:custDataLst>
                <p:tags r:id="rId8"/>
              </p:custDataLst>
            </p:nvPr>
          </p:nvSpPr>
          <p:spPr>
            <a:xfrm>
              <a:off x="9147175" y="4262438"/>
              <a:ext cx="706438" cy="228600"/>
            </a:xfrm>
            <a:custGeom>
              <a:avLst/>
              <a:gdLst/>
              <a:ahLst/>
              <a:cxnLst>
                <a:cxn ang="0">
                  <a:pos x="0" y="185737"/>
                </a:cxn>
                <a:cxn ang="0">
                  <a:pos x="88900" y="23812"/>
                </a:cxn>
                <a:cxn ang="0">
                  <a:pos x="155575" y="0"/>
                </a:cxn>
                <a:cxn ang="0">
                  <a:pos x="677862" y="0"/>
                </a:cxn>
                <a:cxn ang="0">
                  <a:pos x="701675" y="33337"/>
                </a:cxn>
                <a:cxn ang="0">
                  <a:pos x="706438" y="228600"/>
                </a:cxn>
                <a:cxn ang="0">
                  <a:pos x="0" y="185737"/>
                </a:cxn>
              </a:cxnLst>
              <a:pathLst>
                <a:path w="445" h="144">
                  <a:moveTo>
                    <a:pt x="0" y="117"/>
                  </a:moveTo>
                  <a:cubicBezTo>
                    <a:pt x="56" y="15"/>
                    <a:pt x="56" y="15"/>
                    <a:pt x="56" y="15"/>
                  </a:cubicBezTo>
                  <a:cubicBezTo>
                    <a:pt x="56" y="15"/>
                    <a:pt x="56" y="0"/>
                    <a:pt x="98" y="0"/>
                  </a:cubicBezTo>
                  <a:cubicBezTo>
                    <a:pt x="139" y="0"/>
                    <a:pt x="427" y="0"/>
                    <a:pt x="427" y="0"/>
                  </a:cubicBezTo>
                  <a:cubicBezTo>
                    <a:pt x="427" y="0"/>
                    <a:pt x="442" y="0"/>
                    <a:pt x="442" y="21"/>
                  </a:cubicBezTo>
                  <a:cubicBezTo>
                    <a:pt x="442" y="42"/>
                    <a:pt x="445" y="144"/>
                    <a:pt x="445" y="144"/>
                  </a:cubicBezTo>
                  <a:lnTo>
                    <a:pt x="0" y="117"/>
                  </a:lnTo>
                  <a:close/>
                </a:path>
              </a:pathLst>
            </a:custGeom>
            <a:solidFill>
              <a:srgbClr val="FFE068"/>
            </a:solidFill>
            <a:ln w="9525">
              <a:noFill/>
            </a:ln>
          </p:spPr>
          <p:txBody>
            <a:bodyPr/>
            <a:p>
              <a:endParaRPr lang="zh-CN" altLang="en-US"/>
            </a:p>
          </p:txBody>
        </p:sp>
        <p:sp>
          <p:nvSpPr>
            <p:cNvPr id="12299" name="Freeform 58"/>
            <p:cNvSpPr/>
            <p:nvPr>
              <p:custDataLst>
                <p:tags r:id="rId9"/>
              </p:custDataLst>
            </p:nvPr>
          </p:nvSpPr>
          <p:spPr>
            <a:xfrm>
              <a:off x="7870825" y="4335463"/>
              <a:ext cx="1301750" cy="1238250"/>
            </a:xfrm>
            <a:custGeom>
              <a:avLst/>
              <a:gdLst/>
              <a:ahLst/>
              <a:cxnLst>
                <a:cxn ang="0">
                  <a:pos x="1301750" y="76297"/>
                </a:cxn>
                <a:cxn ang="0">
                  <a:pos x="1268412" y="0"/>
                </a:cxn>
                <a:cxn ang="0">
                  <a:pos x="0" y="6358"/>
                </a:cxn>
                <a:cxn ang="0">
                  <a:pos x="0" y="1177847"/>
                </a:cxn>
                <a:cxn ang="0">
                  <a:pos x="65087" y="1225533"/>
                </a:cxn>
                <a:cxn ang="0">
                  <a:pos x="233362" y="1238250"/>
                </a:cxn>
                <a:cxn ang="0">
                  <a:pos x="350837" y="1109497"/>
                </a:cxn>
                <a:cxn ang="0">
                  <a:pos x="1301750" y="76297"/>
                </a:cxn>
              </a:cxnLst>
              <a:pathLst>
                <a:path w="820" h="779">
                  <a:moveTo>
                    <a:pt x="820" y="48"/>
                  </a:moveTo>
                  <a:cubicBezTo>
                    <a:pt x="799" y="0"/>
                    <a:pt x="799" y="0"/>
                    <a:pt x="799" y="0"/>
                  </a:cubicBezTo>
                  <a:cubicBezTo>
                    <a:pt x="0" y="4"/>
                    <a:pt x="0" y="4"/>
                    <a:pt x="0" y="4"/>
                  </a:cubicBezTo>
                  <a:cubicBezTo>
                    <a:pt x="0" y="741"/>
                    <a:pt x="0" y="741"/>
                    <a:pt x="0" y="741"/>
                  </a:cubicBezTo>
                  <a:cubicBezTo>
                    <a:pt x="0" y="741"/>
                    <a:pt x="11" y="767"/>
                    <a:pt x="41" y="771"/>
                  </a:cubicBezTo>
                  <a:cubicBezTo>
                    <a:pt x="71" y="776"/>
                    <a:pt x="147" y="779"/>
                    <a:pt x="147" y="779"/>
                  </a:cubicBezTo>
                  <a:cubicBezTo>
                    <a:pt x="221" y="698"/>
                    <a:pt x="221" y="698"/>
                    <a:pt x="221" y="698"/>
                  </a:cubicBezTo>
                  <a:lnTo>
                    <a:pt x="820" y="48"/>
                  </a:lnTo>
                  <a:close/>
                </a:path>
              </a:pathLst>
            </a:custGeom>
            <a:solidFill>
              <a:srgbClr val="FBCA42"/>
            </a:solidFill>
            <a:ln w="9525">
              <a:noFill/>
            </a:ln>
          </p:spPr>
          <p:txBody>
            <a:bodyPr/>
            <a:p>
              <a:endParaRPr lang="zh-CN" altLang="en-US"/>
            </a:p>
          </p:txBody>
        </p:sp>
        <p:sp>
          <p:nvSpPr>
            <p:cNvPr id="12300" name="Freeform 59"/>
            <p:cNvSpPr/>
            <p:nvPr>
              <p:custDataLst>
                <p:tags r:id="rId10"/>
              </p:custDataLst>
            </p:nvPr>
          </p:nvSpPr>
          <p:spPr>
            <a:xfrm>
              <a:off x="7951788" y="4360863"/>
              <a:ext cx="166688" cy="1212850"/>
            </a:xfrm>
            <a:custGeom>
              <a:avLst/>
              <a:gdLst/>
              <a:ahLst/>
              <a:cxnLst>
                <a:cxn ang="0">
                  <a:pos x="0" y="33381"/>
                </a:cxn>
                <a:cxn ang="0">
                  <a:pos x="0" y="1203312"/>
                </a:cxn>
                <a:cxn ang="0">
                  <a:pos x="152400" y="1212850"/>
                </a:cxn>
                <a:cxn ang="0">
                  <a:pos x="166688" y="1196954"/>
                </a:cxn>
                <a:cxn ang="0">
                  <a:pos x="166688" y="33381"/>
                </a:cxn>
                <a:cxn ang="0">
                  <a:pos x="160337" y="3179"/>
                </a:cxn>
                <a:cxn ang="0">
                  <a:pos x="6350" y="0"/>
                </a:cxn>
                <a:cxn ang="0">
                  <a:pos x="0" y="33381"/>
                </a:cxn>
              </a:cxnLst>
              <a:pathLst>
                <a:path w="105" h="763">
                  <a:moveTo>
                    <a:pt x="0" y="21"/>
                  </a:moveTo>
                  <a:cubicBezTo>
                    <a:pt x="0" y="757"/>
                    <a:pt x="0" y="757"/>
                    <a:pt x="0" y="757"/>
                  </a:cubicBezTo>
                  <a:cubicBezTo>
                    <a:pt x="34" y="761"/>
                    <a:pt x="96" y="763"/>
                    <a:pt x="96" y="763"/>
                  </a:cubicBezTo>
                  <a:cubicBezTo>
                    <a:pt x="105" y="753"/>
                    <a:pt x="105" y="753"/>
                    <a:pt x="105" y="753"/>
                  </a:cubicBezTo>
                  <a:cubicBezTo>
                    <a:pt x="105" y="21"/>
                    <a:pt x="105" y="21"/>
                    <a:pt x="105" y="21"/>
                  </a:cubicBezTo>
                  <a:cubicBezTo>
                    <a:pt x="105" y="14"/>
                    <a:pt x="104" y="8"/>
                    <a:pt x="101" y="2"/>
                  </a:cubicBezTo>
                  <a:cubicBezTo>
                    <a:pt x="4" y="0"/>
                    <a:pt x="4" y="0"/>
                    <a:pt x="4" y="0"/>
                  </a:cubicBezTo>
                  <a:cubicBezTo>
                    <a:pt x="2" y="7"/>
                    <a:pt x="0" y="14"/>
                    <a:pt x="0" y="21"/>
                  </a:cubicBezTo>
                  <a:close/>
                </a:path>
              </a:pathLst>
            </a:custGeom>
            <a:solidFill>
              <a:srgbClr val="F4B402"/>
            </a:solidFill>
            <a:ln w="9525">
              <a:noFill/>
            </a:ln>
          </p:spPr>
          <p:txBody>
            <a:bodyPr/>
            <a:p>
              <a:endParaRPr lang="zh-CN" altLang="en-US"/>
            </a:p>
          </p:txBody>
        </p:sp>
        <p:sp>
          <p:nvSpPr>
            <p:cNvPr id="12301" name="Freeform 60"/>
            <p:cNvSpPr/>
            <p:nvPr>
              <p:custDataLst>
                <p:tags r:id="rId11"/>
              </p:custDataLst>
            </p:nvPr>
          </p:nvSpPr>
          <p:spPr>
            <a:xfrm>
              <a:off x="7951788" y="5489575"/>
              <a:ext cx="152400" cy="84137"/>
            </a:xfrm>
            <a:custGeom>
              <a:avLst/>
              <a:gdLst/>
              <a:ahLst/>
              <a:cxnLst>
                <a:cxn ang="0">
                  <a:pos x="152400" y="84137"/>
                </a:cxn>
                <a:cxn ang="0">
                  <a:pos x="152400" y="84137"/>
                </a:cxn>
                <a:cxn ang="0">
                  <a:pos x="152400" y="84137"/>
                </a:cxn>
                <a:cxn ang="0">
                  <a:pos x="68262" y="0"/>
                </a:cxn>
                <a:cxn ang="0">
                  <a:pos x="0" y="74612"/>
                </a:cxn>
                <a:cxn ang="0">
                  <a:pos x="0" y="74612"/>
                </a:cxn>
                <a:cxn ang="0">
                  <a:pos x="152400" y="84137"/>
                </a:cxn>
              </a:cxnLst>
              <a:pathLst>
                <a:path w="96" h="53">
                  <a:moveTo>
                    <a:pt x="96" y="53"/>
                  </a:moveTo>
                  <a:cubicBezTo>
                    <a:pt x="96" y="53"/>
                    <a:pt x="96" y="53"/>
                    <a:pt x="96" y="53"/>
                  </a:cubicBezTo>
                  <a:cubicBezTo>
                    <a:pt x="96" y="53"/>
                    <a:pt x="96" y="53"/>
                    <a:pt x="96" y="53"/>
                  </a:cubicBezTo>
                  <a:cubicBezTo>
                    <a:pt x="43" y="0"/>
                    <a:pt x="43" y="0"/>
                    <a:pt x="43" y="0"/>
                  </a:cubicBezTo>
                  <a:cubicBezTo>
                    <a:pt x="43" y="0"/>
                    <a:pt x="39" y="37"/>
                    <a:pt x="0" y="47"/>
                  </a:cubicBezTo>
                  <a:cubicBezTo>
                    <a:pt x="0" y="47"/>
                    <a:pt x="0" y="47"/>
                    <a:pt x="0" y="47"/>
                  </a:cubicBezTo>
                  <a:cubicBezTo>
                    <a:pt x="34" y="51"/>
                    <a:pt x="96" y="53"/>
                    <a:pt x="96" y="53"/>
                  </a:cubicBezTo>
                  <a:close/>
                </a:path>
              </a:pathLst>
            </a:custGeom>
            <a:solidFill>
              <a:srgbClr val="FFE068"/>
            </a:solidFill>
            <a:ln w="9525">
              <a:noFill/>
            </a:ln>
          </p:spPr>
          <p:txBody>
            <a:bodyPr/>
            <a:p>
              <a:endParaRPr lang="zh-CN" altLang="en-US"/>
            </a:p>
          </p:txBody>
        </p:sp>
        <p:sp>
          <p:nvSpPr>
            <p:cNvPr id="12302" name="Freeform 61"/>
            <p:cNvSpPr/>
            <p:nvPr>
              <p:custDataLst>
                <p:tags r:id="rId12"/>
              </p:custDataLst>
            </p:nvPr>
          </p:nvSpPr>
          <p:spPr>
            <a:xfrm>
              <a:off x="7653338" y="4129088"/>
              <a:ext cx="776288" cy="1058862"/>
            </a:xfrm>
            <a:custGeom>
              <a:avLst/>
              <a:gdLst/>
              <a:ahLst/>
              <a:cxnLst>
                <a:cxn ang="0">
                  <a:pos x="217487" y="4762"/>
                </a:cxn>
                <a:cxn ang="0">
                  <a:pos x="766762" y="0"/>
                </a:cxn>
                <a:cxn ang="0">
                  <a:pos x="776288" y="1050924"/>
                </a:cxn>
                <a:cxn ang="0">
                  <a:pos x="4762" y="1058862"/>
                </a:cxn>
                <a:cxn ang="0">
                  <a:pos x="0" y="222249"/>
                </a:cxn>
                <a:cxn ang="0">
                  <a:pos x="217487" y="4762"/>
                </a:cxn>
              </a:cxnLst>
              <a:pathLst>
                <a:path w="489" h="667">
                  <a:moveTo>
                    <a:pt x="137" y="3"/>
                  </a:moveTo>
                  <a:lnTo>
                    <a:pt x="483" y="0"/>
                  </a:lnTo>
                  <a:lnTo>
                    <a:pt x="489" y="662"/>
                  </a:lnTo>
                  <a:lnTo>
                    <a:pt x="3" y="667"/>
                  </a:lnTo>
                  <a:lnTo>
                    <a:pt x="0" y="140"/>
                  </a:lnTo>
                  <a:lnTo>
                    <a:pt x="137" y="3"/>
                  </a:lnTo>
                  <a:close/>
                </a:path>
              </a:pathLst>
            </a:custGeom>
            <a:solidFill>
              <a:srgbClr val="33B679"/>
            </a:solidFill>
            <a:ln w="9525">
              <a:noFill/>
            </a:ln>
          </p:spPr>
          <p:txBody>
            <a:bodyPr/>
            <a:p>
              <a:endParaRPr lang="zh-CN" altLang="en-US"/>
            </a:p>
          </p:txBody>
        </p:sp>
        <p:sp>
          <p:nvSpPr>
            <p:cNvPr id="12303" name="Freeform 62"/>
            <p:cNvSpPr/>
            <p:nvPr>
              <p:custDataLst>
                <p:tags r:id="rId13"/>
              </p:custDataLst>
            </p:nvPr>
          </p:nvSpPr>
          <p:spPr>
            <a:xfrm>
              <a:off x="7653338" y="4132263"/>
              <a:ext cx="223838" cy="219075"/>
            </a:xfrm>
            <a:custGeom>
              <a:avLst/>
              <a:gdLst/>
              <a:ahLst/>
              <a:cxnLst>
                <a:cxn ang="0">
                  <a:pos x="222250" y="219075"/>
                </a:cxn>
                <a:cxn ang="0">
                  <a:pos x="0" y="219075"/>
                </a:cxn>
                <a:cxn ang="0">
                  <a:pos x="223838" y="0"/>
                </a:cxn>
                <a:cxn ang="0">
                  <a:pos x="222250" y="219075"/>
                </a:cxn>
              </a:cxnLst>
              <a:pathLst>
                <a:path w="141" h="138">
                  <a:moveTo>
                    <a:pt x="140" y="138"/>
                  </a:moveTo>
                  <a:lnTo>
                    <a:pt x="0" y="138"/>
                  </a:lnTo>
                  <a:lnTo>
                    <a:pt x="141" y="0"/>
                  </a:lnTo>
                  <a:lnTo>
                    <a:pt x="140" y="138"/>
                  </a:lnTo>
                  <a:close/>
                </a:path>
              </a:pathLst>
            </a:custGeom>
            <a:solidFill>
              <a:srgbClr val="7ACFA9"/>
            </a:solidFill>
            <a:ln w="9525">
              <a:noFill/>
            </a:ln>
          </p:spPr>
          <p:txBody>
            <a:bodyPr/>
            <a:p>
              <a:endParaRPr lang="zh-CN" altLang="en-US"/>
            </a:p>
          </p:txBody>
        </p:sp>
        <p:sp>
          <p:nvSpPr>
            <p:cNvPr id="12304" name="Freeform 63"/>
            <p:cNvSpPr/>
            <p:nvPr>
              <p:custDataLst>
                <p:tags r:id="rId14"/>
              </p:custDataLst>
            </p:nvPr>
          </p:nvSpPr>
          <p:spPr>
            <a:xfrm>
              <a:off x="7653338" y="4351338"/>
              <a:ext cx="222250" cy="215900"/>
            </a:xfrm>
            <a:custGeom>
              <a:avLst/>
              <a:gdLst/>
              <a:ahLst/>
              <a:cxnLst>
                <a:cxn ang="0">
                  <a:pos x="0" y="215900"/>
                </a:cxn>
                <a:cxn ang="0">
                  <a:pos x="222250" y="0"/>
                </a:cxn>
                <a:cxn ang="0">
                  <a:pos x="0" y="0"/>
                </a:cxn>
                <a:cxn ang="0">
                  <a:pos x="0" y="215900"/>
                </a:cxn>
              </a:cxnLst>
              <a:pathLst>
                <a:path w="140" h="136">
                  <a:moveTo>
                    <a:pt x="0" y="136"/>
                  </a:moveTo>
                  <a:lnTo>
                    <a:pt x="140" y="0"/>
                  </a:lnTo>
                  <a:lnTo>
                    <a:pt x="0" y="0"/>
                  </a:lnTo>
                  <a:lnTo>
                    <a:pt x="0" y="136"/>
                  </a:lnTo>
                  <a:close/>
                </a:path>
              </a:pathLst>
            </a:custGeom>
            <a:solidFill>
              <a:srgbClr val="0E9D58"/>
            </a:solidFill>
            <a:ln w="9525">
              <a:noFill/>
            </a:ln>
          </p:spPr>
          <p:txBody>
            <a:bodyPr/>
            <a:p>
              <a:endParaRPr lang="zh-CN" altLang="en-US"/>
            </a:p>
          </p:txBody>
        </p:sp>
        <p:sp>
          <p:nvSpPr>
            <p:cNvPr id="12305" name="Freeform 64"/>
            <p:cNvSpPr/>
            <p:nvPr>
              <p:custDataLst>
                <p:tags r:id="rId15"/>
              </p:custDataLst>
            </p:nvPr>
          </p:nvSpPr>
          <p:spPr>
            <a:xfrm>
              <a:off x="7808913" y="4535488"/>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12306" name="Freeform 65"/>
            <p:cNvSpPr/>
            <p:nvPr>
              <p:custDataLst>
                <p:tags r:id="rId16"/>
              </p:custDataLst>
            </p:nvPr>
          </p:nvSpPr>
          <p:spPr>
            <a:xfrm>
              <a:off x="7810500" y="4699000"/>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12307" name="Freeform 66"/>
            <p:cNvSpPr/>
            <p:nvPr>
              <p:custDataLst>
                <p:tags r:id="rId17"/>
              </p:custDataLst>
            </p:nvPr>
          </p:nvSpPr>
          <p:spPr>
            <a:xfrm>
              <a:off x="7812088" y="4862513"/>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12308" name="Freeform 67"/>
            <p:cNvSpPr/>
            <p:nvPr>
              <p:custDataLst>
                <p:tags r:id="rId18"/>
              </p:custDataLst>
            </p:nvPr>
          </p:nvSpPr>
          <p:spPr>
            <a:xfrm>
              <a:off x="8020050" y="4408488"/>
              <a:ext cx="1833563" cy="1165225"/>
            </a:xfrm>
            <a:custGeom>
              <a:avLst/>
              <a:gdLst/>
              <a:ahLst/>
              <a:cxnLst>
                <a:cxn ang="0">
                  <a:pos x="1757362" y="1165225"/>
                </a:cxn>
                <a:cxn ang="0">
                  <a:pos x="76200" y="1165225"/>
                </a:cxn>
                <a:cxn ang="0">
                  <a:pos x="0" y="1088921"/>
                </a:cxn>
                <a:cxn ang="0">
                  <a:pos x="0" y="76303"/>
                </a:cxn>
                <a:cxn ang="0">
                  <a:pos x="76200" y="0"/>
                </a:cxn>
                <a:cxn ang="0">
                  <a:pos x="1757362" y="0"/>
                </a:cxn>
                <a:cxn ang="0">
                  <a:pos x="1833563" y="76303"/>
                </a:cxn>
                <a:cxn ang="0">
                  <a:pos x="1833563" y="1088921"/>
                </a:cxn>
                <a:cxn ang="0">
                  <a:pos x="1757362" y="1165225"/>
                </a:cxn>
              </a:cxnLst>
              <a:pathLst>
                <a:path w="1155" h="733">
                  <a:moveTo>
                    <a:pt x="1107" y="733"/>
                  </a:moveTo>
                  <a:cubicBezTo>
                    <a:pt x="48" y="733"/>
                    <a:pt x="48" y="733"/>
                    <a:pt x="48" y="733"/>
                  </a:cubicBezTo>
                  <a:cubicBezTo>
                    <a:pt x="22" y="733"/>
                    <a:pt x="0" y="711"/>
                    <a:pt x="0" y="685"/>
                  </a:cubicBezTo>
                  <a:cubicBezTo>
                    <a:pt x="0" y="48"/>
                    <a:pt x="0" y="48"/>
                    <a:pt x="0" y="48"/>
                  </a:cubicBezTo>
                  <a:cubicBezTo>
                    <a:pt x="0" y="21"/>
                    <a:pt x="22" y="0"/>
                    <a:pt x="48" y="0"/>
                  </a:cubicBezTo>
                  <a:cubicBezTo>
                    <a:pt x="1107" y="0"/>
                    <a:pt x="1107" y="0"/>
                    <a:pt x="1107" y="0"/>
                  </a:cubicBezTo>
                  <a:cubicBezTo>
                    <a:pt x="1133" y="0"/>
                    <a:pt x="1155" y="21"/>
                    <a:pt x="1155" y="48"/>
                  </a:cubicBezTo>
                  <a:cubicBezTo>
                    <a:pt x="1155" y="685"/>
                    <a:pt x="1155" y="685"/>
                    <a:pt x="1155" y="685"/>
                  </a:cubicBezTo>
                  <a:cubicBezTo>
                    <a:pt x="1155" y="711"/>
                    <a:pt x="1133" y="733"/>
                    <a:pt x="1107" y="733"/>
                  </a:cubicBezTo>
                  <a:close/>
                </a:path>
              </a:pathLst>
            </a:custGeom>
            <a:solidFill>
              <a:srgbClr val="FFE068"/>
            </a:solidFill>
            <a:ln w="9525">
              <a:noFill/>
            </a:ln>
          </p:spPr>
          <p:txBody>
            <a:bodyPr/>
            <a:p>
              <a:endParaRPr lang="zh-CN" altLang="en-US"/>
            </a:p>
          </p:txBody>
        </p:sp>
        <p:sp>
          <p:nvSpPr>
            <p:cNvPr id="12309" name="Rectangle 68"/>
            <p:cNvSpPr/>
            <p:nvPr>
              <p:custDataLst>
                <p:tags r:id="rId19"/>
              </p:custDataLst>
            </p:nvPr>
          </p:nvSpPr>
          <p:spPr>
            <a:xfrm>
              <a:off x="8020050" y="5280025"/>
              <a:ext cx="1833563" cy="38100"/>
            </a:xfrm>
            <a:prstGeom prst="rect">
              <a:avLst/>
            </a:prstGeom>
            <a:solidFill>
              <a:srgbClr val="FACA4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10" name="Rectangle 69"/>
            <p:cNvSpPr/>
            <p:nvPr>
              <p:custDataLst>
                <p:tags r:id="rId20"/>
              </p:custDataLst>
            </p:nvPr>
          </p:nvSpPr>
          <p:spPr>
            <a:xfrm>
              <a:off x="8020050" y="5356225"/>
              <a:ext cx="1833563" cy="39687"/>
            </a:xfrm>
            <a:prstGeom prst="rect">
              <a:avLst/>
            </a:prstGeom>
            <a:solidFill>
              <a:srgbClr val="FACA4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11" name="Freeform 70"/>
            <p:cNvSpPr>
              <a:spLocks noEditPoints="1"/>
            </p:cNvSpPr>
            <p:nvPr>
              <p:custDataLst>
                <p:tags r:id="rId21"/>
              </p:custDataLst>
            </p:nvPr>
          </p:nvSpPr>
          <p:spPr>
            <a:xfrm>
              <a:off x="7370763" y="2262188"/>
              <a:ext cx="328613" cy="328612"/>
            </a:xfrm>
            <a:custGeom>
              <a:avLst/>
              <a:gdLst/>
              <a:ahLst/>
              <a:cxnLst>
                <a:cxn ang="0">
                  <a:pos x="328613" y="288924"/>
                </a:cxn>
                <a:cxn ang="0">
                  <a:pos x="284162" y="244474"/>
                </a:cxn>
                <a:cxn ang="0">
                  <a:pos x="93662" y="236537"/>
                </a:cxn>
                <a:cxn ang="0">
                  <a:pos x="84137" y="44449"/>
                </a:cxn>
                <a:cxn ang="0">
                  <a:pos x="41275" y="1587"/>
                </a:cxn>
                <a:cxn ang="0">
                  <a:pos x="1587" y="41274"/>
                </a:cxn>
                <a:cxn ang="0">
                  <a:pos x="11112" y="273049"/>
                </a:cxn>
                <a:cxn ang="0">
                  <a:pos x="55562" y="319087"/>
                </a:cxn>
                <a:cxn ang="0">
                  <a:pos x="287337" y="328612"/>
                </a:cxn>
                <a:cxn ang="0">
                  <a:pos x="328613" y="288924"/>
                </a:cxn>
                <a:cxn ang="0">
                  <a:pos x="328613" y="288924"/>
                </a:cxn>
                <a:cxn ang="0">
                  <a:pos x="328613" y="288924"/>
                </a:cxn>
              </a:cxnLst>
              <a:pathLst>
                <a:path w="207" h="207">
                  <a:moveTo>
                    <a:pt x="207" y="182"/>
                  </a:moveTo>
                  <a:cubicBezTo>
                    <a:pt x="206" y="167"/>
                    <a:pt x="194" y="155"/>
                    <a:pt x="179" y="154"/>
                  </a:cubicBezTo>
                  <a:cubicBezTo>
                    <a:pt x="59" y="149"/>
                    <a:pt x="59" y="149"/>
                    <a:pt x="59" y="149"/>
                  </a:cubicBezTo>
                  <a:cubicBezTo>
                    <a:pt x="53" y="28"/>
                    <a:pt x="53" y="28"/>
                    <a:pt x="53" y="28"/>
                  </a:cubicBezTo>
                  <a:cubicBezTo>
                    <a:pt x="53" y="14"/>
                    <a:pt x="41" y="1"/>
                    <a:pt x="26" y="1"/>
                  </a:cubicBezTo>
                  <a:cubicBezTo>
                    <a:pt x="11" y="0"/>
                    <a:pt x="0" y="11"/>
                    <a:pt x="1" y="26"/>
                  </a:cubicBezTo>
                  <a:cubicBezTo>
                    <a:pt x="7" y="172"/>
                    <a:pt x="7" y="172"/>
                    <a:pt x="7" y="172"/>
                  </a:cubicBezTo>
                  <a:cubicBezTo>
                    <a:pt x="8" y="187"/>
                    <a:pt x="20" y="199"/>
                    <a:pt x="35" y="201"/>
                  </a:cubicBezTo>
                  <a:cubicBezTo>
                    <a:pt x="181" y="207"/>
                    <a:pt x="181" y="207"/>
                    <a:pt x="181" y="207"/>
                  </a:cubicBezTo>
                  <a:cubicBezTo>
                    <a:pt x="196" y="207"/>
                    <a:pt x="207" y="196"/>
                    <a:pt x="207" y="182"/>
                  </a:cubicBezTo>
                  <a:close/>
                  <a:moveTo>
                    <a:pt x="207" y="182"/>
                  </a:moveTo>
                  <a:cubicBezTo>
                    <a:pt x="207" y="182"/>
                    <a:pt x="207" y="182"/>
                    <a:pt x="207" y="182"/>
                  </a:cubicBezTo>
                </a:path>
              </a:pathLst>
            </a:custGeom>
            <a:solidFill>
              <a:srgbClr val="FFE41F"/>
            </a:solidFill>
            <a:ln w="9525">
              <a:noFill/>
            </a:ln>
          </p:spPr>
          <p:txBody>
            <a:bodyPr/>
            <a:p>
              <a:endParaRPr lang="zh-CN" altLang="en-US"/>
            </a:p>
          </p:txBody>
        </p:sp>
        <p:sp>
          <p:nvSpPr>
            <p:cNvPr id="12312" name="Freeform 71"/>
            <p:cNvSpPr>
              <a:spLocks noEditPoints="1"/>
            </p:cNvSpPr>
            <p:nvPr>
              <p:custDataLst>
                <p:tags r:id="rId22"/>
              </p:custDataLst>
            </p:nvPr>
          </p:nvSpPr>
          <p:spPr>
            <a:xfrm>
              <a:off x="6572250" y="2189163"/>
              <a:ext cx="1227138" cy="1225550"/>
            </a:xfrm>
            <a:custGeom>
              <a:avLst/>
              <a:gdLst/>
              <a:ahLst/>
              <a:cxnLst>
                <a:cxn ang="0">
                  <a:pos x="1208087" y="650129"/>
                </a:cxn>
                <a:cxn ang="0">
                  <a:pos x="579437" y="20664"/>
                </a:cxn>
                <a:cxn ang="0">
                  <a:pos x="509587" y="20664"/>
                </a:cxn>
                <a:cxn ang="0">
                  <a:pos x="19050" y="510248"/>
                </a:cxn>
                <a:cxn ang="0">
                  <a:pos x="19050" y="580189"/>
                </a:cxn>
                <a:cxn ang="0">
                  <a:pos x="647700" y="1211243"/>
                </a:cxn>
                <a:cxn ang="0">
                  <a:pos x="682625" y="1225550"/>
                </a:cxn>
                <a:cxn ang="0">
                  <a:pos x="717550" y="1211243"/>
                </a:cxn>
                <a:cxn ang="0">
                  <a:pos x="1208087" y="720070"/>
                </a:cxn>
                <a:cxn ang="0">
                  <a:pos x="1208087" y="650129"/>
                </a:cxn>
                <a:cxn ang="0">
                  <a:pos x="604837" y="985526"/>
                </a:cxn>
                <a:cxn ang="0">
                  <a:pos x="534987" y="985526"/>
                </a:cxn>
                <a:cxn ang="0">
                  <a:pos x="130175" y="580189"/>
                </a:cxn>
                <a:cxn ang="0">
                  <a:pos x="130175" y="510248"/>
                </a:cxn>
                <a:cxn ang="0">
                  <a:pos x="508000" y="131933"/>
                </a:cxn>
                <a:cxn ang="0">
                  <a:pos x="577850" y="131933"/>
                </a:cxn>
                <a:cxn ang="0">
                  <a:pos x="982662" y="537270"/>
                </a:cxn>
                <a:cxn ang="0">
                  <a:pos x="982662" y="607211"/>
                </a:cxn>
                <a:cxn ang="0">
                  <a:pos x="604837" y="985526"/>
                </a:cxn>
                <a:cxn ang="0">
                  <a:pos x="604837" y="985526"/>
                </a:cxn>
                <a:cxn ang="0">
                  <a:pos x="604837" y="985526"/>
                </a:cxn>
              </a:cxnLst>
              <a:pathLst>
                <a:path w="773" h="771">
                  <a:moveTo>
                    <a:pt x="761" y="409"/>
                  </a:moveTo>
                  <a:cubicBezTo>
                    <a:pt x="365" y="13"/>
                    <a:pt x="365" y="13"/>
                    <a:pt x="365" y="13"/>
                  </a:cubicBezTo>
                  <a:cubicBezTo>
                    <a:pt x="352" y="0"/>
                    <a:pt x="333" y="0"/>
                    <a:pt x="321" y="13"/>
                  </a:cubicBezTo>
                  <a:cubicBezTo>
                    <a:pt x="12" y="321"/>
                    <a:pt x="12" y="321"/>
                    <a:pt x="12" y="321"/>
                  </a:cubicBezTo>
                  <a:cubicBezTo>
                    <a:pt x="0" y="333"/>
                    <a:pt x="0" y="353"/>
                    <a:pt x="12" y="365"/>
                  </a:cubicBezTo>
                  <a:cubicBezTo>
                    <a:pt x="408" y="762"/>
                    <a:pt x="408" y="762"/>
                    <a:pt x="408" y="762"/>
                  </a:cubicBezTo>
                  <a:cubicBezTo>
                    <a:pt x="414" y="767"/>
                    <a:pt x="422" y="771"/>
                    <a:pt x="430" y="771"/>
                  </a:cubicBezTo>
                  <a:cubicBezTo>
                    <a:pt x="439" y="771"/>
                    <a:pt x="446" y="767"/>
                    <a:pt x="452" y="762"/>
                  </a:cubicBezTo>
                  <a:cubicBezTo>
                    <a:pt x="761" y="453"/>
                    <a:pt x="761" y="453"/>
                    <a:pt x="761" y="453"/>
                  </a:cubicBezTo>
                  <a:cubicBezTo>
                    <a:pt x="773" y="441"/>
                    <a:pt x="773" y="421"/>
                    <a:pt x="761" y="409"/>
                  </a:cubicBezTo>
                  <a:close/>
                  <a:moveTo>
                    <a:pt x="381" y="620"/>
                  </a:moveTo>
                  <a:cubicBezTo>
                    <a:pt x="369" y="632"/>
                    <a:pt x="349" y="632"/>
                    <a:pt x="337" y="620"/>
                  </a:cubicBezTo>
                  <a:cubicBezTo>
                    <a:pt x="82" y="365"/>
                    <a:pt x="82" y="365"/>
                    <a:pt x="82" y="365"/>
                  </a:cubicBezTo>
                  <a:cubicBezTo>
                    <a:pt x="70" y="353"/>
                    <a:pt x="70" y="333"/>
                    <a:pt x="82" y="321"/>
                  </a:cubicBezTo>
                  <a:cubicBezTo>
                    <a:pt x="320" y="83"/>
                    <a:pt x="320" y="83"/>
                    <a:pt x="320" y="83"/>
                  </a:cubicBezTo>
                  <a:cubicBezTo>
                    <a:pt x="332" y="71"/>
                    <a:pt x="352" y="71"/>
                    <a:pt x="364" y="83"/>
                  </a:cubicBezTo>
                  <a:cubicBezTo>
                    <a:pt x="619" y="338"/>
                    <a:pt x="619" y="338"/>
                    <a:pt x="619" y="338"/>
                  </a:cubicBezTo>
                  <a:cubicBezTo>
                    <a:pt x="631" y="350"/>
                    <a:pt x="631" y="370"/>
                    <a:pt x="619" y="382"/>
                  </a:cubicBezTo>
                  <a:lnTo>
                    <a:pt x="381" y="620"/>
                  </a:lnTo>
                  <a:close/>
                  <a:moveTo>
                    <a:pt x="381" y="620"/>
                  </a:moveTo>
                  <a:cubicBezTo>
                    <a:pt x="381" y="620"/>
                    <a:pt x="381" y="620"/>
                    <a:pt x="381" y="620"/>
                  </a:cubicBezTo>
                </a:path>
              </a:pathLst>
            </a:custGeom>
            <a:solidFill>
              <a:srgbClr val="2674FD"/>
            </a:solidFill>
            <a:ln w="9525">
              <a:noFill/>
            </a:ln>
          </p:spPr>
          <p:txBody>
            <a:bodyPr/>
            <a:p>
              <a:endParaRPr lang="zh-CN" altLang="en-US"/>
            </a:p>
          </p:txBody>
        </p:sp>
        <p:sp>
          <p:nvSpPr>
            <p:cNvPr id="12313" name="Freeform 72"/>
            <p:cNvSpPr>
              <a:spLocks noEditPoints="1"/>
            </p:cNvSpPr>
            <p:nvPr>
              <p:custDataLst>
                <p:tags r:id="rId23"/>
              </p:custDataLst>
            </p:nvPr>
          </p:nvSpPr>
          <p:spPr>
            <a:xfrm>
              <a:off x="7604125" y="2832100"/>
              <a:ext cx="84138" cy="84137"/>
            </a:xfrm>
            <a:custGeom>
              <a:avLst/>
              <a:gdLst/>
              <a:ahLst/>
              <a:cxnLst>
                <a:cxn ang="0">
                  <a:pos x="14287" y="14287"/>
                </a:cxn>
                <a:cxn ang="0">
                  <a:pos x="3175" y="52387"/>
                </a:cxn>
                <a:cxn ang="0">
                  <a:pos x="31750" y="80962"/>
                </a:cxn>
                <a:cxn ang="0">
                  <a:pos x="69850" y="69849"/>
                </a:cxn>
                <a:cxn ang="0">
                  <a:pos x="80962" y="31749"/>
                </a:cxn>
                <a:cxn ang="0">
                  <a:pos x="52387" y="3174"/>
                </a:cxn>
                <a:cxn ang="0">
                  <a:pos x="14287" y="14287"/>
                </a:cxn>
                <a:cxn ang="0">
                  <a:pos x="14287" y="14287"/>
                </a:cxn>
                <a:cxn ang="0">
                  <a:pos x="14287" y="14287"/>
                </a:cxn>
              </a:cxnLst>
              <a:pathLst>
                <a:path w="53" h="53">
                  <a:moveTo>
                    <a:pt x="9" y="9"/>
                  </a:moveTo>
                  <a:cubicBezTo>
                    <a:pt x="3" y="15"/>
                    <a:pt x="0" y="24"/>
                    <a:pt x="2" y="33"/>
                  </a:cubicBezTo>
                  <a:cubicBezTo>
                    <a:pt x="5" y="42"/>
                    <a:pt x="11" y="48"/>
                    <a:pt x="20" y="51"/>
                  </a:cubicBezTo>
                  <a:cubicBezTo>
                    <a:pt x="29" y="53"/>
                    <a:pt x="38" y="50"/>
                    <a:pt x="44" y="44"/>
                  </a:cubicBezTo>
                  <a:cubicBezTo>
                    <a:pt x="50" y="38"/>
                    <a:pt x="53" y="29"/>
                    <a:pt x="51" y="20"/>
                  </a:cubicBezTo>
                  <a:cubicBezTo>
                    <a:pt x="48" y="11"/>
                    <a:pt x="42" y="5"/>
                    <a:pt x="33" y="2"/>
                  </a:cubicBezTo>
                  <a:cubicBezTo>
                    <a:pt x="24" y="0"/>
                    <a:pt x="15" y="3"/>
                    <a:pt x="9" y="9"/>
                  </a:cubicBezTo>
                  <a:close/>
                  <a:moveTo>
                    <a:pt x="9" y="9"/>
                  </a:moveTo>
                  <a:cubicBezTo>
                    <a:pt x="9" y="9"/>
                    <a:pt x="9" y="9"/>
                    <a:pt x="9" y="9"/>
                  </a:cubicBezTo>
                </a:path>
              </a:pathLst>
            </a:custGeom>
            <a:solidFill>
              <a:srgbClr val="FFE41F"/>
            </a:solidFill>
            <a:ln w="9525">
              <a:noFill/>
            </a:ln>
          </p:spPr>
          <p:txBody>
            <a:bodyPr/>
            <a:p>
              <a:endParaRPr lang="zh-CN" altLang="en-US"/>
            </a:p>
          </p:txBody>
        </p:sp>
        <p:sp>
          <p:nvSpPr>
            <p:cNvPr id="12314" name="Freeform 73"/>
            <p:cNvSpPr>
              <a:spLocks noEditPoints="1"/>
            </p:cNvSpPr>
            <p:nvPr>
              <p:custDataLst>
                <p:tags r:id="rId24"/>
              </p:custDataLst>
            </p:nvPr>
          </p:nvSpPr>
          <p:spPr>
            <a:xfrm>
              <a:off x="7491413" y="2944813"/>
              <a:ext cx="84138" cy="84137"/>
            </a:xfrm>
            <a:custGeom>
              <a:avLst/>
              <a:gdLst/>
              <a:ahLst/>
              <a:cxnLst>
                <a:cxn ang="0">
                  <a:pos x="14287" y="14287"/>
                </a:cxn>
                <a:cxn ang="0">
                  <a:pos x="3175" y="52387"/>
                </a:cxn>
                <a:cxn ang="0">
                  <a:pos x="31750" y="80962"/>
                </a:cxn>
                <a:cxn ang="0">
                  <a:pos x="69850" y="69849"/>
                </a:cxn>
                <a:cxn ang="0">
                  <a:pos x="79375" y="31749"/>
                </a:cxn>
                <a:cxn ang="0">
                  <a:pos x="52387" y="3174"/>
                </a:cxn>
                <a:cxn ang="0">
                  <a:pos x="14287" y="14287"/>
                </a:cxn>
                <a:cxn ang="0">
                  <a:pos x="14287" y="14287"/>
                </a:cxn>
                <a:cxn ang="0">
                  <a:pos x="14287" y="14287"/>
                </a:cxn>
              </a:cxnLst>
              <a:pathLst>
                <a:path w="53" h="53">
                  <a:moveTo>
                    <a:pt x="9" y="9"/>
                  </a:moveTo>
                  <a:cubicBezTo>
                    <a:pt x="2" y="15"/>
                    <a:pt x="0" y="24"/>
                    <a:pt x="2" y="33"/>
                  </a:cubicBezTo>
                  <a:cubicBezTo>
                    <a:pt x="5" y="42"/>
                    <a:pt x="11" y="48"/>
                    <a:pt x="20" y="51"/>
                  </a:cubicBezTo>
                  <a:cubicBezTo>
                    <a:pt x="28" y="53"/>
                    <a:pt x="38" y="51"/>
                    <a:pt x="44" y="44"/>
                  </a:cubicBezTo>
                  <a:cubicBezTo>
                    <a:pt x="50" y="38"/>
                    <a:pt x="53" y="29"/>
                    <a:pt x="50" y="20"/>
                  </a:cubicBezTo>
                  <a:cubicBezTo>
                    <a:pt x="48" y="12"/>
                    <a:pt x="41" y="5"/>
                    <a:pt x="33" y="2"/>
                  </a:cubicBezTo>
                  <a:cubicBezTo>
                    <a:pt x="24" y="0"/>
                    <a:pt x="15" y="3"/>
                    <a:pt x="9" y="9"/>
                  </a:cubicBezTo>
                  <a:close/>
                  <a:moveTo>
                    <a:pt x="9" y="9"/>
                  </a:moveTo>
                  <a:cubicBezTo>
                    <a:pt x="9" y="9"/>
                    <a:pt x="9" y="9"/>
                    <a:pt x="9" y="9"/>
                  </a:cubicBezTo>
                </a:path>
              </a:pathLst>
            </a:custGeom>
            <a:solidFill>
              <a:srgbClr val="FFE41F"/>
            </a:solidFill>
            <a:ln w="9525">
              <a:noFill/>
            </a:ln>
          </p:spPr>
          <p:txBody>
            <a:bodyPr/>
            <a:p>
              <a:endParaRPr lang="zh-CN" altLang="en-US"/>
            </a:p>
          </p:txBody>
        </p:sp>
        <p:sp>
          <p:nvSpPr>
            <p:cNvPr id="12315" name="Freeform 74"/>
            <p:cNvSpPr>
              <a:spLocks noEditPoints="1"/>
            </p:cNvSpPr>
            <p:nvPr>
              <p:custDataLst>
                <p:tags r:id="rId25"/>
              </p:custDataLst>
            </p:nvPr>
          </p:nvSpPr>
          <p:spPr>
            <a:xfrm>
              <a:off x="6961188" y="2590800"/>
              <a:ext cx="277813" cy="279400"/>
            </a:xfrm>
            <a:custGeom>
              <a:avLst/>
              <a:gdLst/>
              <a:ahLst/>
              <a:cxnLst>
                <a:cxn ang="0">
                  <a:pos x="20637" y="169236"/>
                </a:cxn>
                <a:cxn ang="0">
                  <a:pos x="166687" y="20755"/>
                </a:cxn>
                <a:cxn ang="0">
                  <a:pos x="230187" y="36721"/>
                </a:cxn>
                <a:cxn ang="0">
                  <a:pos x="271462" y="225116"/>
                </a:cxn>
                <a:cxn ang="0">
                  <a:pos x="225425" y="273013"/>
                </a:cxn>
                <a:cxn ang="0">
                  <a:pos x="36512" y="233099"/>
                </a:cxn>
                <a:cxn ang="0">
                  <a:pos x="20637" y="169236"/>
                </a:cxn>
                <a:cxn ang="0">
                  <a:pos x="20637" y="169236"/>
                </a:cxn>
                <a:cxn ang="0">
                  <a:pos x="20637" y="169236"/>
                </a:cxn>
              </a:cxnLst>
              <a:pathLst>
                <a:path w="175" h="175">
                  <a:moveTo>
                    <a:pt x="13" y="106"/>
                  </a:moveTo>
                  <a:cubicBezTo>
                    <a:pt x="105" y="13"/>
                    <a:pt x="105" y="13"/>
                    <a:pt x="105" y="13"/>
                  </a:cubicBezTo>
                  <a:cubicBezTo>
                    <a:pt x="119" y="0"/>
                    <a:pt x="141" y="6"/>
                    <a:pt x="145" y="23"/>
                  </a:cubicBezTo>
                  <a:cubicBezTo>
                    <a:pt x="171" y="141"/>
                    <a:pt x="171" y="141"/>
                    <a:pt x="171" y="141"/>
                  </a:cubicBezTo>
                  <a:cubicBezTo>
                    <a:pt x="175" y="158"/>
                    <a:pt x="159" y="175"/>
                    <a:pt x="142" y="171"/>
                  </a:cubicBezTo>
                  <a:cubicBezTo>
                    <a:pt x="23" y="146"/>
                    <a:pt x="23" y="146"/>
                    <a:pt x="23" y="146"/>
                  </a:cubicBezTo>
                  <a:cubicBezTo>
                    <a:pt x="5" y="142"/>
                    <a:pt x="0" y="119"/>
                    <a:pt x="13" y="106"/>
                  </a:cubicBezTo>
                  <a:close/>
                  <a:moveTo>
                    <a:pt x="13" y="106"/>
                  </a:moveTo>
                  <a:cubicBezTo>
                    <a:pt x="13" y="106"/>
                    <a:pt x="13" y="106"/>
                    <a:pt x="13" y="106"/>
                  </a:cubicBezTo>
                </a:path>
              </a:pathLst>
            </a:custGeom>
            <a:solidFill>
              <a:srgbClr val="FFE41F"/>
            </a:solidFill>
            <a:ln w="9525">
              <a:noFill/>
            </a:ln>
          </p:spPr>
          <p:txBody>
            <a:bodyPr/>
            <a:p>
              <a:endParaRPr lang="zh-CN" altLang="en-US"/>
            </a:p>
          </p:txBody>
        </p:sp>
        <p:sp>
          <p:nvSpPr>
            <p:cNvPr id="12316" name="Freeform 75"/>
            <p:cNvSpPr/>
            <p:nvPr>
              <p:custDataLst>
                <p:tags r:id="rId26"/>
              </p:custDataLst>
            </p:nvPr>
          </p:nvSpPr>
          <p:spPr>
            <a:xfrm>
              <a:off x="8096250" y="1639888"/>
              <a:ext cx="608013" cy="827087"/>
            </a:xfrm>
            <a:custGeom>
              <a:avLst/>
              <a:gdLst/>
              <a:ahLst/>
              <a:cxnLst>
                <a:cxn ang="0">
                  <a:pos x="171450" y="4762"/>
                </a:cxn>
                <a:cxn ang="0">
                  <a:pos x="600075" y="0"/>
                </a:cxn>
                <a:cxn ang="0">
                  <a:pos x="608013" y="822324"/>
                </a:cxn>
                <a:cxn ang="0">
                  <a:pos x="4762" y="827087"/>
                </a:cxn>
                <a:cxn ang="0">
                  <a:pos x="0" y="174624"/>
                </a:cxn>
                <a:cxn ang="0">
                  <a:pos x="171450" y="4762"/>
                </a:cxn>
              </a:cxnLst>
              <a:pathLst>
                <a:path w="383" h="521">
                  <a:moveTo>
                    <a:pt x="108" y="3"/>
                  </a:moveTo>
                  <a:lnTo>
                    <a:pt x="378" y="0"/>
                  </a:lnTo>
                  <a:lnTo>
                    <a:pt x="383" y="518"/>
                  </a:lnTo>
                  <a:lnTo>
                    <a:pt x="3" y="521"/>
                  </a:lnTo>
                  <a:lnTo>
                    <a:pt x="0" y="110"/>
                  </a:lnTo>
                  <a:lnTo>
                    <a:pt x="108" y="3"/>
                  </a:lnTo>
                  <a:close/>
                </a:path>
              </a:pathLst>
            </a:custGeom>
            <a:solidFill>
              <a:srgbClr val="76A7F9"/>
            </a:solidFill>
            <a:ln w="9525">
              <a:noFill/>
            </a:ln>
          </p:spPr>
          <p:txBody>
            <a:bodyPr/>
            <a:p>
              <a:endParaRPr lang="zh-CN" altLang="en-US"/>
            </a:p>
          </p:txBody>
        </p:sp>
        <p:sp>
          <p:nvSpPr>
            <p:cNvPr id="12317" name="Freeform 76"/>
            <p:cNvSpPr/>
            <p:nvPr>
              <p:custDataLst>
                <p:tags r:id="rId27"/>
              </p:custDataLst>
            </p:nvPr>
          </p:nvSpPr>
          <p:spPr>
            <a:xfrm>
              <a:off x="8096250" y="1643063"/>
              <a:ext cx="174625" cy="171450"/>
            </a:xfrm>
            <a:custGeom>
              <a:avLst/>
              <a:gdLst/>
              <a:ahLst/>
              <a:cxnLst>
                <a:cxn ang="0">
                  <a:pos x="174625" y="171450"/>
                </a:cxn>
                <a:cxn ang="0">
                  <a:pos x="0" y="171450"/>
                </a:cxn>
                <a:cxn ang="0">
                  <a:pos x="174625" y="0"/>
                </a:cxn>
                <a:cxn ang="0">
                  <a:pos x="174625" y="171450"/>
                </a:cxn>
              </a:cxnLst>
              <a:pathLst>
                <a:path w="110" h="108">
                  <a:moveTo>
                    <a:pt x="110" y="108"/>
                  </a:moveTo>
                  <a:lnTo>
                    <a:pt x="0" y="108"/>
                  </a:lnTo>
                  <a:lnTo>
                    <a:pt x="110" y="0"/>
                  </a:lnTo>
                  <a:lnTo>
                    <a:pt x="110" y="108"/>
                  </a:lnTo>
                  <a:close/>
                </a:path>
              </a:pathLst>
            </a:custGeom>
            <a:solidFill>
              <a:srgbClr val="9FC3FF"/>
            </a:solidFill>
            <a:ln w="9525">
              <a:noFill/>
            </a:ln>
          </p:spPr>
          <p:txBody>
            <a:bodyPr/>
            <a:p>
              <a:endParaRPr lang="zh-CN" altLang="en-US"/>
            </a:p>
          </p:txBody>
        </p:sp>
        <p:sp>
          <p:nvSpPr>
            <p:cNvPr id="12318" name="Freeform 77"/>
            <p:cNvSpPr/>
            <p:nvPr>
              <p:custDataLst>
                <p:tags r:id="rId28"/>
              </p:custDataLst>
            </p:nvPr>
          </p:nvSpPr>
          <p:spPr>
            <a:xfrm>
              <a:off x="8096250" y="1814513"/>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12319" name="Freeform 78"/>
            <p:cNvSpPr/>
            <p:nvPr>
              <p:custDataLst>
                <p:tags r:id="rId29"/>
              </p:custDataLst>
            </p:nvPr>
          </p:nvSpPr>
          <p:spPr>
            <a:xfrm>
              <a:off x="8218488" y="1957388"/>
              <a:ext cx="357188" cy="65087"/>
            </a:xfrm>
            <a:custGeom>
              <a:avLst/>
              <a:gdLst/>
              <a:ahLst/>
              <a:cxnLst>
                <a:cxn ang="0">
                  <a:pos x="357188" y="61912"/>
                </a:cxn>
                <a:cxn ang="0">
                  <a:pos x="1587" y="65087"/>
                </a:cxn>
                <a:cxn ang="0">
                  <a:pos x="0" y="4762"/>
                </a:cxn>
                <a:cxn ang="0">
                  <a:pos x="357188" y="0"/>
                </a:cxn>
                <a:cxn ang="0">
                  <a:pos x="357188" y="61912"/>
                </a:cxn>
              </a:cxnLst>
              <a:pathLst>
                <a:path w="225" h="41">
                  <a:moveTo>
                    <a:pt x="225" y="39"/>
                  </a:moveTo>
                  <a:lnTo>
                    <a:pt x="1" y="41"/>
                  </a:lnTo>
                  <a:lnTo>
                    <a:pt x="0" y="3"/>
                  </a:lnTo>
                  <a:lnTo>
                    <a:pt x="225" y="0"/>
                  </a:lnTo>
                  <a:lnTo>
                    <a:pt x="225" y="39"/>
                  </a:lnTo>
                  <a:close/>
                </a:path>
              </a:pathLst>
            </a:custGeom>
            <a:solidFill>
              <a:srgbClr val="9FC3FE"/>
            </a:solidFill>
            <a:ln w="9525">
              <a:noFill/>
            </a:ln>
          </p:spPr>
          <p:txBody>
            <a:bodyPr/>
            <a:p>
              <a:endParaRPr lang="zh-CN" altLang="en-US"/>
            </a:p>
          </p:txBody>
        </p:sp>
        <p:sp>
          <p:nvSpPr>
            <p:cNvPr id="12320" name="Freeform 79"/>
            <p:cNvSpPr/>
            <p:nvPr>
              <p:custDataLst>
                <p:tags r:id="rId30"/>
              </p:custDataLst>
            </p:nvPr>
          </p:nvSpPr>
          <p:spPr>
            <a:xfrm>
              <a:off x="8220075" y="2085975"/>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12321" name="Freeform 80"/>
            <p:cNvSpPr/>
            <p:nvPr>
              <p:custDataLst>
                <p:tags r:id="rId31"/>
              </p:custDataLst>
            </p:nvPr>
          </p:nvSpPr>
          <p:spPr>
            <a:xfrm>
              <a:off x="8221663" y="2214563"/>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12322" name="Rectangle 81"/>
            <p:cNvSpPr/>
            <p:nvPr>
              <p:custDataLst>
                <p:tags r:id="rId32"/>
              </p:custDataLst>
            </p:nvPr>
          </p:nvSpPr>
          <p:spPr>
            <a:xfrm>
              <a:off x="8101013" y="1643063"/>
              <a:ext cx="482600" cy="727075"/>
            </a:xfrm>
            <a:prstGeom prst="rect">
              <a:avLst/>
            </a:prstGeom>
            <a:solidFill>
              <a:srgbClr val="4286F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23" name="Freeform 82"/>
            <p:cNvSpPr/>
            <p:nvPr>
              <p:custDataLst>
                <p:tags r:id="rId33"/>
              </p:custDataLst>
            </p:nvPr>
          </p:nvSpPr>
          <p:spPr>
            <a:xfrm>
              <a:off x="7902575" y="1495425"/>
              <a:ext cx="608013" cy="827087"/>
            </a:xfrm>
            <a:custGeom>
              <a:avLst/>
              <a:gdLst/>
              <a:ahLst/>
              <a:cxnLst>
                <a:cxn ang="0">
                  <a:pos x="171450" y="4762"/>
                </a:cxn>
                <a:cxn ang="0">
                  <a:pos x="600075" y="0"/>
                </a:cxn>
                <a:cxn ang="0">
                  <a:pos x="608013" y="822324"/>
                </a:cxn>
                <a:cxn ang="0">
                  <a:pos x="4762" y="827087"/>
                </a:cxn>
                <a:cxn ang="0">
                  <a:pos x="0" y="174624"/>
                </a:cxn>
                <a:cxn ang="0">
                  <a:pos x="171450" y="4762"/>
                </a:cxn>
              </a:cxnLst>
              <a:pathLst>
                <a:path w="383" h="521">
                  <a:moveTo>
                    <a:pt x="108" y="3"/>
                  </a:moveTo>
                  <a:lnTo>
                    <a:pt x="378" y="0"/>
                  </a:lnTo>
                  <a:lnTo>
                    <a:pt x="383" y="518"/>
                  </a:lnTo>
                  <a:lnTo>
                    <a:pt x="3" y="521"/>
                  </a:lnTo>
                  <a:lnTo>
                    <a:pt x="0" y="110"/>
                  </a:lnTo>
                  <a:lnTo>
                    <a:pt x="108" y="3"/>
                  </a:lnTo>
                  <a:close/>
                </a:path>
              </a:pathLst>
            </a:custGeom>
            <a:solidFill>
              <a:srgbClr val="76A7F9"/>
            </a:solidFill>
            <a:ln w="9525">
              <a:noFill/>
            </a:ln>
          </p:spPr>
          <p:txBody>
            <a:bodyPr/>
            <a:p>
              <a:endParaRPr lang="zh-CN" altLang="en-US"/>
            </a:p>
          </p:txBody>
        </p:sp>
        <p:sp>
          <p:nvSpPr>
            <p:cNvPr id="12324" name="Freeform 83"/>
            <p:cNvSpPr/>
            <p:nvPr>
              <p:custDataLst>
                <p:tags r:id="rId34"/>
              </p:custDataLst>
            </p:nvPr>
          </p:nvSpPr>
          <p:spPr>
            <a:xfrm>
              <a:off x="7902575" y="1498600"/>
              <a:ext cx="176213" cy="171450"/>
            </a:xfrm>
            <a:custGeom>
              <a:avLst/>
              <a:gdLst/>
              <a:ahLst/>
              <a:cxnLst>
                <a:cxn ang="0">
                  <a:pos x="174625" y="171450"/>
                </a:cxn>
                <a:cxn ang="0">
                  <a:pos x="0" y="171450"/>
                </a:cxn>
                <a:cxn ang="0">
                  <a:pos x="176213" y="0"/>
                </a:cxn>
                <a:cxn ang="0">
                  <a:pos x="174625" y="171450"/>
                </a:cxn>
              </a:cxnLst>
              <a:pathLst>
                <a:path w="111" h="108">
                  <a:moveTo>
                    <a:pt x="110" y="108"/>
                  </a:moveTo>
                  <a:lnTo>
                    <a:pt x="0" y="108"/>
                  </a:lnTo>
                  <a:lnTo>
                    <a:pt x="111" y="0"/>
                  </a:lnTo>
                  <a:lnTo>
                    <a:pt x="110" y="108"/>
                  </a:lnTo>
                  <a:close/>
                </a:path>
              </a:pathLst>
            </a:custGeom>
            <a:solidFill>
              <a:srgbClr val="9FC3FF"/>
            </a:solidFill>
            <a:ln w="9525">
              <a:noFill/>
            </a:ln>
          </p:spPr>
          <p:txBody>
            <a:bodyPr/>
            <a:p>
              <a:endParaRPr lang="zh-CN" altLang="en-US"/>
            </a:p>
          </p:txBody>
        </p:sp>
        <p:sp>
          <p:nvSpPr>
            <p:cNvPr id="12325" name="Freeform 84"/>
            <p:cNvSpPr/>
            <p:nvPr>
              <p:custDataLst>
                <p:tags r:id="rId35"/>
              </p:custDataLst>
            </p:nvPr>
          </p:nvSpPr>
          <p:spPr>
            <a:xfrm>
              <a:off x="7902575" y="1670050"/>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12326" name="Freeform 85"/>
            <p:cNvSpPr/>
            <p:nvPr>
              <p:custDataLst>
                <p:tags r:id="rId36"/>
              </p:custDataLst>
            </p:nvPr>
          </p:nvSpPr>
          <p:spPr>
            <a:xfrm>
              <a:off x="8024813" y="1812925"/>
              <a:ext cx="357188" cy="65087"/>
            </a:xfrm>
            <a:custGeom>
              <a:avLst/>
              <a:gdLst/>
              <a:ahLst/>
              <a:cxnLst>
                <a:cxn ang="0">
                  <a:pos x="357188" y="61912"/>
                </a:cxn>
                <a:cxn ang="0">
                  <a:pos x="1587" y="65087"/>
                </a:cxn>
                <a:cxn ang="0">
                  <a:pos x="0" y="4762"/>
                </a:cxn>
                <a:cxn ang="0">
                  <a:pos x="357188" y="0"/>
                </a:cxn>
                <a:cxn ang="0">
                  <a:pos x="357188" y="61912"/>
                </a:cxn>
              </a:cxnLst>
              <a:pathLst>
                <a:path w="225" h="41">
                  <a:moveTo>
                    <a:pt x="225" y="39"/>
                  </a:moveTo>
                  <a:lnTo>
                    <a:pt x="1" y="41"/>
                  </a:lnTo>
                  <a:lnTo>
                    <a:pt x="0" y="3"/>
                  </a:lnTo>
                  <a:lnTo>
                    <a:pt x="225" y="0"/>
                  </a:lnTo>
                  <a:lnTo>
                    <a:pt x="225" y="39"/>
                  </a:lnTo>
                  <a:close/>
                </a:path>
              </a:pathLst>
            </a:custGeom>
            <a:solidFill>
              <a:srgbClr val="9FC3FE"/>
            </a:solidFill>
            <a:ln w="9525">
              <a:noFill/>
            </a:ln>
          </p:spPr>
          <p:txBody>
            <a:bodyPr/>
            <a:p>
              <a:endParaRPr lang="zh-CN" altLang="en-US"/>
            </a:p>
          </p:txBody>
        </p:sp>
        <p:sp>
          <p:nvSpPr>
            <p:cNvPr id="12327" name="Freeform 86"/>
            <p:cNvSpPr/>
            <p:nvPr>
              <p:custDataLst>
                <p:tags r:id="rId37"/>
              </p:custDataLst>
            </p:nvPr>
          </p:nvSpPr>
          <p:spPr>
            <a:xfrm>
              <a:off x="8026400" y="1941513"/>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12328" name="Freeform 87"/>
            <p:cNvSpPr/>
            <p:nvPr>
              <p:custDataLst>
                <p:tags r:id="rId38"/>
              </p:custDataLst>
            </p:nvPr>
          </p:nvSpPr>
          <p:spPr>
            <a:xfrm>
              <a:off x="8027988" y="2070100"/>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12329" name="Rectangle 88"/>
            <p:cNvSpPr/>
            <p:nvPr>
              <p:custDataLst>
                <p:tags r:id="rId39"/>
              </p:custDataLst>
            </p:nvPr>
          </p:nvSpPr>
          <p:spPr>
            <a:xfrm>
              <a:off x="7907338" y="1497013"/>
              <a:ext cx="484188" cy="728662"/>
            </a:xfrm>
            <a:prstGeom prst="rect">
              <a:avLst/>
            </a:prstGeom>
            <a:solidFill>
              <a:srgbClr val="4286F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30" name="Freeform 89"/>
            <p:cNvSpPr/>
            <p:nvPr>
              <p:custDataLst>
                <p:tags r:id="rId40"/>
              </p:custDataLst>
            </p:nvPr>
          </p:nvSpPr>
          <p:spPr>
            <a:xfrm>
              <a:off x="7699375" y="1327150"/>
              <a:ext cx="608013" cy="828675"/>
            </a:xfrm>
            <a:custGeom>
              <a:avLst/>
              <a:gdLst/>
              <a:ahLst/>
              <a:cxnLst>
                <a:cxn ang="0">
                  <a:pos x="171450" y="4762"/>
                </a:cxn>
                <a:cxn ang="0">
                  <a:pos x="600075" y="0"/>
                </a:cxn>
                <a:cxn ang="0">
                  <a:pos x="608013" y="822325"/>
                </a:cxn>
                <a:cxn ang="0">
                  <a:pos x="4762" y="828675"/>
                </a:cxn>
                <a:cxn ang="0">
                  <a:pos x="0" y="174625"/>
                </a:cxn>
                <a:cxn ang="0">
                  <a:pos x="171450" y="4762"/>
                </a:cxn>
              </a:cxnLst>
              <a:pathLst>
                <a:path w="383" h="522">
                  <a:moveTo>
                    <a:pt x="108" y="3"/>
                  </a:moveTo>
                  <a:lnTo>
                    <a:pt x="378" y="0"/>
                  </a:lnTo>
                  <a:lnTo>
                    <a:pt x="383" y="518"/>
                  </a:lnTo>
                  <a:lnTo>
                    <a:pt x="3" y="522"/>
                  </a:lnTo>
                  <a:lnTo>
                    <a:pt x="0" y="110"/>
                  </a:lnTo>
                  <a:lnTo>
                    <a:pt x="108" y="3"/>
                  </a:lnTo>
                  <a:close/>
                </a:path>
              </a:pathLst>
            </a:custGeom>
            <a:solidFill>
              <a:srgbClr val="76A7F9"/>
            </a:solidFill>
            <a:ln w="9525">
              <a:noFill/>
            </a:ln>
          </p:spPr>
          <p:txBody>
            <a:bodyPr/>
            <a:p>
              <a:endParaRPr lang="zh-CN" altLang="en-US"/>
            </a:p>
          </p:txBody>
        </p:sp>
        <p:sp>
          <p:nvSpPr>
            <p:cNvPr id="12331" name="Freeform 90"/>
            <p:cNvSpPr/>
            <p:nvPr>
              <p:custDataLst>
                <p:tags r:id="rId41"/>
              </p:custDataLst>
            </p:nvPr>
          </p:nvSpPr>
          <p:spPr>
            <a:xfrm>
              <a:off x="7699375" y="1330325"/>
              <a:ext cx="176213" cy="171450"/>
            </a:xfrm>
            <a:custGeom>
              <a:avLst/>
              <a:gdLst/>
              <a:ahLst/>
              <a:cxnLst>
                <a:cxn ang="0">
                  <a:pos x="174625" y="171450"/>
                </a:cxn>
                <a:cxn ang="0">
                  <a:pos x="0" y="171450"/>
                </a:cxn>
                <a:cxn ang="0">
                  <a:pos x="176213" y="0"/>
                </a:cxn>
                <a:cxn ang="0">
                  <a:pos x="174625" y="171450"/>
                </a:cxn>
              </a:cxnLst>
              <a:pathLst>
                <a:path w="111" h="108">
                  <a:moveTo>
                    <a:pt x="110" y="108"/>
                  </a:moveTo>
                  <a:lnTo>
                    <a:pt x="0" y="108"/>
                  </a:lnTo>
                  <a:lnTo>
                    <a:pt x="111" y="0"/>
                  </a:lnTo>
                  <a:lnTo>
                    <a:pt x="110" y="108"/>
                  </a:lnTo>
                  <a:close/>
                </a:path>
              </a:pathLst>
            </a:custGeom>
            <a:solidFill>
              <a:srgbClr val="9FC3FF"/>
            </a:solidFill>
            <a:ln w="9525">
              <a:noFill/>
            </a:ln>
          </p:spPr>
          <p:txBody>
            <a:bodyPr/>
            <a:p>
              <a:endParaRPr lang="zh-CN" altLang="en-US"/>
            </a:p>
          </p:txBody>
        </p:sp>
        <p:sp>
          <p:nvSpPr>
            <p:cNvPr id="12332" name="Freeform 91"/>
            <p:cNvSpPr/>
            <p:nvPr>
              <p:custDataLst>
                <p:tags r:id="rId42"/>
              </p:custDataLst>
            </p:nvPr>
          </p:nvSpPr>
          <p:spPr>
            <a:xfrm>
              <a:off x="7699375" y="1501775"/>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12333" name="Freeform 92"/>
            <p:cNvSpPr/>
            <p:nvPr>
              <p:custDataLst>
                <p:tags r:id="rId43"/>
              </p:custDataLst>
            </p:nvPr>
          </p:nvSpPr>
          <p:spPr>
            <a:xfrm>
              <a:off x="7821613" y="1646238"/>
              <a:ext cx="357188" cy="63500"/>
            </a:xfrm>
            <a:custGeom>
              <a:avLst/>
              <a:gdLst/>
              <a:ahLst/>
              <a:cxnLst>
                <a:cxn ang="0">
                  <a:pos x="357188" y="60325"/>
                </a:cxn>
                <a:cxn ang="0">
                  <a:pos x="1587" y="63500"/>
                </a:cxn>
                <a:cxn ang="0">
                  <a:pos x="0" y="3175"/>
                </a:cxn>
                <a:cxn ang="0">
                  <a:pos x="357188" y="0"/>
                </a:cxn>
                <a:cxn ang="0">
                  <a:pos x="357188" y="60325"/>
                </a:cxn>
              </a:cxnLst>
              <a:pathLst>
                <a:path w="225" h="40">
                  <a:moveTo>
                    <a:pt x="225" y="38"/>
                  </a:moveTo>
                  <a:lnTo>
                    <a:pt x="1" y="40"/>
                  </a:lnTo>
                  <a:lnTo>
                    <a:pt x="0" y="2"/>
                  </a:lnTo>
                  <a:lnTo>
                    <a:pt x="225" y="0"/>
                  </a:lnTo>
                  <a:lnTo>
                    <a:pt x="225" y="38"/>
                  </a:lnTo>
                  <a:close/>
                </a:path>
              </a:pathLst>
            </a:custGeom>
            <a:solidFill>
              <a:srgbClr val="9FC3FE"/>
            </a:solidFill>
            <a:ln w="9525">
              <a:noFill/>
            </a:ln>
          </p:spPr>
          <p:txBody>
            <a:bodyPr/>
            <a:p>
              <a:endParaRPr lang="zh-CN" altLang="en-US"/>
            </a:p>
          </p:txBody>
        </p:sp>
        <p:sp>
          <p:nvSpPr>
            <p:cNvPr id="12334" name="Freeform 93"/>
            <p:cNvSpPr/>
            <p:nvPr>
              <p:custDataLst>
                <p:tags r:id="rId44"/>
              </p:custDataLst>
            </p:nvPr>
          </p:nvSpPr>
          <p:spPr>
            <a:xfrm>
              <a:off x="7823200" y="1774825"/>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12335" name="Freeform 94"/>
            <p:cNvSpPr/>
            <p:nvPr>
              <p:custDataLst>
                <p:tags r:id="rId45"/>
              </p:custDataLst>
            </p:nvPr>
          </p:nvSpPr>
          <p:spPr>
            <a:xfrm>
              <a:off x="7824788" y="1901825"/>
              <a:ext cx="357188" cy="65087"/>
            </a:xfrm>
            <a:custGeom>
              <a:avLst/>
              <a:gdLst/>
              <a:ahLst/>
              <a:cxnLst>
                <a:cxn ang="0">
                  <a:pos x="357188" y="60324"/>
                </a:cxn>
                <a:cxn ang="0">
                  <a:pos x="0" y="65087"/>
                </a:cxn>
                <a:cxn ang="0">
                  <a:pos x="0" y="3174"/>
                </a:cxn>
                <a:cxn ang="0">
                  <a:pos x="357188" y="0"/>
                </a:cxn>
                <a:cxn ang="0">
                  <a:pos x="357188" y="60324"/>
                </a:cxn>
              </a:cxnLst>
              <a:pathLst>
                <a:path w="225" h="41">
                  <a:moveTo>
                    <a:pt x="225" y="38"/>
                  </a:moveTo>
                  <a:lnTo>
                    <a:pt x="0" y="41"/>
                  </a:lnTo>
                  <a:lnTo>
                    <a:pt x="0" y="2"/>
                  </a:lnTo>
                  <a:lnTo>
                    <a:pt x="225" y="0"/>
                  </a:lnTo>
                  <a:lnTo>
                    <a:pt x="225" y="38"/>
                  </a:lnTo>
                  <a:close/>
                </a:path>
              </a:pathLst>
            </a:custGeom>
            <a:solidFill>
              <a:srgbClr val="9FC3FE"/>
            </a:solidFill>
            <a:ln w="9525">
              <a:noFill/>
            </a:ln>
          </p:spPr>
          <p:txBody>
            <a:bodyPr/>
            <a:p>
              <a:endParaRPr lang="zh-CN" altLang="en-US"/>
            </a:p>
          </p:txBody>
        </p:sp>
        <p:sp>
          <p:nvSpPr>
            <p:cNvPr id="12336" name="Freeform 95"/>
            <p:cNvSpPr/>
            <p:nvPr>
              <p:custDataLst>
                <p:tags r:id="rId46"/>
              </p:custDataLst>
            </p:nvPr>
          </p:nvSpPr>
          <p:spPr>
            <a:xfrm>
              <a:off x="7621588" y="3222625"/>
              <a:ext cx="1214438" cy="839787"/>
            </a:xfrm>
            <a:custGeom>
              <a:avLst/>
              <a:gdLst/>
              <a:ahLst/>
              <a:cxnLst>
                <a:cxn ang="0">
                  <a:pos x="1163637" y="839787"/>
                </a:cxn>
                <a:cxn ang="0">
                  <a:pos x="50800" y="839787"/>
                </a:cxn>
                <a:cxn ang="0">
                  <a:pos x="0" y="788987"/>
                </a:cxn>
                <a:cxn ang="0">
                  <a:pos x="0" y="49212"/>
                </a:cxn>
                <a:cxn ang="0">
                  <a:pos x="50800" y="0"/>
                </a:cxn>
                <a:cxn ang="0">
                  <a:pos x="1163637" y="0"/>
                </a:cxn>
                <a:cxn ang="0">
                  <a:pos x="1214438" y="49212"/>
                </a:cxn>
                <a:cxn ang="0">
                  <a:pos x="1214438" y="788987"/>
                </a:cxn>
                <a:cxn ang="0">
                  <a:pos x="1163637" y="839787"/>
                </a:cxn>
              </a:cxnLst>
              <a:pathLst>
                <a:path w="765" h="529">
                  <a:moveTo>
                    <a:pt x="733" y="529"/>
                  </a:moveTo>
                  <a:cubicBezTo>
                    <a:pt x="32" y="529"/>
                    <a:pt x="32" y="529"/>
                    <a:pt x="32" y="529"/>
                  </a:cubicBezTo>
                  <a:cubicBezTo>
                    <a:pt x="14" y="529"/>
                    <a:pt x="0" y="515"/>
                    <a:pt x="0" y="497"/>
                  </a:cubicBezTo>
                  <a:cubicBezTo>
                    <a:pt x="0" y="31"/>
                    <a:pt x="0" y="31"/>
                    <a:pt x="0" y="31"/>
                  </a:cubicBezTo>
                  <a:cubicBezTo>
                    <a:pt x="0" y="14"/>
                    <a:pt x="14" y="0"/>
                    <a:pt x="32" y="0"/>
                  </a:cubicBezTo>
                  <a:cubicBezTo>
                    <a:pt x="733" y="0"/>
                    <a:pt x="733" y="0"/>
                    <a:pt x="733" y="0"/>
                  </a:cubicBezTo>
                  <a:cubicBezTo>
                    <a:pt x="751" y="0"/>
                    <a:pt x="765" y="14"/>
                    <a:pt x="765" y="31"/>
                  </a:cubicBezTo>
                  <a:cubicBezTo>
                    <a:pt x="765" y="497"/>
                    <a:pt x="765" y="497"/>
                    <a:pt x="765" y="497"/>
                  </a:cubicBezTo>
                  <a:cubicBezTo>
                    <a:pt x="765" y="515"/>
                    <a:pt x="751" y="529"/>
                    <a:pt x="733" y="529"/>
                  </a:cubicBezTo>
                  <a:close/>
                </a:path>
              </a:pathLst>
            </a:custGeom>
            <a:solidFill>
              <a:srgbClr val="E6E6E6"/>
            </a:solidFill>
            <a:ln w="9525">
              <a:noFill/>
            </a:ln>
          </p:spPr>
          <p:txBody>
            <a:bodyPr/>
            <a:p>
              <a:endParaRPr lang="zh-CN" altLang="en-US"/>
            </a:p>
          </p:txBody>
        </p:sp>
        <p:sp>
          <p:nvSpPr>
            <p:cNvPr id="12337" name="Rectangle 96"/>
            <p:cNvSpPr/>
            <p:nvPr>
              <p:custDataLst>
                <p:tags r:id="rId47"/>
              </p:custDataLst>
            </p:nvPr>
          </p:nvSpPr>
          <p:spPr>
            <a:xfrm>
              <a:off x="7724775" y="3311525"/>
              <a:ext cx="1008063" cy="660400"/>
            </a:xfrm>
            <a:prstGeom prst="rect">
              <a:avLst/>
            </a:prstGeom>
            <a:solidFill>
              <a:srgbClr val="1A1A1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38" name="Rectangle 97"/>
            <p:cNvSpPr/>
            <p:nvPr>
              <p:custDataLst>
                <p:tags r:id="rId48"/>
              </p:custDataLst>
            </p:nvPr>
          </p:nvSpPr>
          <p:spPr>
            <a:xfrm>
              <a:off x="7724775" y="3863975"/>
              <a:ext cx="1008063" cy="107950"/>
            </a:xfrm>
            <a:prstGeom prst="rect">
              <a:avLst/>
            </a:prstGeom>
            <a:solidFill>
              <a:srgbClr val="333333"/>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39" name="Freeform 98"/>
            <p:cNvSpPr/>
            <p:nvPr>
              <p:custDataLst>
                <p:tags r:id="rId49"/>
              </p:custDataLst>
            </p:nvPr>
          </p:nvSpPr>
          <p:spPr>
            <a:xfrm>
              <a:off x="7999413" y="3492500"/>
              <a:ext cx="458788" cy="296862"/>
            </a:xfrm>
            <a:custGeom>
              <a:avLst/>
              <a:gdLst/>
              <a:ahLst/>
              <a:cxnLst>
                <a:cxn ang="0">
                  <a:pos x="382587" y="296862"/>
                </a:cxn>
                <a:cxn ang="0">
                  <a:pos x="76200" y="296862"/>
                </a:cxn>
                <a:cxn ang="0">
                  <a:pos x="0" y="220662"/>
                </a:cxn>
                <a:cxn ang="0">
                  <a:pos x="0" y="76199"/>
                </a:cxn>
                <a:cxn ang="0">
                  <a:pos x="76200" y="0"/>
                </a:cxn>
                <a:cxn ang="0">
                  <a:pos x="382587" y="0"/>
                </a:cxn>
                <a:cxn ang="0">
                  <a:pos x="458788" y="76199"/>
                </a:cxn>
                <a:cxn ang="0">
                  <a:pos x="458788" y="220662"/>
                </a:cxn>
                <a:cxn ang="0">
                  <a:pos x="382587" y="296862"/>
                </a:cxn>
              </a:cxnLst>
              <a:pathLst>
                <a:path w="289" h="187">
                  <a:moveTo>
                    <a:pt x="241" y="187"/>
                  </a:moveTo>
                  <a:cubicBezTo>
                    <a:pt x="48" y="187"/>
                    <a:pt x="48" y="187"/>
                    <a:pt x="48" y="187"/>
                  </a:cubicBezTo>
                  <a:cubicBezTo>
                    <a:pt x="22" y="187"/>
                    <a:pt x="0" y="165"/>
                    <a:pt x="0" y="139"/>
                  </a:cubicBezTo>
                  <a:cubicBezTo>
                    <a:pt x="0" y="48"/>
                    <a:pt x="0" y="48"/>
                    <a:pt x="0" y="48"/>
                  </a:cubicBezTo>
                  <a:cubicBezTo>
                    <a:pt x="0" y="22"/>
                    <a:pt x="22" y="0"/>
                    <a:pt x="48" y="0"/>
                  </a:cubicBezTo>
                  <a:cubicBezTo>
                    <a:pt x="241" y="0"/>
                    <a:pt x="241" y="0"/>
                    <a:pt x="241" y="0"/>
                  </a:cubicBezTo>
                  <a:cubicBezTo>
                    <a:pt x="267" y="0"/>
                    <a:pt x="289" y="22"/>
                    <a:pt x="289" y="48"/>
                  </a:cubicBezTo>
                  <a:cubicBezTo>
                    <a:pt x="289" y="139"/>
                    <a:pt x="289" y="139"/>
                    <a:pt x="289" y="139"/>
                  </a:cubicBezTo>
                  <a:cubicBezTo>
                    <a:pt x="289" y="165"/>
                    <a:pt x="267" y="187"/>
                    <a:pt x="241" y="187"/>
                  </a:cubicBezTo>
                  <a:close/>
                </a:path>
              </a:pathLst>
            </a:custGeom>
            <a:solidFill>
              <a:srgbClr val="DB4437"/>
            </a:solidFill>
            <a:ln w="9525">
              <a:noFill/>
            </a:ln>
          </p:spPr>
          <p:txBody>
            <a:bodyPr/>
            <a:p>
              <a:endParaRPr lang="zh-CN" altLang="en-US"/>
            </a:p>
          </p:txBody>
        </p:sp>
        <p:sp>
          <p:nvSpPr>
            <p:cNvPr id="12340" name="Freeform 99"/>
            <p:cNvSpPr/>
            <p:nvPr>
              <p:custDataLst>
                <p:tags r:id="rId50"/>
              </p:custDataLst>
            </p:nvPr>
          </p:nvSpPr>
          <p:spPr>
            <a:xfrm>
              <a:off x="8153400" y="3563938"/>
              <a:ext cx="150813" cy="153987"/>
            </a:xfrm>
            <a:custGeom>
              <a:avLst/>
              <a:gdLst/>
              <a:ahLst/>
              <a:cxnLst>
                <a:cxn ang="0">
                  <a:pos x="0" y="0"/>
                </a:cxn>
                <a:cxn ang="0">
                  <a:pos x="0" y="153987"/>
                </a:cxn>
                <a:cxn ang="0">
                  <a:pos x="150813" y="76199"/>
                </a:cxn>
                <a:cxn ang="0">
                  <a:pos x="0" y="0"/>
                </a:cxn>
              </a:cxnLst>
              <a:pathLst>
                <a:path w="95" h="97">
                  <a:moveTo>
                    <a:pt x="0" y="0"/>
                  </a:moveTo>
                  <a:lnTo>
                    <a:pt x="0" y="97"/>
                  </a:lnTo>
                  <a:lnTo>
                    <a:pt x="95" y="48"/>
                  </a:lnTo>
                  <a:lnTo>
                    <a:pt x="0" y="0"/>
                  </a:lnTo>
                  <a:close/>
                </a:path>
              </a:pathLst>
            </a:custGeom>
            <a:solidFill>
              <a:srgbClr val="FFFFFF"/>
            </a:solidFill>
            <a:ln w="9525">
              <a:noFill/>
            </a:ln>
          </p:spPr>
          <p:txBody>
            <a:bodyPr/>
            <a:p>
              <a:endParaRPr lang="zh-CN" altLang="en-US"/>
            </a:p>
          </p:txBody>
        </p:sp>
        <p:sp>
          <p:nvSpPr>
            <p:cNvPr id="12341" name="Freeform 100"/>
            <p:cNvSpPr/>
            <p:nvPr>
              <p:custDataLst>
                <p:tags r:id="rId51"/>
              </p:custDataLst>
            </p:nvPr>
          </p:nvSpPr>
          <p:spPr>
            <a:xfrm>
              <a:off x="7804150" y="3903663"/>
              <a:ext cx="882650" cy="38100"/>
            </a:xfrm>
            <a:custGeom>
              <a:avLst/>
              <a:gdLst/>
              <a:ahLst/>
              <a:cxnLst>
                <a:cxn ang="0">
                  <a:pos x="865187" y="38100"/>
                </a:cxn>
                <a:cxn ang="0">
                  <a:pos x="17462" y="38100"/>
                </a:cxn>
                <a:cxn ang="0">
                  <a:pos x="0" y="20637"/>
                </a:cxn>
                <a:cxn ang="0">
                  <a:pos x="0" y="17462"/>
                </a:cxn>
                <a:cxn ang="0">
                  <a:pos x="17462" y="0"/>
                </a:cxn>
                <a:cxn ang="0">
                  <a:pos x="865187" y="0"/>
                </a:cxn>
                <a:cxn ang="0">
                  <a:pos x="882650" y="17462"/>
                </a:cxn>
                <a:cxn ang="0">
                  <a:pos x="882650" y="20637"/>
                </a:cxn>
                <a:cxn ang="0">
                  <a:pos x="865187" y="38100"/>
                </a:cxn>
              </a:cxnLst>
              <a:pathLst>
                <a:path w="556" h="24">
                  <a:moveTo>
                    <a:pt x="545" y="24"/>
                  </a:moveTo>
                  <a:cubicBezTo>
                    <a:pt x="11" y="24"/>
                    <a:pt x="11" y="24"/>
                    <a:pt x="11" y="24"/>
                  </a:cubicBezTo>
                  <a:cubicBezTo>
                    <a:pt x="5" y="24"/>
                    <a:pt x="0" y="19"/>
                    <a:pt x="0" y="13"/>
                  </a:cubicBezTo>
                  <a:cubicBezTo>
                    <a:pt x="0" y="11"/>
                    <a:pt x="0" y="11"/>
                    <a:pt x="0" y="11"/>
                  </a:cubicBezTo>
                  <a:cubicBezTo>
                    <a:pt x="0" y="5"/>
                    <a:pt x="5" y="0"/>
                    <a:pt x="11" y="0"/>
                  </a:cubicBezTo>
                  <a:cubicBezTo>
                    <a:pt x="545" y="0"/>
                    <a:pt x="545" y="0"/>
                    <a:pt x="545" y="0"/>
                  </a:cubicBezTo>
                  <a:cubicBezTo>
                    <a:pt x="551" y="0"/>
                    <a:pt x="556" y="5"/>
                    <a:pt x="556" y="11"/>
                  </a:cubicBezTo>
                  <a:cubicBezTo>
                    <a:pt x="556" y="13"/>
                    <a:pt x="556" y="13"/>
                    <a:pt x="556" y="13"/>
                  </a:cubicBezTo>
                  <a:cubicBezTo>
                    <a:pt x="556" y="19"/>
                    <a:pt x="551" y="24"/>
                    <a:pt x="545" y="24"/>
                  </a:cubicBezTo>
                  <a:close/>
                </a:path>
              </a:pathLst>
            </a:custGeom>
            <a:solidFill>
              <a:srgbClr val="1A1A1A"/>
            </a:solidFill>
            <a:ln w="9525">
              <a:noFill/>
            </a:ln>
          </p:spPr>
          <p:txBody>
            <a:bodyPr/>
            <a:p>
              <a:endParaRPr lang="zh-CN" altLang="en-US"/>
            </a:p>
          </p:txBody>
        </p:sp>
        <p:sp>
          <p:nvSpPr>
            <p:cNvPr id="12342" name="Oval 101"/>
            <p:cNvSpPr/>
            <p:nvPr>
              <p:custDataLst>
                <p:tags r:id="rId52"/>
              </p:custDataLst>
            </p:nvPr>
          </p:nvSpPr>
          <p:spPr>
            <a:xfrm>
              <a:off x="7847013" y="3879850"/>
              <a:ext cx="80963" cy="80962"/>
            </a:xfrm>
            <a:prstGeom prst="ellipse">
              <a:avLst/>
            </a:prstGeom>
            <a:solidFill>
              <a:srgbClr val="DB4437"/>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43" name="Oval 102"/>
            <p:cNvSpPr/>
            <p:nvPr>
              <p:custDataLst>
                <p:tags r:id="rId53"/>
              </p:custDataLst>
            </p:nvPr>
          </p:nvSpPr>
          <p:spPr>
            <a:xfrm>
              <a:off x="7870825" y="3903663"/>
              <a:ext cx="33338" cy="33337"/>
            </a:xfrm>
            <a:prstGeom prst="ellipse">
              <a:avLst/>
            </a:prstGeom>
            <a:solidFill>
              <a:srgbClr val="1A1A1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44" name="Freeform 103"/>
            <p:cNvSpPr/>
            <p:nvPr>
              <p:custDataLst>
                <p:tags r:id="rId54"/>
              </p:custDataLst>
            </p:nvPr>
          </p:nvSpPr>
          <p:spPr>
            <a:xfrm>
              <a:off x="8534400" y="2755900"/>
              <a:ext cx="944563" cy="695325"/>
            </a:xfrm>
            <a:custGeom>
              <a:avLst/>
              <a:gdLst/>
              <a:ahLst/>
              <a:cxnLst>
                <a:cxn ang="0">
                  <a:pos x="895350" y="695325"/>
                </a:cxn>
                <a:cxn ang="0">
                  <a:pos x="50800" y="695325"/>
                </a:cxn>
                <a:cxn ang="0">
                  <a:pos x="0" y="644525"/>
                </a:cxn>
                <a:cxn ang="0">
                  <a:pos x="0" y="50800"/>
                </a:cxn>
                <a:cxn ang="0">
                  <a:pos x="50800" y="0"/>
                </a:cxn>
                <a:cxn ang="0">
                  <a:pos x="895350" y="0"/>
                </a:cxn>
                <a:cxn ang="0">
                  <a:pos x="944563" y="50800"/>
                </a:cxn>
                <a:cxn ang="0">
                  <a:pos x="944563" y="644525"/>
                </a:cxn>
                <a:cxn ang="0">
                  <a:pos x="895350" y="695325"/>
                </a:cxn>
              </a:cxnLst>
              <a:pathLst>
                <a:path w="595" h="438">
                  <a:moveTo>
                    <a:pt x="564" y="438"/>
                  </a:moveTo>
                  <a:cubicBezTo>
                    <a:pt x="32" y="438"/>
                    <a:pt x="32" y="438"/>
                    <a:pt x="32" y="438"/>
                  </a:cubicBezTo>
                  <a:cubicBezTo>
                    <a:pt x="14" y="438"/>
                    <a:pt x="0" y="424"/>
                    <a:pt x="0" y="406"/>
                  </a:cubicBezTo>
                  <a:cubicBezTo>
                    <a:pt x="0" y="32"/>
                    <a:pt x="0" y="32"/>
                    <a:pt x="0" y="32"/>
                  </a:cubicBezTo>
                  <a:cubicBezTo>
                    <a:pt x="0" y="15"/>
                    <a:pt x="14" y="0"/>
                    <a:pt x="32" y="0"/>
                  </a:cubicBezTo>
                  <a:cubicBezTo>
                    <a:pt x="564" y="0"/>
                    <a:pt x="564" y="0"/>
                    <a:pt x="564" y="0"/>
                  </a:cubicBezTo>
                  <a:cubicBezTo>
                    <a:pt x="581" y="0"/>
                    <a:pt x="595" y="15"/>
                    <a:pt x="595" y="32"/>
                  </a:cubicBezTo>
                  <a:cubicBezTo>
                    <a:pt x="595" y="406"/>
                    <a:pt x="595" y="406"/>
                    <a:pt x="595" y="406"/>
                  </a:cubicBezTo>
                  <a:cubicBezTo>
                    <a:pt x="595" y="424"/>
                    <a:pt x="581" y="438"/>
                    <a:pt x="564" y="438"/>
                  </a:cubicBezTo>
                  <a:close/>
                </a:path>
              </a:pathLst>
            </a:custGeom>
            <a:solidFill>
              <a:srgbClr val="666666"/>
            </a:solidFill>
            <a:ln w="9525">
              <a:noFill/>
            </a:ln>
          </p:spPr>
          <p:txBody>
            <a:bodyPr/>
            <a:p>
              <a:endParaRPr lang="zh-CN" altLang="en-US"/>
            </a:p>
          </p:txBody>
        </p:sp>
        <p:sp>
          <p:nvSpPr>
            <p:cNvPr id="12345" name="Rectangle 104"/>
            <p:cNvSpPr/>
            <p:nvPr>
              <p:custDataLst>
                <p:tags r:id="rId55"/>
              </p:custDataLst>
            </p:nvPr>
          </p:nvSpPr>
          <p:spPr>
            <a:xfrm>
              <a:off x="8615363" y="2830513"/>
              <a:ext cx="784225" cy="546100"/>
            </a:xfrm>
            <a:prstGeom prst="rect">
              <a:avLst/>
            </a:prstGeom>
            <a:solidFill>
              <a:srgbClr val="333333"/>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46" name="Rectangle 105"/>
            <p:cNvSpPr/>
            <p:nvPr>
              <p:custDataLst>
                <p:tags r:id="rId56"/>
              </p:custDataLst>
            </p:nvPr>
          </p:nvSpPr>
          <p:spPr>
            <a:xfrm>
              <a:off x="8697913" y="2884488"/>
              <a:ext cx="31273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47" name="Rectangle 106"/>
            <p:cNvSpPr/>
            <p:nvPr>
              <p:custDataLst>
                <p:tags r:id="rId57"/>
              </p:custDataLst>
            </p:nvPr>
          </p:nvSpPr>
          <p:spPr>
            <a:xfrm>
              <a:off x="8780463" y="3040063"/>
              <a:ext cx="31273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48" name="Rectangle 107"/>
            <p:cNvSpPr/>
            <p:nvPr>
              <p:custDataLst>
                <p:tags r:id="rId58"/>
              </p:custDataLst>
            </p:nvPr>
          </p:nvSpPr>
          <p:spPr>
            <a:xfrm>
              <a:off x="8780463" y="3273425"/>
              <a:ext cx="157163"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49" name="Rectangle 108"/>
            <p:cNvSpPr/>
            <p:nvPr>
              <p:custDataLst>
                <p:tags r:id="rId59"/>
              </p:custDataLst>
            </p:nvPr>
          </p:nvSpPr>
          <p:spPr>
            <a:xfrm>
              <a:off x="8780463" y="3195638"/>
              <a:ext cx="536575"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50" name="Rectangle 109"/>
            <p:cNvSpPr/>
            <p:nvPr>
              <p:custDataLst>
                <p:tags r:id="rId60"/>
              </p:custDataLst>
            </p:nvPr>
          </p:nvSpPr>
          <p:spPr>
            <a:xfrm>
              <a:off x="8697913" y="3117850"/>
              <a:ext cx="457200"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51" name="Rectangle 110"/>
            <p:cNvSpPr/>
            <p:nvPr>
              <p:custDataLst>
                <p:tags r:id="rId61"/>
              </p:custDataLst>
            </p:nvPr>
          </p:nvSpPr>
          <p:spPr>
            <a:xfrm>
              <a:off x="8780463" y="2962275"/>
              <a:ext cx="45878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52" name="Freeform 111"/>
            <p:cNvSpPr>
              <a:spLocks noEditPoints="1"/>
            </p:cNvSpPr>
            <p:nvPr>
              <p:custDataLst>
                <p:tags r:id="rId62"/>
              </p:custDataLst>
            </p:nvPr>
          </p:nvSpPr>
          <p:spPr>
            <a:xfrm>
              <a:off x="6699250" y="4089400"/>
              <a:ext cx="95250" cy="41275"/>
            </a:xfrm>
            <a:custGeom>
              <a:avLst/>
              <a:gdLst/>
              <a:ahLst/>
              <a:cxnLst>
                <a:cxn ang="0">
                  <a:pos x="0" y="41275"/>
                </a:cxn>
                <a:cxn ang="0">
                  <a:pos x="0" y="0"/>
                </a:cxn>
                <a:cxn ang="0">
                  <a:pos x="95250" y="0"/>
                </a:cxn>
                <a:cxn ang="0">
                  <a:pos x="95250" y="41275"/>
                </a:cxn>
                <a:cxn ang="0">
                  <a:pos x="0" y="41275"/>
                </a:cxn>
                <a:cxn ang="0">
                  <a:pos x="0" y="41275"/>
                </a:cxn>
                <a:cxn ang="0">
                  <a:pos x="0" y="41275"/>
                </a:cxn>
              </a:cxnLst>
              <a:pathLst>
                <a:path w="60" h="26">
                  <a:moveTo>
                    <a:pt x="0" y="26"/>
                  </a:moveTo>
                  <a:lnTo>
                    <a:pt x="0" y="0"/>
                  </a:lnTo>
                  <a:lnTo>
                    <a:pt x="60" y="0"/>
                  </a:lnTo>
                  <a:lnTo>
                    <a:pt x="60" y="26"/>
                  </a:lnTo>
                  <a:lnTo>
                    <a:pt x="0" y="26"/>
                  </a:lnTo>
                  <a:close/>
                  <a:moveTo>
                    <a:pt x="0" y="26"/>
                  </a:moveTo>
                  <a:lnTo>
                    <a:pt x="0" y="26"/>
                  </a:lnTo>
                  <a:close/>
                </a:path>
              </a:pathLst>
            </a:custGeom>
            <a:solidFill>
              <a:srgbClr val="CCCCCC"/>
            </a:solidFill>
            <a:ln w="9525">
              <a:noFill/>
            </a:ln>
          </p:spPr>
          <p:txBody>
            <a:bodyPr/>
            <a:p>
              <a:endParaRPr lang="zh-CN" altLang="en-US"/>
            </a:p>
          </p:txBody>
        </p:sp>
        <p:sp>
          <p:nvSpPr>
            <p:cNvPr id="12353" name="Freeform 112"/>
            <p:cNvSpPr>
              <a:spLocks noEditPoints="1"/>
            </p:cNvSpPr>
            <p:nvPr>
              <p:custDataLst>
                <p:tags r:id="rId63"/>
              </p:custDataLst>
            </p:nvPr>
          </p:nvSpPr>
          <p:spPr>
            <a:xfrm>
              <a:off x="6699250" y="4089400"/>
              <a:ext cx="95250" cy="41275"/>
            </a:xfrm>
            <a:custGeom>
              <a:avLst/>
              <a:gdLst/>
              <a:ahLst/>
              <a:cxnLst>
                <a:cxn ang="0">
                  <a:pos x="0" y="41275"/>
                </a:cxn>
                <a:cxn ang="0">
                  <a:pos x="0" y="0"/>
                </a:cxn>
                <a:cxn ang="0">
                  <a:pos x="95250" y="0"/>
                </a:cxn>
                <a:cxn ang="0">
                  <a:pos x="95250" y="41275"/>
                </a:cxn>
                <a:cxn ang="0">
                  <a:pos x="0" y="41275"/>
                </a:cxn>
                <a:cxn ang="0">
                  <a:pos x="0" y="41275"/>
                </a:cxn>
                <a:cxn ang="0">
                  <a:pos x="0" y="41275"/>
                </a:cxn>
              </a:cxnLst>
              <a:pathLst>
                <a:path w="60" h="26">
                  <a:moveTo>
                    <a:pt x="0" y="26"/>
                  </a:moveTo>
                  <a:lnTo>
                    <a:pt x="0" y="0"/>
                  </a:lnTo>
                  <a:lnTo>
                    <a:pt x="60" y="0"/>
                  </a:lnTo>
                  <a:lnTo>
                    <a:pt x="60" y="26"/>
                  </a:lnTo>
                  <a:lnTo>
                    <a:pt x="0" y="26"/>
                  </a:lnTo>
                  <a:moveTo>
                    <a:pt x="0" y="26"/>
                  </a:moveTo>
                  <a:lnTo>
                    <a:pt x="0" y="26"/>
                  </a:lnTo>
                </a:path>
              </a:pathLst>
            </a:custGeom>
            <a:noFill/>
            <a:ln w="9525">
              <a:noFill/>
            </a:ln>
          </p:spPr>
          <p:txBody>
            <a:bodyPr/>
            <a:p>
              <a:endParaRPr lang="zh-CN" altLang="en-US"/>
            </a:p>
          </p:txBody>
        </p:sp>
        <p:sp>
          <p:nvSpPr>
            <p:cNvPr id="12354" name="Freeform 113"/>
            <p:cNvSpPr>
              <a:spLocks noEditPoints="1"/>
            </p:cNvSpPr>
            <p:nvPr>
              <p:custDataLst>
                <p:tags r:id="rId64"/>
              </p:custDataLst>
            </p:nvPr>
          </p:nvSpPr>
          <p:spPr>
            <a:xfrm>
              <a:off x="6834188" y="3846513"/>
              <a:ext cx="528638" cy="528637"/>
            </a:xfrm>
            <a:custGeom>
              <a:avLst/>
              <a:gdLst/>
              <a:ahLst/>
              <a:cxnLst>
                <a:cxn ang="0">
                  <a:pos x="434975" y="93662"/>
                </a:cxn>
                <a:cxn ang="0">
                  <a:pos x="93662" y="93662"/>
                </a:cxn>
                <a:cxn ang="0">
                  <a:pos x="93662" y="433387"/>
                </a:cxn>
                <a:cxn ang="0">
                  <a:pos x="434975" y="433387"/>
                </a:cxn>
                <a:cxn ang="0">
                  <a:pos x="434975" y="93662"/>
                </a:cxn>
                <a:cxn ang="0">
                  <a:pos x="434975" y="93662"/>
                </a:cxn>
                <a:cxn ang="0">
                  <a:pos x="434975" y="93662"/>
                </a:cxn>
              </a:cxnLst>
              <a:pathLst>
                <a:path w="333" h="333">
                  <a:moveTo>
                    <a:pt x="274" y="59"/>
                  </a:moveTo>
                  <a:cubicBezTo>
                    <a:pt x="214" y="0"/>
                    <a:pt x="118" y="0"/>
                    <a:pt x="59" y="59"/>
                  </a:cubicBezTo>
                  <a:cubicBezTo>
                    <a:pt x="0" y="118"/>
                    <a:pt x="0" y="214"/>
                    <a:pt x="59" y="273"/>
                  </a:cubicBezTo>
                  <a:cubicBezTo>
                    <a:pt x="118" y="333"/>
                    <a:pt x="214" y="333"/>
                    <a:pt x="274" y="273"/>
                  </a:cubicBezTo>
                  <a:cubicBezTo>
                    <a:pt x="333" y="214"/>
                    <a:pt x="333" y="118"/>
                    <a:pt x="274" y="59"/>
                  </a:cubicBezTo>
                  <a:close/>
                  <a:moveTo>
                    <a:pt x="274" y="59"/>
                  </a:moveTo>
                  <a:cubicBezTo>
                    <a:pt x="274" y="59"/>
                    <a:pt x="274" y="59"/>
                    <a:pt x="274" y="59"/>
                  </a:cubicBezTo>
                </a:path>
              </a:pathLst>
            </a:custGeom>
            <a:solidFill>
              <a:srgbClr val="76A7F9"/>
            </a:solidFill>
            <a:ln w="9525">
              <a:noFill/>
            </a:ln>
          </p:spPr>
          <p:txBody>
            <a:bodyPr/>
            <a:p>
              <a:endParaRPr lang="zh-CN" altLang="en-US"/>
            </a:p>
          </p:txBody>
        </p:sp>
        <p:sp>
          <p:nvSpPr>
            <p:cNvPr id="12355" name="Freeform 114"/>
            <p:cNvSpPr>
              <a:spLocks noEditPoints="1"/>
            </p:cNvSpPr>
            <p:nvPr>
              <p:custDataLst>
                <p:tags r:id="rId65"/>
              </p:custDataLst>
            </p:nvPr>
          </p:nvSpPr>
          <p:spPr>
            <a:xfrm>
              <a:off x="6851650" y="3863975"/>
              <a:ext cx="434975" cy="434975"/>
            </a:xfrm>
            <a:custGeom>
              <a:avLst/>
              <a:gdLst/>
              <a:ahLst/>
              <a:cxnLst>
                <a:cxn ang="0">
                  <a:pos x="136525" y="136525"/>
                </a:cxn>
                <a:cxn ang="0">
                  <a:pos x="434975" y="114300"/>
                </a:cxn>
                <a:cxn ang="0">
                  <a:pos x="412750" y="88900"/>
                </a:cxn>
                <a:cxn ang="0">
                  <a:pos x="88900" y="88900"/>
                </a:cxn>
                <a:cxn ang="0">
                  <a:pos x="88900" y="412750"/>
                </a:cxn>
                <a:cxn ang="0">
                  <a:pos x="114300" y="434975"/>
                </a:cxn>
                <a:cxn ang="0">
                  <a:pos x="136525" y="136525"/>
                </a:cxn>
                <a:cxn ang="0">
                  <a:pos x="136525" y="136525"/>
                </a:cxn>
                <a:cxn ang="0">
                  <a:pos x="136525" y="136525"/>
                </a:cxn>
              </a:cxnLst>
              <a:pathLst>
                <a:path w="274" h="274">
                  <a:moveTo>
                    <a:pt x="86" y="86"/>
                  </a:moveTo>
                  <a:cubicBezTo>
                    <a:pt x="137" y="34"/>
                    <a:pt x="218" y="30"/>
                    <a:pt x="274" y="72"/>
                  </a:cubicBezTo>
                  <a:cubicBezTo>
                    <a:pt x="270" y="66"/>
                    <a:pt x="265" y="61"/>
                    <a:pt x="260" y="56"/>
                  </a:cubicBezTo>
                  <a:cubicBezTo>
                    <a:pt x="204" y="0"/>
                    <a:pt x="113" y="0"/>
                    <a:pt x="56" y="56"/>
                  </a:cubicBezTo>
                  <a:cubicBezTo>
                    <a:pt x="0" y="112"/>
                    <a:pt x="0" y="204"/>
                    <a:pt x="56" y="260"/>
                  </a:cubicBezTo>
                  <a:cubicBezTo>
                    <a:pt x="61" y="265"/>
                    <a:pt x="67" y="270"/>
                    <a:pt x="72" y="274"/>
                  </a:cubicBezTo>
                  <a:cubicBezTo>
                    <a:pt x="30" y="217"/>
                    <a:pt x="35" y="137"/>
                    <a:pt x="86" y="86"/>
                  </a:cubicBezTo>
                  <a:close/>
                  <a:moveTo>
                    <a:pt x="86" y="86"/>
                  </a:moveTo>
                  <a:cubicBezTo>
                    <a:pt x="86" y="86"/>
                    <a:pt x="86" y="86"/>
                    <a:pt x="86" y="86"/>
                  </a:cubicBezTo>
                </a:path>
              </a:pathLst>
            </a:custGeom>
            <a:solidFill>
              <a:srgbClr val="4385F4"/>
            </a:solidFill>
            <a:ln w="9525">
              <a:noFill/>
            </a:ln>
          </p:spPr>
          <p:txBody>
            <a:bodyPr/>
            <a:p>
              <a:endParaRPr lang="zh-CN" altLang="en-US"/>
            </a:p>
          </p:txBody>
        </p:sp>
        <p:sp>
          <p:nvSpPr>
            <p:cNvPr id="12356" name="Freeform 115"/>
            <p:cNvSpPr>
              <a:spLocks noEditPoints="1"/>
            </p:cNvSpPr>
            <p:nvPr>
              <p:custDataLst>
                <p:tags r:id="rId66"/>
              </p:custDataLst>
            </p:nvPr>
          </p:nvSpPr>
          <p:spPr>
            <a:xfrm>
              <a:off x="7100888" y="4111625"/>
              <a:ext cx="204788" cy="206375"/>
            </a:xfrm>
            <a:custGeom>
              <a:avLst/>
              <a:gdLst/>
              <a:ahLst/>
              <a:cxnLst>
                <a:cxn ang="0">
                  <a:pos x="180975" y="23812"/>
                </a:cxn>
                <a:cxn ang="0">
                  <a:pos x="60325" y="61912"/>
                </a:cxn>
                <a:cxn ang="0">
                  <a:pos x="22225" y="182562"/>
                </a:cxn>
                <a:cxn ang="0">
                  <a:pos x="142875" y="144462"/>
                </a:cxn>
                <a:cxn ang="0">
                  <a:pos x="180975" y="23812"/>
                </a:cxn>
                <a:cxn ang="0">
                  <a:pos x="180975" y="23812"/>
                </a:cxn>
                <a:cxn ang="0">
                  <a:pos x="180975" y="23812"/>
                </a:cxn>
              </a:cxnLst>
              <a:pathLst>
                <a:path w="129" h="130">
                  <a:moveTo>
                    <a:pt x="114" y="15"/>
                  </a:moveTo>
                  <a:cubicBezTo>
                    <a:pt x="100" y="0"/>
                    <a:pt x="66" y="11"/>
                    <a:pt x="38" y="39"/>
                  </a:cubicBezTo>
                  <a:cubicBezTo>
                    <a:pt x="10" y="67"/>
                    <a:pt x="0" y="101"/>
                    <a:pt x="14" y="115"/>
                  </a:cubicBezTo>
                  <a:cubicBezTo>
                    <a:pt x="28" y="130"/>
                    <a:pt x="63" y="119"/>
                    <a:pt x="90" y="91"/>
                  </a:cubicBezTo>
                  <a:cubicBezTo>
                    <a:pt x="118" y="63"/>
                    <a:pt x="129" y="29"/>
                    <a:pt x="114" y="15"/>
                  </a:cubicBezTo>
                  <a:close/>
                  <a:moveTo>
                    <a:pt x="114" y="15"/>
                  </a:moveTo>
                  <a:cubicBezTo>
                    <a:pt x="114" y="15"/>
                    <a:pt x="114" y="15"/>
                    <a:pt x="114" y="15"/>
                  </a:cubicBezTo>
                </a:path>
              </a:pathLst>
            </a:custGeom>
            <a:solidFill>
              <a:srgbClr val="9DC4FF"/>
            </a:solidFill>
            <a:ln w="9525">
              <a:noFill/>
            </a:ln>
          </p:spPr>
          <p:txBody>
            <a:bodyPr/>
            <a:p>
              <a:endParaRPr lang="zh-CN" altLang="en-US"/>
            </a:p>
          </p:txBody>
        </p:sp>
        <p:sp>
          <p:nvSpPr>
            <p:cNvPr id="12357" name="Freeform 116"/>
            <p:cNvSpPr>
              <a:spLocks noEditPoints="1"/>
            </p:cNvSpPr>
            <p:nvPr>
              <p:custDataLst>
                <p:tags r:id="rId67"/>
              </p:custDataLst>
            </p:nvPr>
          </p:nvSpPr>
          <p:spPr>
            <a:xfrm>
              <a:off x="6351588" y="4056063"/>
              <a:ext cx="379413" cy="107950"/>
            </a:xfrm>
            <a:custGeom>
              <a:avLst/>
              <a:gdLst/>
              <a:ahLst/>
              <a:cxnLst>
                <a:cxn ang="0">
                  <a:pos x="136525" y="107950"/>
                </a:cxn>
                <a:cxn ang="0">
                  <a:pos x="0" y="53975"/>
                </a:cxn>
                <a:cxn ang="0">
                  <a:pos x="136525" y="0"/>
                </a:cxn>
                <a:cxn ang="0">
                  <a:pos x="379413" y="53975"/>
                </a:cxn>
                <a:cxn ang="0">
                  <a:pos x="136525" y="107950"/>
                </a:cxn>
                <a:cxn ang="0">
                  <a:pos x="136525" y="107950"/>
                </a:cxn>
                <a:cxn ang="0">
                  <a:pos x="136525" y="107950"/>
                </a:cxn>
              </a:cxnLst>
              <a:pathLst>
                <a:path w="239" h="68">
                  <a:moveTo>
                    <a:pt x="86" y="68"/>
                  </a:moveTo>
                  <a:cubicBezTo>
                    <a:pt x="2" y="68"/>
                    <a:pt x="0" y="53"/>
                    <a:pt x="0" y="34"/>
                  </a:cubicBezTo>
                  <a:cubicBezTo>
                    <a:pt x="0" y="15"/>
                    <a:pt x="2" y="0"/>
                    <a:pt x="86" y="0"/>
                  </a:cubicBezTo>
                  <a:cubicBezTo>
                    <a:pt x="170" y="0"/>
                    <a:pt x="239" y="2"/>
                    <a:pt x="239" y="34"/>
                  </a:cubicBezTo>
                  <a:cubicBezTo>
                    <a:pt x="239" y="66"/>
                    <a:pt x="170" y="68"/>
                    <a:pt x="86" y="68"/>
                  </a:cubicBezTo>
                  <a:close/>
                  <a:moveTo>
                    <a:pt x="86" y="68"/>
                  </a:moveTo>
                  <a:cubicBezTo>
                    <a:pt x="86" y="68"/>
                    <a:pt x="86" y="68"/>
                    <a:pt x="86" y="68"/>
                  </a:cubicBezTo>
                </a:path>
              </a:pathLst>
            </a:custGeom>
            <a:solidFill>
              <a:srgbClr val="4D4D4D"/>
            </a:solidFill>
            <a:ln w="9525">
              <a:noFill/>
            </a:ln>
          </p:spPr>
          <p:txBody>
            <a:bodyPr/>
            <a:p>
              <a:endParaRPr lang="zh-CN" altLang="en-US"/>
            </a:p>
          </p:txBody>
        </p:sp>
        <p:sp>
          <p:nvSpPr>
            <p:cNvPr id="12358" name="Freeform 117"/>
            <p:cNvSpPr>
              <a:spLocks noEditPoints="1"/>
            </p:cNvSpPr>
            <p:nvPr>
              <p:custDataLst>
                <p:tags r:id="rId68"/>
              </p:custDataLst>
            </p:nvPr>
          </p:nvSpPr>
          <p:spPr>
            <a:xfrm>
              <a:off x="6761163" y="3773488"/>
              <a:ext cx="674688" cy="674687"/>
            </a:xfrm>
            <a:custGeom>
              <a:avLst/>
              <a:gdLst/>
              <a:ahLst/>
              <a:cxnLst>
                <a:cxn ang="0">
                  <a:pos x="674688" y="336549"/>
                </a:cxn>
                <a:cxn ang="0">
                  <a:pos x="336550" y="0"/>
                </a:cxn>
                <a:cxn ang="0">
                  <a:pos x="0" y="336549"/>
                </a:cxn>
                <a:cxn ang="0">
                  <a:pos x="336550" y="674687"/>
                </a:cxn>
                <a:cxn ang="0">
                  <a:pos x="674688" y="336549"/>
                </a:cxn>
                <a:cxn ang="0">
                  <a:pos x="77787" y="336549"/>
                </a:cxn>
                <a:cxn ang="0">
                  <a:pos x="336550" y="77787"/>
                </a:cxn>
                <a:cxn ang="0">
                  <a:pos x="596900" y="336549"/>
                </a:cxn>
                <a:cxn ang="0">
                  <a:pos x="336550" y="596899"/>
                </a:cxn>
                <a:cxn ang="0">
                  <a:pos x="77787" y="336549"/>
                </a:cxn>
                <a:cxn ang="0">
                  <a:pos x="77787" y="336549"/>
                </a:cxn>
                <a:cxn ang="0">
                  <a:pos x="77787" y="336549"/>
                </a:cxn>
              </a:cxnLst>
              <a:pathLst>
                <a:path w="425" h="425">
                  <a:moveTo>
                    <a:pt x="425" y="212"/>
                  </a:moveTo>
                  <a:cubicBezTo>
                    <a:pt x="425" y="95"/>
                    <a:pt x="330" y="0"/>
                    <a:pt x="212" y="0"/>
                  </a:cubicBezTo>
                  <a:cubicBezTo>
                    <a:pt x="95" y="0"/>
                    <a:pt x="0" y="95"/>
                    <a:pt x="0" y="212"/>
                  </a:cubicBezTo>
                  <a:cubicBezTo>
                    <a:pt x="0" y="330"/>
                    <a:pt x="95" y="425"/>
                    <a:pt x="212" y="425"/>
                  </a:cubicBezTo>
                  <a:cubicBezTo>
                    <a:pt x="330" y="425"/>
                    <a:pt x="425" y="330"/>
                    <a:pt x="425" y="212"/>
                  </a:cubicBezTo>
                  <a:close/>
                  <a:moveTo>
                    <a:pt x="49" y="212"/>
                  </a:moveTo>
                  <a:cubicBezTo>
                    <a:pt x="49" y="122"/>
                    <a:pt x="122" y="49"/>
                    <a:pt x="212" y="49"/>
                  </a:cubicBezTo>
                  <a:cubicBezTo>
                    <a:pt x="303" y="49"/>
                    <a:pt x="376" y="122"/>
                    <a:pt x="376" y="212"/>
                  </a:cubicBezTo>
                  <a:cubicBezTo>
                    <a:pt x="376" y="302"/>
                    <a:pt x="303" y="376"/>
                    <a:pt x="212" y="376"/>
                  </a:cubicBezTo>
                  <a:cubicBezTo>
                    <a:pt x="122" y="376"/>
                    <a:pt x="49" y="302"/>
                    <a:pt x="49" y="212"/>
                  </a:cubicBezTo>
                  <a:close/>
                  <a:moveTo>
                    <a:pt x="49" y="212"/>
                  </a:moveTo>
                  <a:cubicBezTo>
                    <a:pt x="49" y="212"/>
                    <a:pt x="49" y="212"/>
                    <a:pt x="49" y="212"/>
                  </a:cubicBezTo>
                </a:path>
              </a:pathLst>
            </a:custGeom>
            <a:solidFill>
              <a:srgbClr val="F1F2F3"/>
            </a:solidFill>
            <a:ln w="9525">
              <a:noFill/>
            </a:ln>
          </p:spPr>
          <p:txBody>
            <a:bodyPr/>
            <a:p>
              <a:endParaRPr lang="zh-CN" altLang="en-US"/>
            </a:p>
          </p:txBody>
        </p:sp>
        <p:sp>
          <p:nvSpPr>
            <p:cNvPr id="12359" name="Freeform 118"/>
            <p:cNvSpPr>
              <a:spLocks noEditPoints="1"/>
            </p:cNvSpPr>
            <p:nvPr>
              <p:custDataLst>
                <p:tags r:id="rId69"/>
              </p:custDataLst>
            </p:nvPr>
          </p:nvSpPr>
          <p:spPr>
            <a:xfrm>
              <a:off x="6769100" y="3781425"/>
              <a:ext cx="612775" cy="612775"/>
            </a:xfrm>
            <a:custGeom>
              <a:avLst/>
              <a:gdLst/>
              <a:ahLst/>
              <a:cxnLst>
                <a:cxn ang="0">
                  <a:pos x="354012" y="612775"/>
                </a:cxn>
                <a:cxn ang="0">
                  <a:pos x="612775" y="354012"/>
                </a:cxn>
                <a:cxn ang="0">
                  <a:pos x="528637" y="161925"/>
                </a:cxn>
                <a:cxn ang="0">
                  <a:pos x="596900" y="336550"/>
                </a:cxn>
                <a:cxn ang="0">
                  <a:pos x="338137" y="596900"/>
                </a:cxn>
                <a:cxn ang="0">
                  <a:pos x="161925" y="528637"/>
                </a:cxn>
                <a:cxn ang="0">
                  <a:pos x="354012" y="612775"/>
                </a:cxn>
                <a:cxn ang="0">
                  <a:pos x="15875" y="354012"/>
                </a:cxn>
                <a:cxn ang="0">
                  <a:pos x="354012" y="15875"/>
                </a:cxn>
                <a:cxn ang="0">
                  <a:pos x="584200" y="106362"/>
                </a:cxn>
                <a:cxn ang="0">
                  <a:pos x="338137" y="0"/>
                </a:cxn>
                <a:cxn ang="0">
                  <a:pos x="0" y="336550"/>
                </a:cxn>
                <a:cxn ang="0">
                  <a:pos x="107950" y="584200"/>
                </a:cxn>
                <a:cxn ang="0">
                  <a:pos x="15875" y="354012"/>
                </a:cxn>
                <a:cxn ang="0">
                  <a:pos x="15875" y="354012"/>
                </a:cxn>
                <a:cxn ang="0">
                  <a:pos x="15875" y="354012"/>
                </a:cxn>
              </a:cxnLst>
              <a:pathLst>
                <a:path w="386" h="386">
                  <a:moveTo>
                    <a:pt x="223" y="386"/>
                  </a:moveTo>
                  <a:cubicBezTo>
                    <a:pt x="313" y="386"/>
                    <a:pt x="386" y="313"/>
                    <a:pt x="386" y="223"/>
                  </a:cubicBezTo>
                  <a:cubicBezTo>
                    <a:pt x="386" y="175"/>
                    <a:pt x="366" y="132"/>
                    <a:pt x="333" y="102"/>
                  </a:cubicBezTo>
                  <a:cubicBezTo>
                    <a:pt x="360" y="131"/>
                    <a:pt x="376" y="170"/>
                    <a:pt x="376" y="212"/>
                  </a:cubicBezTo>
                  <a:cubicBezTo>
                    <a:pt x="376" y="303"/>
                    <a:pt x="303" y="376"/>
                    <a:pt x="213" y="376"/>
                  </a:cubicBezTo>
                  <a:cubicBezTo>
                    <a:pt x="170" y="376"/>
                    <a:pt x="132" y="359"/>
                    <a:pt x="102" y="333"/>
                  </a:cubicBezTo>
                  <a:cubicBezTo>
                    <a:pt x="132" y="365"/>
                    <a:pt x="175" y="386"/>
                    <a:pt x="223" y="386"/>
                  </a:cubicBezTo>
                  <a:close/>
                  <a:moveTo>
                    <a:pt x="10" y="223"/>
                  </a:moveTo>
                  <a:cubicBezTo>
                    <a:pt x="10" y="105"/>
                    <a:pt x="106" y="10"/>
                    <a:pt x="223" y="10"/>
                  </a:cubicBezTo>
                  <a:cubicBezTo>
                    <a:pt x="279" y="10"/>
                    <a:pt x="330" y="32"/>
                    <a:pt x="368" y="67"/>
                  </a:cubicBezTo>
                  <a:cubicBezTo>
                    <a:pt x="329" y="26"/>
                    <a:pt x="274" y="0"/>
                    <a:pt x="213" y="0"/>
                  </a:cubicBezTo>
                  <a:cubicBezTo>
                    <a:pt x="95" y="0"/>
                    <a:pt x="0" y="95"/>
                    <a:pt x="0" y="212"/>
                  </a:cubicBezTo>
                  <a:cubicBezTo>
                    <a:pt x="0" y="274"/>
                    <a:pt x="26" y="329"/>
                    <a:pt x="68" y="368"/>
                  </a:cubicBezTo>
                  <a:cubicBezTo>
                    <a:pt x="32" y="330"/>
                    <a:pt x="10" y="279"/>
                    <a:pt x="10" y="223"/>
                  </a:cubicBezTo>
                  <a:close/>
                  <a:moveTo>
                    <a:pt x="10" y="223"/>
                  </a:moveTo>
                  <a:cubicBezTo>
                    <a:pt x="10" y="223"/>
                    <a:pt x="10" y="223"/>
                    <a:pt x="10" y="223"/>
                  </a:cubicBezTo>
                </a:path>
              </a:pathLst>
            </a:custGeom>
            <a:solidFill>
              <a:srgbClr val="E7E7E7"/>
            </a:solidFill>
            <a:ln w="9525">
              <a:noFill/>
            </a:ln>
          </p:spPr>
          <p:txBody>
            <a:bodyPr/>
            <a:p>
              <a:endParaRPr lang="zh-CN" altLang="en-US"/>
            </a:p>
          </p:txBody>
        </p:sp>
        <p:sp>
          <p:nvSpPr>
            <p:cNvPr id="12360" name="Freeform 119"/>
            <p:cNvSpPr/>
            <p:nvPr>
              <p:custDataLst>
                <p:tags r:id="rId70"/>
              </p:custDataLst>
            </p:nvPr>
          </p:nvSpPr>
          <p:spPr>
            <a:xfrm>
              <a:off x="6119813" y="1795463"/>
              <a:ext cx="598488" cy="520700"/>
            </a:xfrm>
            <a:custGeom>
              <a:avLst/>
              <a:gdLst/>
              <a:ahLst/>
              <a:cxnLst>
                <a:cxn ang="0">
                  <a:pos x="282575" y="53975"/>
                </a:cxn>
                <a:cxn ang="0">
                  <a:pos x="246062" y="17462"/>
                </a:cxn>
                <a:cxn ang="0">
                  <a:pos x="206375" y="0"/>
                </a:cxn>
                <a:cxn ang="0">
                  <a:pos x="53975" y="0"/>
                </a:cxn>
                <a:cxn ang="0">
                  <a:pos x="0" y="55562"/>
                </a:cxn>
                <a:cxn ang="0">
                  <a:pos x="0" y="465137"/>
                </a:cxn>
                <a:cxn ang="0">
                  <a:pos x="53975" y="520700"/>
                </a:cxn>
                <a:cxn ang="0">
                  <a:pos x="542925" y="520700"/>
                </a:cxn>
                <a:cxn ang="0">
                  <a:pos x="598488" y="465137"/>
                </a:cxn>
                <a:cxn ang="0">
                  <a:pos x="598488" y="127000"/>
                </a:cxn>
                <a:cxn ang="0">
                  <a:pos x="542925" y="71437"/>
                </a:cxn>
                <a:cxn ang="0">
                  <a:pos x="322262" y="71437"/>
                </a:cxn>
                <a:cxn ang="0">
                  <a:pos x="282575" y="53975"/>
                </a:cxn>
              </a:cxnLst>
              <a:pathLst>
                <a:path w="377" h="328">
                  <a:moveTo>
                    <a:pt x="178" y="34"/>
                  </a:moveTo>
                  <a:cubicBezTo>
                    <a:pt x="155" y="11"/>
                    <a:pt x="155" y="11"/>
                    <a:pt x="155" y="11"/>
                  </a:cubicBezTo>
                  <a:cubicBezTo>
                    <a:pt x="149" y="4"/>
                    <a:pt x="140" y="0"/>
                    <a:pt x="130" y="0"/>
                  </a:cubicBezTo>
                  <a:cubicBezTo>
                    <a:pt x="34" y="0"/>
                    <a:pt x="34" y="0"/>
                    <a:pt x="34" y="0"/>
                  </a:cubicBezTo>
                  <a:cubicBezTo>
                    <a:pt x="15" y="0"/>
                    <a:pt x="0" y="15"/>
                    <a:pt x="0" y="35"/>
                  </a:cubicBezTo>
                  <a:cubicBezTo>
                    <a:pt x="0" y="293"/>
                    <a:pt x="0" y="293"/>
                    <a:pt x="0" y="293"/>
                  </a:cubicBezTo>
                  <a:cubicBezTo>
                    <a:pt x="0" y="312"/>
                    <a:pt x="15" y="328"/>
                    <a:pt x="34" y="328"/>
                  </a:cubicBezTo>
                  <a:cubicBezTo>
                    <a:pt x="342" y="328"/>
                    <a:pt x="342" y="328"/>
                    <a:pt x="342" y="328"/>
                  </a:cubicBezTo>
                  <a:cubicBezTo>
                    <a:pt x="361" y="328"/>
                    <a:pt x="377" y="312"/>
                    <a:pt x="377" y="293"/>
                  </a:cubicBezTo>
                  <a:cubicBezTo>
                    <a:pt x="377" y="80"/>
                    <a:pt x="377" y="80"/>
                    <a:pt x="377" y="80"/>
                  </a:cubicBezTo>
                  <a:cubicBezTo>
                    <a:pt x="377" y="60"/>
                    <a:pt x="361" y="45"/>
                    <a:pt x="342" y="45"/>
                  </a:cubicBezTo>
                  <a:cubicBezTo>
                    <a:pt x="203" y="45"/>
                    <a:pt x="203" y="45"/>
                    <a:pt x="203" y="45"/>
                  </a:cubicBezTo>
                  <a:cubicBezTo>
                    <a:pt x="193" y="45"/>
                    <a:pt x="184" y="41"/>
                    <a:pt x="178" y="34"/>
                  </a:cubicBezTo>
                  <a:close/>
                </a:path>
              </a:pathLst>
            </a:custGeom>
            <a:solidFill>
              <a:srgbClr val="B3B3B3"/>
            </a:solidFill>
            <a:ln w="9525">
              <a:noFill/>
            </a:ln>
          </p:spPr>
          <p:txBody>
            <a:bodyPr/>
            <a:p>
              <a:endParaRPr lang="zh-CN" altLang="en-US"/>
            </a:p>
          </p:txBody>
        </p:sp>
        <p:sp>
          <p:nvSpPr>
            <p:cNvPr id="12361" name="Line 120"/>
            <p:cNvSpPr/>
            <p:nvPr>
              <p:custDataLst>
                <p:tags r:id="rId71"/>
              </p:custDataLst>
            </p:nvPr>
          </p:nvSpPr>
          <p:spPr>
            <a:xfrm>
              <a:off x="6402388" y="1849438"/>
              <a:ext cx="0" cy="0"/>
            </a:xfrm>
            <a:prstGeom prst="line">
              <a:avLst/>
            </a:prstGeom>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62" name="Line 121"/>
            <p:cNvSpPr/>
            <p:nvPr>
              <p:custDataLst>
                <p:tags r:id="rId72"/>
              </p:custDataLst>
            </p:nvPr>
          </p:nvSpPr>
          <p:spPr>
            <a:xfrm>
              <a:off x="6402388" y="1849438"/>
              <a:ext cx="0" cy="0"/>
            </a:xfrm>
            <a:prstGeom prst="line">
              <a:avLst/>
            </a:prstGeom>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363" name="Freeform 122"/>
            <p:cNvSpPr>
              <a:spLocks noEditPoints="1"/>
            </p:cNvSpPr>
            <p:nvPr>
              <p:custDataLst>
                <p:tags r:id="rId73"/>
              </p:custDataLst>
            </p:nvPr>
          </p:nvSpPr>
          <p:spPr>
            <a:xfrm>
              <a:off x="6119813" y="1795463"/>
              <a:ext cx="598488" cy="520700"/>
            </a:xfrm>
            <a:custGeom>
              <a:avLst/>
              <a:gdLst/>
              <a:ahLst/>
              <a:cxnLst>
                <a:cxn ang="0">
                  <a:pos x="60325" y="0"/>
                </a:cxn>
                <a:cxn ang="0">
                  <a:pos x="53975" y="0"/>
                </a:cxn>
                <a:cxn ang="0">
                  <a:pos x="0" y="55562"/>
                </a:cxn>
                <a:cxn ang="0">
                  <a:pos x="0" y="66675"/>
                </a:cxn>
                <a:cxn ang="0">
                  <a:pos x="60325" y="0"/>
                </a:cxn>
                <a:cxn ang="0">
                  <a:pos x="598488" y="127000"/>
                </a:cxn>
                <a:cxn ang="0">
                  <a:pos x="550862" y="71437"/>
                </a:cxn>
                <a:cxn ang="0">
                  <a:pos x="598488" y="180975"/>
                </a:cxn>
                <a:cxn ang="0">
                  <a:pos x="598488" y="127000"/>
                </a:cxn>
                <a:cxn ang="0">
                  <a:pos x="598488" y="465137"/>
                </a:cxn>
                <a:cxn ang="0">
                  <a:pos x="598488" y="330200"/>
                </a:cxn>
                <a:cxn ang="0">
                  <a:pos x="476250" y="520700"/>
                </a:cxn>
                <a:cxn ang="0">
                  <a:pos x="542925" y="520700"/>
                </a:cxn>
                <a:cxn ang="0">
                  <a:pos x="598488" y="465137"/>
                </a:cxn>
                <a:cxn ang="0">
                  <a:pos x="0" y="446087"/>
                </a:cxn>
                <a:cxn ang="0">
                  <a:pos x="0" y="465137"/>
                </a:cxn>
                <a:cxn ang="0">
                  <a:pos x="53975" y="520700"/>
                </a:cxn>
                <a:cxn ang="0">
                  <a:pos x="71437" y="520700"/>
                </a:cxn>
                <a:cxn ang="0">
                  <a:pos x="0" y="446087"/>
                </a:cxn>
                <a:cxn ang="0">
                  <a:pos x="0" y="446087"/>
                </a:cxn>
                <a:cxn ang="0">
                  <a:pos x="0" y="446087"/>
                </a:cxn>
              </a:cxnLst>
              <a:pathLst>
                <a:path w="377" h="328">
                  <a:moveTo>
                    <a:pt x="38" y="0"/>
                  </a:moveTo>
                  <a:cubicBezTo>
                    <a:pt x="34" y="0"/>
                    <a:pt x="34" y="0"/>
                    <a:pt x="34" y="0"/>
                  </a:cubicBezTo>
                  <a:cubicBezTo>
                    <a:pt x="15" y="0"/>
                    <a:pt x="0" y="15"/>
                    <a:pt x="0" y="35"/>
                  </a:cubicBezTo>
                  <a:cubicBezTo>
                    <a:pt x="0" y="42"/>
                    <a:pt x="0" y="42"/>
                    <a:pt x="0" y="42"/>
                  </a:cubicBezTo>
                  <a:cubicBezTo>
                    <a:pt x="11" y="26"/>
                    <a:pt x="23" y="12"/>
                    <a:pt x="38" y="0"/>
                  </a:cubicBezTo>
                  <a:close/>
                  <a:moveTo>
                    <a:pt x="377" y="80"/>
                  </a:moveTo>
                  <a:cubicBezTo>
                    <a:pt x="377" y="62"/>
                    <a:pt x="364" y="48"/>
                    <a:pt x="347" y="45"/>
                  </a:cubicBezTo>
                  <a:cubicBezTo>
                    <a:pt x="361" y="66"/>
                    <a:pt x="371" y="89"/>
                    <a:pt x="377" y="114"/>
                  </a:cubicBezTo>
                  <a:lnTo>
                    <a:pt x="377" y="80"/>
                  </a:lnTo>
                  <a:close/>
                  <a:moveTo>
                    <a:pt x="377" y="293"/>
                  </a:moveTo>
                  <a:cubicBezTo>
                    <a:pt x="377" y="208"/>
                    <a:pt x="377" y="208"/>
                    <a:pt x="377" y="208"/>
                  </a:cubicBezTo>
                  <a:cubicBezTo>
                    <a:pt x="366" y="257"/>
                    <a:pt x="338" y="299"/>
                    <a:pt x="300" y="328"/>
                  </a:cubicBezTo>
                  <a:cubicBezTo>
                    <a:pt x="342" y="328"/>
                    <a:pt x="342" y="328"/>
                    <a:pt x="342" y="328"/>
                  </a:cubicBezTo>
                  <a:cubicBezTo>
                    <a:pt x="361" y="328"/>
                    <a:pt x="377" y="312"/>
                    <a:pt x="377" y="293"/>
                  </a:cubicBezTo>
                  <a:close/>
                  <a:moveTo>
                    <a:pt x="0" y="281"/>
                  </a:moveTo>
                  <a:cubicBezTo>
                    <a:pt x="0" y="293"/>
                    <a:pt x="0" y="293"/>
                    <a:pt x="0" y="293"/>
                  </a:cubicBezTo>
                  <a:cubicBezTo>
                    <a:pt x="0" y="312"/>
                    <a:pt x="15" y="328"/>
                    <a:pt x="34" y="328"/>
                  </a:cubicBezTo>
                  <a:cubicBezTo>
                    <a:pt x="45" y="328"/>
                    <a:pt x="45" y="328"/>
                    <a:pt x="45" y="328"/>
                  </a:cubicBezTo>
                  <a:cubicBezTo>
                    <a:pt x="27" y="314"/>
                    <a:pt x="12" y="299"/>
                    <a:pt x="0" y="281"/>
                  </a:cubicBezTo>
                  <a:close/>
                  <a:moveTo>
                    <a:pt x="0" y="281"/>
                  </a:moveTo>
                  <a:cubicBezTo>
                    <a:pt x="0" y="281"/>
                    <a:pt x="0" y="281"/>
                    <a:pt x="0" y="281"/>
                  </a:cubicBezTo>
                </a:path>
              </a:pathLst>
            </a:custGeom>
            <a:solidFill>
              <a:srgbClr val="B7B7B7"/>
            </a:solidFill>
            <a:ln w="9525">
              <a:noFill/>
            </a:ln>
          </p:spPr>
          <p:txBody>
            <a:bodyPr/>
            <a:p>
              <a:endParaRPr lang="zh-CN" altLang="en-US"/>
            </a:p>
          </p:txBody>
        </p:sp>
        <p:sp>
          <p:nvSpPr>
            <p:cNvPr id="12364" name="Freeform 123"/>
            <p:cNvSpPr>
              <a:spLocks noEditPoints="1"/>
            </p:cNvSpPr>
            <p:nvPr>
              <p:custDataLst>
                <p:tags r:id="rId74"/>
              </p:custDataLst>
            </p:nvPr>
          </p:nvSpPr>
          <p:spPr>
            <a:xfrm>
              <a:off x="6119813" y="1795463"/>
              <a:ext cx="598488" cy="520700"/>
            </a:xfrm>
            <a:custGeom>
              <a:avLst/>
              <a:gdLst/>
              <a:ahLst/>
              <a:cxnLst>
                <a:cxn ang="0">
                  <a:pos x="101600" y="0"/>
                </a:cxn>
                <a:cxn ang="0">
                  <a:pos x="60325" y="0"/>
                </a:cxn>
                <a:cxn ang="0">
                  <a:pos x="0" y="66675"/>
                </a:cxn>
                <a:cxn ang="0">
                  <a:pos x="0" y="115887"/>
                </a:cxn>
                <a:cxn ang="0">
                  <a:pos x="101600" y="0"/>
                </a:cxn>
                <a:cxn ang="0">
                  <a:pos x="0" y="363537"/>
                </a:cxn>
                <a:cxn ang="0">
                  <a:pos x="0" y="446087"/>
                </a:cxn>
                <a:cxn ang="0">
                  <a:pos x="71437" y="520700"/>
                </a:cxn>
                <a:cxn ang="0">
                  <a:pos x="195262" y="520700"/>
                </a:cxn>
                <a:cxn ang="0">
                  <a:pos x="0" y="363537"/>
                </a:cxn>
                <a:cxn ang="0">
                  <a:pos x="598488" y="330200"/>
                </a:cxn>
                <a:cxn ang="0">
                  <a:pos x="598488" y="180975"/>
                </a:cxn>
                <a:cxn ang="0">
                  <a:pos x="550862" y="71437"/>
                </a:cxn>
                <a:cxn ang="0">
                  <a:pos x="542925" y="71437"/>
                </a:cxn>
                <a:cxn ang="0">
                  <a:pos x="492125" y="71437"/>
                </a:cxn>
                <a:cxn ang="0">
                  <a:pos x="547687" y="239712"/>
                </a:cxn>
                <a:cxn ang="0">
                  <a:pos x="323850" y="520700"/>
                </a:cxn>
                <a:cxn ang="0">
                  <a:pos x="476250" y="520700"/>
                </a:cxn>
                <a:cxn ang="0">
                  <a:pos x="598488" y="330200"/>
                </a:cxn>
                <a:cxn ang="0">
                  <a:pos x="598488" y="330200"/>
                </a:cxn>
                <a:cxn ang="0">
                  <a:pos x="598488" y="330200"/>
                </a:cxn>
              </a:cxnLst>
              <a:pathLst>
                <a:path w="377" h="328">
                  <a:moveTo>
                    <a:pt x="64" y="0"/>
                  </a:moveTo>
                  <a:cubicBezTo>
                    <a:pt x="38" y="0"/>
                    <a:pt x="38" y="0"/>
                    <a:pt x="38" y="0"/>
                  </a:cubicBezTo>
                  <a:cubicBezTo>
                    <a:pt x="23" y="12"/>
                    <a:pt x="11" y="26"/>
                    <a:pt x="0" y="42"/>
                  </a:cubicBezTo>
                  <a:cubicBezTo>
                    <a:pt x="0" y="73"/>
                    <a:pt x="0" y="73"/>
                    <a:pt x="0" y="73"/>
                  </a:cubicBezTo>
                  <a:cubicBezTo>
                    <a:pt x="14" y="43"/>
                    <a:pt x="36" y="18"/>
                    <a:pt x="64" y="0"/>
                  </a:cubicBezTo>
                  <a:close/>
                  <a:moveTo>
                    <a:pt x="0" y="229"/>
                  </a:moveTo>
                  <a:cubicBezTo>
                    <a:pt x="0" y="281"/>
                    <a:pt x="0" y="281"/>
                    <a:pt x="0" y="281"/>
                  </a:cubicBezTo>
                  <a:cubicBezTo>
                    <a:pt x="12" y="299"/>
                    <a:pt x="27" y="314"/>
                    <a:pt x="45" y="328"/>
                  </a:cubicBezTo>
                  <a:cubicBezTo>
                    <a:pt x="123" y="328"/>
                    <a:pt x="123" y="328"/>
                    <a:pt x="123" y="328"/>
                  </a:cubicBezTo>
                  <a:cubicBezTo>
                    <a:pt x="68" y="315"/>
                    <a:pt x="23" y="278"/>
                    <a:pt x="0" y="229"/>
                  </a:cubicBezTo>
                  <a:close/>
                  <a:moveTo>
                    <a:pt x="377" y="208"/>
                  </a:moveTo>
                  <a:cubicBezTo>
                    <a:pt x="377" y="114"/>
                    <a:pt x="377" y="114"/>
                    <a:pt x="377" y="114"/>
                  </a:cubicBezTo>
                  <a:cubicBezTo>
                    <a:pt x="371" y="89"/>
                    <a:pt x="361" y="66"/>
                    <a:pt x="347" y="45"/>
                  </a:cubicBezTo>
                  <a:cubicBezTo>
                    <a:pt x="346" y="45"/>
                    <a:pt x="344" y="45"/>
                    <a:pt x="342" y="45"/>
                  </a:cubicBezTo>
                  <a:cubicBezTo>
                    <a:pt x="310" y="45"/>
                    <a:pt x="310" y="45"/>
                    <a:pt x="310" y="45"/>
                  </a:cubicBezTo>
                  <a:cubicBezTo>
                    <a:pt x="332" y="75"/>
                    <a:pt x="345" y="112"/>
                    <a:pt x="345" y="151"/>
                  </a:cubicBezTo>
                  <a:cubicBezTo>
                    <a:pt x="345" y="237"/>
                    <a:pt x="285" y="309"/>
                    <a:pt x="204" y="328"/>
                  </a:cubicBezTo>
                  <a:cubicBezTo>
                    <a:pt x="300" y="328"/>
                    <a:pt x="300" y="328"/>
                    <a:pt x="300" y="328"/>
                  </a:cubicBezTo>
                  <a:cubicBezTo>
                    <a:pt x="338" y="299"/>
                    <a:pt x="366" y="257"/>
                    <a:pt x="377" y="208"/>
                  </a:cubicBezTo>
                  <a:close/>
                  <a:moveTo>
                    <a:pt x="377" y="208"/>
                  </a:moveTo>
                  <a:cubicBezTo>
                    <a:pt x="377" y="208"/>
                    <a:pt x="377" y="208"/>
                    <a:pt x="377" y="208"/>
                  </a:cubicBezTo>
                </a:path>
              </a:pathLst>
            </a:custGeom>
            <a:solidFill>
              <a:srgbClr val="C4C4C4"/>
            </a:solidFill>
            <a:ln w="9525">
              <a:noFill/>
            </a:ln>
          </p:spPr>
          <p:txBody>
            <a:bodyPr/>
            <a:p>
              <a:endParaRPr lang="zh-CN" altLang="en-US"/>
            </a:p>
          </p:txBody>
        </p:sp>
        <p:sp>
          <p:nvSpPr>
            <p:cNvPr id="12365" name="Freeform 124"/>
            <p:cNvSpPr>
              <a:spLocks noEditPoints="1"/>
            </p:cNvSpPr>
            <p:nvPr>
              <p:custDataLst>
                <p:tags r:id="rId75"/>
              </p:custDataLst>
            </p:nvPr>
          </p:nvSpPr>
          <p:spPr>
            <a:xfrm>
              <a:off x="6119813" y="1795463"/>
              <a:ext cx="547688" cy="520700"/>
            </a:xfrm>
            <a:custGeom>
              <a:avLst/>
              <a:gdLst/>
              <a:ahLst/>
              <a:cxnLst>
                <a:cxn ang="0">
                  <a:pos x="547688" y="239712"/>
                </a:cxn>
                <a:cxn ang="0">
                  <a:pos x="492125" y="71437"/>
                </a:cxn>
                <a:cxn ang="0">
                  <a:pos x="431800" y="71437"/>
                </a:cxn>
                <a:cxn ang="0">
                  <a:pos x="487362" y="223837"/>
                </a:cxn>
                <a:cxn ang="0">
                  <a:pos x="244475" y="466725"/>
                </a:cxn>
                <a:cxn ang="0">
                  <a:pos x="3175" y="223837"/>
                </a:cxn>
                <a:cxn ang="0">
                  <a:pos x="155575" y="0"/>
                </a:cxn>
                <a:cxn ang="0">
                  <a:pos x="101600" y="0"/>
                </a:cxn>
                <a:cxn ang="0">
                  <a:pos x="0" y="115887"/>
                </a:cxn>
                <a:cxn ang="0">
                  <a:pos x="0" y="363537"/>
                </a:cxn>
                <a:cxn ang="0">
                  <a:pos x="195262" y="520700"/>
                </a:cxn>
                <a:cxn ang="0">
                  <a:pos x="323850" y="520700"/>
                </a:cxn>
                <a:cxn ang="0">
                  <a:pos x="547688" y="239712"/>
                </a:cxn>
                <a:cxn ang="0">
                  <a:pos x="547688" y="239712"/>
                </a:cxn>
                <a:cxn ang="0">
                  <a:pos x="547688" y="239712"/>
                </a:cxn>
              </a:cxnLst>
              <a:pathLst>
                <a:path w="345" h="328">
                  <a:moveTo>
                    <a:pt x="345" y="151"/>
                  </a:moveTo>
                  <a:cubicBezTo>
                    <a:pt x="345" y="112"/>
                    <a:pt x="332" y="75"/>
                    <a:pt x="310" y="45"/>
                  </a:cubicBezTo>
                  <a:cubicBezTo>
                    <a:pt x="272" y="45"/>
                    <a:pt x="272" y="45"/>
                    <a:pt x="272" y="45"/>
                  </a:cubicBezTo>
                  <a:cubicBezTo>
                    <a:pt x="294" y="71"/>
                    <a:pt x="307" y="105"/>
                    <a:pt x="307" y="141"/>
                  </a:cubicBezTo>
                  <a:cubicBezTo>
                    <a:pt x="307" y="226"/>
                    <a:pt x="239" y="294"/>
                    <a:pt x="154" y="294"/>
                  </a:cubicBezTo>
                  <a:cubicBezTo>
                    <a:pt x="70" y="294"/>
                    <a:pt x="2" y="226"/>
                    <a:pt x="2" y="141"/>
                  </a:cubicBezTo>
                  <a:cubicBezTo>
                    <a:pt x="2" y="77"/>
                    <a:pt x="42" y="22"/>
                    <a:pt x="98" y="0"/>
                  </a:cubicBezTo>
                  <a:cubicBezTo>
                    <a:pt x="64" y="0"/>
                    <a:pt x="64" y="0"/>
                    <a:pt x="64" y="0"/>
                  </a:cubicBezTo>
                  <a:cubicBezTo>
                    <a:pt x="36" y="18"/>
                    <a:pt x="14" y="43"/>
                    <a:pt x="0" y="73"/>
                  </a:cubicBezTo>
                  <a:cubicBezTo>
                    <a:pt x="0" y="229"/>
                    <a:pt x="0" y="229"/>
                    <a:pt x="0" y="229"/>
                  </a:cubicBezTo>
                  <a:cubicBezTo>
                    <a:pt x="23" y="278"/>
                    <a:pt x="68" y="315"/>
                    <a:pt x="123" y="328"/>
                  </a:cubicBezTo>
                  <a:cubicBezTo>
                    <a:pt x="204" y="328"/>
                    <a:pt x="204" y="328"/>
                    <a:pt x="204" y="328"/>
                  </a:cubicBezTo>
                  <a:cubicBezTo>
                    <a:pt x="285" y="309"/>
                    <a:pt x="345" y="237"/>
                    <a:pt x="345" y="151"/>
                  </a:cubicBezTo>
                  <a:close/>
                  <a:moveTo>
                    <a:pt x="345" y="151"/>
                  </a:moveTo>
                  <a:cubicBezTo>
                    <a:pt x="345" y="151"/>
                    <a:pt x="345" y="151"/>
                    <a:pt x="345" y="151"/>
                  </a:cubicBezTo>
                </a:path>
              </a:pathLst>
            </a:custGeom>
            <a:solidFill>
              <a:srgbClr val="CCCCCC"/>
            </a:solidFill>
            <a:ln w="9525">
              <a:noFill/>
            </a:ln>
          </p:spPr>
          <p:txBody>
            <a:bodyPr/>
            <a:p>
              <a:endParaRPr lang="zh-CN" altLang="en-US"/>
            </a:p>
          </p:txBody>
        </p:sp>
        <p:sp>
          <p:nvSpPr>
            <p:cNvPr id="12366" name="Freeform 125"/>
            <p:cNvSpPr>
              <a:spLocks noEditPoints="1"/>
            </p:cNvSpPr>
            <p:nvPr>
              <p:custDataLst>
                <p:tags r:id="rId76"/>
              </p:custDataLst>
            </p:nvPr>
          </p:nvSpPr>
          <p:spPr>
            <a:xfrm>
              <a:off x="6122988" y="1795463"/>
              <a:ext cx="484188" cy="466725"/>
            </a:xfrm>
            <a:custGeom>
              <a:avLst/>
              <a:gdLst/>
              <a:ahLst/>
              <a:cxnLst>
                <a:cxn ang="0">
                  <a:pos x="0" y="223837"/>
                </a:cxn>
                <a:cxn ang="0">
                  <a:pos x="241300" y="466725"/>
                </a:cxn>
                <a:cxn ang="0">
                  <a:pos x="484188" y="223837"/>
                </a:cxn>
                <a:cxn ang="0">
                  <a:pos x="428625" y="71437"/>
                </a:cxn>
                <a:cxn ang="0">
                  <a:pos x="368300" y="71437"/>
                </a:cxn>
                <a:cxn ang="0">
                  <a:pos x="423862" y="209550"/>
                </a:cxn>
                <a:cxn ang="0">
                  <a:pos x="228600" y="404812"/>
                </a:cxn>
                <a:cxn ang="0">
                  <a:pos x="31750" y="209550"/>
                </a:cxn>
                <a:cxn ang="0">
                  <a:pos x="228600" y="12700"/>
                </a:cxn>
                <a:cxn ang="0">
                  <a:pos x="239712" y="12700"/>
                </a:cxn>
                <a:cxn ang="0">
                  <a:pos x="203200" y="0"/>
                </a:cxn>
                <a:cxn ang="0">
                  <a:pos x="152400" y="0"/>
                </a:cxn>
                <a:cxn ang="0">
                  <a:pos x="0" y="223837"/>
                </a:cxn>
                <a:cxn ang="0">
                  <a:pos x="0" y="223837"/>
                </a:cxn>
                <a:cxn ang="0">
                  <a:pos x="0" y="223837"/>
                </a:cxn>
              </a:cxnLst>
              <a:pathLst>
                <a:path w="305" h="294">
                  <a:moveTo>
                    <a:pt x="0" y="141"/>
                  </a:moveTo>
                  <a:cubicBezTo>
                    <a:pt x="0" y="226"/>
                    <a:pt x="68" y="294"/>
                    <a:pt x="152" y="294"/>
                  </a:cubicBezTo>
                  <a:cubicBezTo>
                    <a:pt x="237" y="294"/>
                    <a:pt x="305" y="226"/>
                    <a:pt x="305" y="141"/>
                  </a:cubicBezTo>
                  <a:cubicBezTo>
                    <a:pt x="305" y="105"/>
                    <a:pt x="292" y="71"/>
                    <a:pt x="270" y="45"/>
                  </a:cubicBezTo>
                  <a:cubicBezTo>
                    <a:pt x="232" y="45"/>
                    <a:pt x="232" y="45"/>
                    <a:pt x="232" y="45"/>
                  </a:cubicBezTo>
                  <a:cubicBezTo>
                    <a:pt x="254" y="67"/>
                    <a:pt x="267" y="98"/>
                    <a:pt x="267" y="132"/>
                  </a:cubicBezTo>
                  <a:cubicBezTo>
                    <a:pt x="267" y="200"/>
                    <a:pt x="212" y="255"/>
                    <a:pt x="144" y="255"/>
                  </a:cubicBezTo>
                  <a:cubicBezTo>
                    <a:pt x="75" y="255"/>
                    <a:pt x="20" y="200"/>
                    <a:pt x="20" y="132"/>
                  </a:cubicBezTo>
                  <a:cubicBezTo>
                    <a:pt x="20" y="63"/>
                    <a:pt x="75" y="8"/>
                    <a:pt x="144" y="8"/>
                  </a:cubicBezTo>
                  <a:cubicBezTo>
                    <a:pt x="146" y="8"/>
                    <a:pt x="148" y="8"/>
                    <a:pt x="151" y="8"/>
                  </a:cubicBezTo>
                  <a:cubicBezTo>
                    <a:pt x="145" y="3"/>
                    <a:pt x="137" y="0"/>
                    <a:pt x="128" y="0"/>
                  </a:cubicBezTo>
                  <a:cubicBezTo>
                    <a:pt x="96" y="0"/>
                    <a:pt x="96" y="0"/>
                    <a:pt x="96" y="0"/>
                  </a:cubicBezTo>
                  <a:cubicBezTo>
                    <a:pt x="40" y="22"/>
                    <a:pt x="0" y="77"/>
                    <a:pt x="0" y="141"/>
                  </a:cubicBezTo>
                  <a:close/>
                  <a:moveTo>
                    <a:pt x="0" y="141"/>
                  </a:moveTo>
                  <a:cubicBezTo>
                    <a:pt x="0" y="141"/>
                    <a:pt x="0" y="141"/>
                    <a:pt x="0" y="141"/>
                  </a:cubicBezTo>
                </a:path>
              </a:pathLst>
            </a:custGeom>
            <a:solidFill>
              <a:srgbClr val="D3D3D3"/>
            </a:solidFill>
            <a:ln w="9525">
              <a:noFill/>
            </a:ln>
          </p:spPr>
          <p:txBody>
            <a:bodyPr/>
            <a:p>
              <a:endParaRPr lang="zh-CN" altLang="en-US"/>
            </a:p>
          </p:txBody>
        </p:sp>
        <p:sp>
          <p:nvSpPr>
            <p:cNvPr id="12367" name="Freeform 126"/>
            <p:cNvSpPr>
              <a:spLocks noEditPoints="1"/>
            </p:cNvSpPr>
            <p:nvPr>
              <p:custDataLst>
                <p:tags r:id="rId77"/>
              </p:custDataLst>
            </p:nvPr>
          </p:nvSpPr>
          <p:spPr>
            <a:xfrm>
              <a:off x="6154738" y="1808163"/>
              <a:ext cx="392113" cy="392112"/>
            </a:xfrm>
            <a:custGeom>
              <a:avLst/>
              <a:gdLst/>
              <a:ahLst/>
              <a:cxnLst>
                <a:cxn ang="0">
                  <a:pos x="0" y="196849"/>
                </a:cxn>
                <a:cxn ang="0">
                  <a:pos x="196850" y="392112"/>
                </a:cxn>
                <a:cxn ang="0">
                  <a:pos x="392113" y="196849"/>
                </a:cxn>
                <a:cxn ang="0">
                  <a:pos x="336550" y="58737"/>
                </a:cxn>
                <a:cxn ang="0">
                  <a:pos x="287337" y="58737"/>
                </a:cxn>
                <a:cxn ang="0">
                  <a:pos x="247650" y="41274"/>
                </a:cxn>
                <a:cxn ang="0">
                  <a:pos x="211137" y="4762"/>
                </a:cxn>
                <a:cxn ang="0">
                  <a:pos x="207962" y="0"/>
                </a:cxn>
                <a:cxn ang="0">
                  <a:pos x="196850" y="0"/>
                </a:cxn>
                <a:cxn ang="0">
                  <a:pos x="0" y="196849"/>
                </a:cxn>
                <a:cxn ang="0">
                  <a:pos x="331787" y="180974"/>
                </a:cxn>
                <a:cxn ang="0">
                  <a:pos x="182562" y="331787"/>
                </a:cxn>
                <a:cxn ang="0">
                  <a:pos x="31750" y="180974"/>
                </a:cxn>
                <a:cxn ang="0">
                  <a:pos x="182562" y="30162"/>
                </a:cxn>
                <a:cxn ang="0">
                  <a:pos x="331787" y="180974"/>
                </a:cxn>
                <a:cxn ang="0">
                  <a:pos x="331787" y="180974"/>
                </a:cxn>
                <a:cxn ang="0">
                  <a:pos x="331787" y="180974"/>
                </a:cxn>
              </a:cxnLst>
              <a:pathLst>
                <a:path w="247" h="247">
                  <a:moveTo>
                    <a:pt x="0" y="124"/>
                  </a:moveTo>
                  <a:cubicBezTo>
                    <a:pt x="0" y="192"/>
                    <a:pt x="55" y="247"/>
                    <a:pt x="124" y="247"/>
                  </a:cubicBezTo>
                  <a:cubicBezTo>
                    <a:pt x="192" y="247"/>
                    <a:pt x="247" y="192"/>
                    <a:pt x="247" y="124"/>
                  </a:cubicBezTo>
                  <a:cubicBezTo>
                    <a:pt x="247" y="90"/>
                    <a:pt x="234" y="59"/>
                    <a:pt x="212" y="37"/>
                  </a:cubicBezTo>
                  <a:cubicBezTo>
                    <a:pt x="181" y="37"/>
                    <a:pt x="181" y="37"/>
                    <a:pt x="181" y="37"/>
                  </a:cubicBezTo>
                  <a:cubicBezTo>
                    <a:pt x="171" y="37"/>
                    <a:pt x="162" y="33"/>
                    <a:pt x="156" y="26"/>
                  </a:cubicBezTo>
                  <a:cubicBezTo>
                    <a:pt x="133" y="3"/>
                    <a:pt x="133" y="3"/>
                    <a:pt x="133" y="3"/>
                  </a:cubicBezTo>
                  <a:cubicBezTo>
                    <a:pt x="133" y="2"/>
                    <a:pt x="132" y="1"/>
                    <a:pt x="131" y="0"/>
                  </a:cubicBezTo>
                  <a:cubicBezTo>
                    <a:pt x="128" y="0"/>
                    <a:pt x="126" y="0"/>
                    <a:pt x="124" y="0"/>
                  </a:cubicBezTo>
                  <a:cubicBezTo>
                    <a:pt x="55" y="0"/>
                    <a:pt x="0" y="55"/>
                    <a:pt x="0" y="124"/>
                  </a:cubicBezTo>
                  <a:close/>
                  <a:moveTo>
                    <a:pt x="209" y="114"/>
                  </a:moveTo>
                  <a:cubicBezTo>
                    <a:pt x="209" y="166"/>
                    <a:pt x="167" y="209"/>
                    <a:pt x="115" y="209"/>
                  </a:cubicBezTo>
                  <a:cubicBezTo>
                    <a:pt x="62" y="209"/>
                    <a:pt x="20" y="166"/>
                    <a:pt x="20" y="114"/>
                  </a:cubicBezTo>
                  <a:cubicBezTo>
                    <a:pt x="20" y="61"/>
                    <a:pt x="62" y="19"/>
                    <a:pt x="115" y="19"/>
                  </a:cubicBezTo>
                  <a:cubicBezTo>
                    <a:pt x="167" y="19"/>
                    <a:pt x="209" y="61"/>
                    <a:pt x="209" y="114"/>
                  </a:cubicBezTo>
                  <a:close/>
                  <a:moveTo>
                    <a:pt x="209" y="114"/>
                  </a:moveTo>
                  <a:cubicBezTo>
                    <a:pt x="209" y="114"/>
                    <a:pt x="209" y="114"/>
                    <a:pt x="209" y="114"/>
                  </a:cubicBezTo>
                </a:path>
              </a:pathLst>
            </a:custGeom>
            <a:solidFill>
              <a:srgbClr val="DBDBDB"/>
            </a:solidFill>
            <a:ln w="9525">
              <a:noFill/>
            </a:ln>
          </p:spPr>
          <p:txBody>
            <a:bodyPr/>
            <a:p>
              <a:endParaRPr lang="zh-CN" altLang="en-US"/>
            </a:p>
          </p:txBody>
        </p:sp>
        <p:sp>
          <p:nvSpPr>
            <p:cNvPr id="12368" name="Freeform 127"/>
            <p:cNvSpPr>
              <a:spLocks noEditPoints="1"/>
            </p:cNvSpPr>
            <p:nvPr>
              <p:custDataLst>
                <p:tags r:id="rId78"/>
              </p:custDataLst>
            </p:nvPr>
          </p:nvSpPr>
          <p:spPr>
            <a:xfrm>
              <a:off x="6186488" y="1838325"/>
              <a:ext cx="300038" cy="301625"/>
            </a:xfrm>
            <a:custGeom>
              <a:avLst/>
              <a:gdLst/>
              <a:ahLst/>
              <a:cxnLst>
                <a:cxn ang="0">
                  <a:pos x="0" y="150812"/>
                </a:cxn>
                <a:cxn ang="0">
                  <a:pos x="150812" y="301625"/>
                </a:cxn>
                <a:cxn ang="0">
                  <a:pos x="300038" y="150812"/>
                </a:cxn>
                <a:cxn ang="0">
                  <a:pos x="150812" y="0"/>
                </a:cxn>
                <a:cxn ang="0">
                  <a:pos x="0" y="150812"/>
                </a:cxn>
                <a:cxn ang="0">
                  <a:pos x="241300" y="134937"/>
                </a:cxn>
                <a:cxn ang="0">
                  <a:pos x="136525" y="239712"/>
                </a:cxn>
                <a:cxn ang="0">
                  <a:pos x="31750" y="134937"/>
                </a:cxn>
                <a:cxn ang="0">
                  <a:pos x="136525" y="30162"/>
                </a:cxn>
                <a:cxn ang="0">
                  <a:pos x="241300" y="134937"/>
                </a:cxn>
                <a:cxn ang="0">
                  <a:pos x="241300" y="134937"/>
                </a:cxn>
                <a:cxn ang="0">
                  <a:pos x="241300" y="134937"/>
                </a:cxn>
              </a:cxnLst>
              <a:pathLst>
                <a:path w="189" h="190">
                  <a:moveTo>
                    <a:pt x="0" y="95"/>
                  </a:moveTo>
                  <a:cubicBezTo>
                    <a:pt x="0" y="147"/>
                    <a:pt x="42" y="190"/>
                    <a:pt x="95" y="190"/>
                  </a:cubicBezTo>
                  <a:cubicBezTo>
                    <a:pt x="147" y="190"/>
                    <a:pt x="189" y="147"/>
                    <a:pt x="189" y="95"/>
                  </a:cubicBezTo>
                  <a:cubicBezTo>
                    <a:pt x="189" y="42"/>
                    <a:pt x="147" y="0"/>
                    <a:pt x="95" y="0"/>
                  </a:cubicBezTo>
                  <a:cubicBezTo>
                    <a:pt x="42" y="0"/>
                    <a:pt x="0" y="42"/>
                    <a:pt x="0" y="95"/>
                  </a:cubicBezTo>
                  <a:close/>
                  <a:moveTo>
                    <a:pt x="152" y="85"/>
                  </a:moveTo>
                  <a:cubicBezTo>
                    <a:pt x="152" y="121"/>
                    <a:pt x="122" y="151"/>
                    <a:pt x="86" y="151"/>
                  </a:cubicBezTo>
                  <a:cubicBezTo>
                    <a:pt x="49" y="151"/>
                    <a:pt x="20" y="121"/>
                    <a:pt x="20" y="85"/>
                  </a:cubicBezTo>
                  <a:cubicBezTo>
                    <a:pt x="20" y="48"/>
                    <a:pt x="49" y="19"/>
                    <a:pt x="86" y="19"/>
                  </a:cubicBezTo>
                  <a:cubicBezTo>
                    <a:pt x="122" y="19"/>
                    <a:pt x="152" y="48"/>
                    <a:pt x="152" y="85"/>
                  </a:cubicBezTo>
                  <a:close/>
                  <a:moveTo>
                    <a:pt x="152" y="85"/>
                  </a:moveTo>
                  <a:cubicBezTo>
                    <a:pt x="152" y="85"/>
                    <a:pt x="152" y="85"/>
                    <a:pt x="152" y="85"/>
                  </a:cubicBezTo>
                </a:path>
              </a:pathLst>
            </a:custGeom>
            <a:solidFill>
              <a:srgbClr val="E6E6E6"/>
            </a:solidFill>
            <a:ln w="9525">
              <a:noFill/>
            </a:ln>
          </p:spPr>
          <p:txBody>
            <a:bodyPr/>
            <a:p>
              <a:endParaRPr lang="zh-CN" altLang="en-US"/>
            </a:p>
          </p:txBody>
        </p:sp>
        <p:sp>
          <p:nvSpPr>
            <p:cNvPr id="12369" name="Freeform 128"/>
            <p:cNvSpPr>
              <a:spLocks noEditPoints="1"/>
            </p:cNvSpPr>
            <p:nvPr>
              <p:custDataLst>
                <p:tags r:id="rId79"/>
              </p:custDataLst>
            </p:nvPr>
          </p:nvSpPr>
          <p:spPr>
            <a:xfrm>
              <a:off x="6211888" y="1825625"/>
              <a:ext cx="120650" cy="26987"/>
            </a:xfrm>
            <a:custGeom>
              <a:avLst/>
              <a:gdLst/>
              <a:ahLst/>
              <a:cxnLst>
                <a:cxn ang="0">
                  <a:pos x="106362" y="26987"/>
                </a:cxn>
                <a:cxn ang="0">
                  <a:pos x="14287" y="26987"/>
                </a:cxn>
                <a:cxn ang="0">
                  <a:pos x="0" y="14287"/>
                </a:cxn>
                <a:cxn ang="0">
                  <a:pos x="14287" y="0"/>
                </a:cxn>
                <a:cxn ang="0">
                  <a:pos x="106362" y="0"/>
                </a:cxn>
                <a:cxn ang="0">
                  <a:pos x="120650" y="14287"/>
                </a:cxn>
                <a:cxn ang="0">
                  <a:pos x="106362" y="26987"/>
                </a:cxn>
                <a:cxn ang="0">
                  <a:pos x="106362" y="26987"/>
                </a:cxn>
                <a:cxn ang="0">
                  <a:pos x="106362" y="26987"/>
                </a:cxn>
              </a:cxnLst>
              <a:pathLst>
                <a:path w="76" h="17">
                  <a:moveTo>
                    <a:pt x="67" y="17"/>
                  </a:moveTo>
                  <a:cubicBezTo>
                    <a:pt x="9" y="17"/>
                    <a:pt x="9" y="17"/>
                    <a:pt x="9" y="17"/>
                  </a:cubicBezTo>
                  <a:cubicBezTo>
                    <a:pt x="4" y="17"/>
                    <a:pt x="0" y="13"/>
                    <a:pt x="0" y="9"/>
                  </a:cubicBezTo>
                  <a:cubicBezTo>
                    <a:pt x="0" y="4"/>
                    <a:pt x="4" y="0"/>
                    <a:pt x="9" y="0"/>
                  </a:cubicBezTo>
                  <a:cubicBezTo>
                    <a:pt x="67" y="0"/>
                    <a:pt x="67" y="0"/>
                    <a:pt x="67" y="0"/>
                  </a:cubicBezTo>
                  <a:cubicBezTo>
                    <a:pt x="72" y="0"/>
                    <a:pt x="76" y="4"/>
                    <a:pt x="76" y="9"/>
                  </a:cubicBezTo>
                  <a:cubicBezTo>
                    <a:pt x="76" y="13"/>
                    <a:pt x="72" y="17"/>
                    <a:pt x="67" y="17"/>
                  </a:cubicBezTo>
                  <a:close/>
                  <a:moveTo>
                    <a:pt x="67" y="17"/>
                  </a:moveTo>
                  <a:cubicBezTo>
                    <a:pt x="67" y="17"/>
                    <a:pt x="67" y="17"/>
                    <a:pt x="67" y="17"/>
                  </a:cubicBezTo>
                </a:path>
              </a:pathLst>
            </a:custGeom>
            <a:solidFill>
              <a:srgbClr val="FFFFFF"/>
            </a:solidFill>
            <a:ln w="9525">
              <a:noFill/>
            </a:ln>
          </p:spPr>
          <p:txBody>
            <a:bodyPr/>
            <a:p>
              <a:endParaRPr lang="zh-CN" altLang="en-US"/>
            </a:p>
          </p:txBody>
        </p:sp>
        <p:sp>
          <p:nvSpPr>
            <p:cNvPr id="12370" name="Freeform 129"/>
            <p:cNvSpPr>
              <a:spLocks noEditPoints="1"/>
            </p:cNvSpPr>
            <p:nvPr>
              <p:custDataLst>
                <p:tags r:id="rId80"/>
              </p:custDataLst>
            </p:nvPr>
          </p:nvSpPr>
          <p:spPr>
            <a:xfrm>
              <a:off x="6159500" y="1825625"/>
              <a:ext cx="34925" cy="26987"/>
            </a:xfrm>
            <a:custGeom>
              <a:avLst/>
              <a:gdLst/>
              <a:ahLst/>
              <a:cxnLst>
                <a:cxn ang="0">
                  <a:pos x="22225" y="26987"/>
                </a:cxn>
                <a:cxn ang="0">
                  <a:pos x="14287" y="26987"/>
                </a:cxn>
                <a:cxn ang="0">
                  <a:pos x="0" y="14287"/>
                </a:cxn>
                <a:cxn ang="0">
                  <a:pos x="14287" y="0"/>
                </a:cxn>
                <a:cxn ang="0">
                  <a:pos x="22225" y="0"/>
                </a:cxn>
                <a:cxn ang="0">
                  <a:pos x="34925" y="14287"/>
                </a:cxn>
                <a:cxn ang="0">
                  <a:pos x="22225" y="26987"/>
                </a:cxn>
                <a:cxn ang="0">
                  <a:pos x="22225" y="26987"/>
                </a:cxn>
                <a:cxn ang="0">
                  <a:pos x="22225" y="26987"/>
                </a:cxn>
              </a:cxnLst>
              <a:pathLst>
                <a:path w="22" h="17">
                  <a:moveTo>
                    <a:pt x="14" y="17"/>
                  </a:moveTo>
                  <a:cubicBezTo>
                    <a:pt x="9" y="17"/>
                    <a:pt x="9" y="17"/>
                    <a:pt x="9" y="17"/>
                  </a:cubicBezTo>
                  <a:cubicBezTo>
                    <a:pt x="4" y="17"/>
                    <a:pt x="0" y="13"/>
                    <a:pt x="0" y="9"/>
                  </a:cubicBezTo>
                  <a:cubicBezTo>
                    <a:pt x="0" y="4"/>
                    <a:pt x="4" y="0"/>
                    <a:pt x="9" y="0"/>
                  </a:cubicBezTo>
                  <a:cubicBezTo>
                    <a:pt x="14" y="0"/>
                    <a:pt x="14" y="0"/>
                    <a:pt x="14" y="0"/>
                  </a:cubicBezTo>
                  <a:cubicBezTo>
                    <a:pt x="18" y="0"/>
                    <a:pt x="22" y="4"/>
                    <a:pt x="22" y="9"/>
                  </a:cubicBezTo>
                  <a:cubicBezTo>
                    <a:pt x="22" y="13"/>
                    <a:pt x="18" y="17"/>
                    <a:pt x="14" y="17"/>
                  </a:cubicBezTo>
                  <a:close/>
                  <a:moveTo>
                    <a:pt x="14" y="17"/>
                  </a:moveTo>
                  <a:cubicBezTo>
                    <a:pt x="14" y="17"/>
                    <a:pt x="14" y="17"/>
                    <a:pt x="14" y="17"/>
                  </a:cubicBezTo>
                </a:path>
              </a:pathLst>
            </a:custGeom>
            <a:solidFill>
              <a:srgbClr val="FFFFFF"/>
            </a:solidFill>
            <a:ln w="9525">
              <a:noFill/>
            </a:ln>
          </p:spPr>
          <p:txBody>
            <a:bodyPr/>
            <a:p>
              <a:endParaRPr lang="zh-CN" altLang="en-US"/>
            </a:p>
          </p:txBody>
        </p:sp>
        <p:sp>
          <p:nvSpPr>
            <p:cNvPr id="12371" name="Freeform 130"/>
            <p:cNvSpPr>
              <a:spLocks noEditPoints="1"/>
            </p:cNvSpPr>
            <p:nvPr>
              <p:custDataLst>
                <p:tags r:id="rId81"/>
              </p:custDataLst>
            </p:nvPr>
          </p:nvSpPr>
          <p:spPr>
            <a:xfrm>
              <a:off x="9105900" y="1592263"/>
              <a:ext cx="666750" cy="666750"/>
            </a:xfrm>
            <a:custGeom>
              <a:avLst/>
              <a:gdLst/>
              <a:ahLst/>
              <a:cxnLst>
                <a:cxn ang="0">
                  <a:pos x="195262" y="0"/>
                </a:cxn>
                <a:cxn ang="0">
                  <a:pos x="1587" y="193675"/>
                </a:cxn>
                <a:cxn ang="0">
                  <a:pos x="0" y="196850"/>
                </a:cxn>
                <a:cxn ang="0">
                  <a:pos x="469900" y="666750"/>
                </a:cxn>
                <a:cxn ang="0">
                  <a:pos x="473075" y="665162"/>
                </a:cxn>
                <a:cxn ang="0">
                  <a:pos x="666750" y="471487"/>
                </a:cxn>
                <a:cxn ang="0">
                  <a:pos x="195262" y="0"/>
                </a:cxn>
                <a:cxn ang="0">
                  <a:pos x="195262" y="0"/>
                </a:cxn>
                <a:cxn ang="0">
                  <a:pos x="195262" y="0"/>
                </a:cxn>
              </a:cxnLst>
              <a:pathLst>
                <a:path w="420" h="420">
                  <a:moveTo>
                    <a:pt x="123" y="0"/>
                  </a:moveTo>
                  <a:cubicBezTo>
                    <a:pt x="1" y="122"/>
                    <a:pt x="1" y="122"/>
                    <a:pt x="1" y="122"/>
                  </a:cubicBezTo>
                  <a:cubicBezTo>
                    <a:pt x="1" y="123"/>
                    <a:pt x="0" y="124"/>
                    <a:pt x="0" y="124"/>
                  </a:cubicBezTo>
                  <a:cubicBezTo>
                    <a:pt x="296" y="420"/>
                    <a:pt x="296" y="420"/>
                    <a:pt x="296" y="420"/>
                  </a:cubicBezTo>
                  <a:cubicBezTo>
                    <a:pt x="296" y="420"/>
                    <a:pt x="297" y="419"/>
                    <a:pt x="298" y="419"/>
                  </a:cubicBezTo>
                  <a:cubicBezTo>
                    <a:pt x="420" y="297"/>
                    <a:pt x="420" y="297"/>
                    <a:pt x="420" y="297"/>
                  </a:cubicBezTo>
                  <a:lnTo>
                    <a:pt x="123" y="0"/>
                  </a:lnTo>
                  <a:close/>
                  <a:moveTo>
                    <a:pt x="123" y="0"/>
                  </a:moveTo>
                  <a:cubicBezTo>
                    <a:pt x="123" y="0"/>
                    <a:pt x="123" y="0"/>
                    <a:pt x="123" y="0"/>
                  </a:cubicBezTo>
                </a:path>
              </a:pathLst>
            </a:custGeom>
            <a:solidFill>
              <a:srgbClr val="E47368"/>
            </a:solidFill>
            <a:ln w="9525">
              <a:noFill/>
            </a:ln>
          </p:spPr>
          <p:txBody>
            <a:bodyPr/>
            <a:p>
              <a:endParaRPr lang="zh-CN" altLang="en-US"/>
            </a:p>
          </p:txBody>
        </p:sp>
        <p:sp>
          <p:nvSpPr>
            <p:cNvPr id="12372" name="Freeform 131"/>
            <p:cNvSpPr>
              <a:spLocks noEditPoints="1"/>
            </p:cNvSpPr>
            <p:nvPr>
              <p:custDataLst>
                <p:tags r:id="rId82"/>
              </p:custDataLst>
            </p:nvPr>
          </p:nvSpPr>
          <p:spPr>
            <a:xfrm>
              <a:off x="9075738" y="1498600"/>
              <a:ext cx="785813" cy="790575"/>
            </a:xfrm>
            <a:custGeom>
              <a:avLst/>
              <a:gdLst/>
              <a:ahLst/>
              <a:cxnLst>
                <a:cxn ang="0">
                  <a:pos x="746125" y="552450"/>
                </a:cxn>
                <a:cxn ang="0">
                  <a:pos x="757237" y="541337"/>
                </a:cxn>
                <a:cxn ang="0">
                  <a:pos x="774700" y="503237"/>
                </a:cxn>
                <a:cxn ang="0">
                  <a:pos x="774700" y="503237"/>
                </a:cxn>
                <a:cxn ang="0">
                  <a:pos x="762000" y="446087"/>
                </a:cxn>
                <a:cxn ang="0">
                  <a:pos x="769937" y="439737"/>
                </a:cxn>
                <a:cxn ang="0">
                  <a:pos x="769937" y="382587"/>
                </a:cxn>
                <a:cxn ang="0">
                  <a:pos x="744537" y="357187"/>
                </a:cxn>
                <a:cxn ang="0">
                  <a:pos x="690562" y="109537"/>
                </a:cxn>
                <a:cxn ang="0">
                  <a:pos x="688975" y="101600"/>
                </a:cxn>
                <a:cxn ang="0">
                  <a:pos x="681037" y="100012"/>
                </a:cxn>
                <a:cxn ang="0">
                  <a:pos x="498475" y="58737"/>
                </a:cxn>
                <a:cxn ang="0">
                  <a:pos x="430212" y="44450"/>
                </a:cxn>
                <a:cxn ang="0">
                  <a:pos x="401637" y="14287"/>
                </a:cxn>
                <a:cxn ang="0">
                  <a:pos x="346075" y="14287"/>
                </a:cxn>
                <a:cxn ang="0">
                  <a:pos x="336550" y="25400"/>
                </a:cxn>
                <a:cxn ang="0">
                  <a:pos x="293687" y="17462"/>
                </a:cxn>
                <a:cxn ang="0">
                  <a:pos x="234950" y="47625"/>
                </a:cxn>
                <a:cxn ang="0">
                  <a:pos x="12700" y="269875"/>
                </a:cxn>
                <a:cxn ang="0">
                  <a:pos x="9525" y="307975"/>
                </a:cxn>
                <a:cxn ang="0">
                  <a:pos x="482600" y="781050"/>
                </a:cxn>
                <a:cxn ang="0">
                  <a:pos x="520700" y="777875"/>
                </a:cxn>
                <a:cxn ang="0">
                  <a:pos x="746125" y="552450"/>
                </a:cxn>
                <a:cxn ang="0">
                  <a:pos x="500062" y="760412"/>
                </a:cxn>
                <a:cxn ang="0">
                  <a:pos x="30162" y="290512"/>
                </a:cxn>
                <a:cxn ang="0">
                  <a:pos x="31750" y="287337"/>
                </a:cxn>
                <a:cxn ang="0">
                  <a:pos x="225425" y="93662"/>
                </a:cxn>
                <a:cxn ang="0">
                  <a:pos x="696912" y="565150"/>
                </a:cxn>
                <a:cxn ang="0">
                  <a:pos x="503237" y="758825"/>
                </a:cxn>
                <a:cxn ang="0">
                  <a:pos x="500062" y="760412"/>
                </a:cxn>
                <a:cxn ang="0">
                  <a:pos x="312737" y="47625"/>
                </a:cxn>
                <a:cxn ang="0">
                  <a:pos x="265112" y="96837"/>
                </a:cxn>
                <a:cxn ang="0">
                  <a:pos x="244475" y="76200"/>
                </a:cxn>
                <a:cxn ang="0">
                  <a:pos x="252412" y="66675"/>
                </a:cxn>
                <a:cxn ang="0">
                  <a:pos x="254000" y="66675"/>
                </a:cxn>
                <a:cxn ang="0">
                  <a:pos x="293687" y="44450"/>
                </a:cxn>
                <a:cxn ang="0">
                  <a:pos x="312737" y="47625"/>
                </a:cxn>
                <a:cxn ang="0">
                  <a:pos x="382587" y="33337"/>
                </a:cxn>
                <a:cxn ang="0">
                  <a:pos x="750887" y="401637"/>
                </a:cxn>
                <a:cxn ang="0">
                  <a:pos x="750887" y="419100"/>
                </a:cxn>
                <a:cxn ang="0">
                  <a:pos x="665162" y="504825"/>
                </a:cxn>
                <a:cxn ang="0">
                  <a:pos x="633412" y="473075"/>
                </a:cxn>
                <a:cxn ang="0">
                  <a:pos x="633412" y="446087"/>
                </a:cxn>
                <a:cxn ang="0">
                  <a:pos x="350837" y="165100"/>
                </a:cxn>
                <a:cxn ang="0">
                  <a:pos x="325437" y="163512"/>
                </a:cxn>
                <a:cxn ang="0">
                  <a:pos x="279400" y="119062"/>
                </a:cxn>
                <a:cxn ang="0">
                  <a:pos x="365125" y="33337"/>
                </a:cxn>
                <a:cxn ang="0">
                  <a:pos x="382587" y="33337"/>
                </a:cxn>
                <a:cxn ang="0">
                  <a:pos x="666750" y="123825"/>
                </a:cxn>
                <a:cxn ang="0">
                  <a:pos x="709612" y="322262"/>
                </a:cxn>
                <a:cxn ang="0">
                  <a:pos x="465137" y="79375"/>
                </a:cxn>
                <a:cxn ang="0">
                  <a:pos x="493712" y="85725"/>
                </a:cxn>
                <a:cxn ang="0">
                  <a:pos x="666750" y="123825"/>
                </a:cxn>
                <a:cxn ang="0">
                  <a:pos x="739775" y="520700"/>
                </a:cxn>
                <a:cxn ang="0">
                  <a:pos x="738187" y="520700"/>
                </a:cxn>
                <a:cxn ang="0">
                  <a:pos x="714375" y="546100"/>
                </a:cxn>
                <a:cxn ang="0">
                  <a:pos x="688975" y="520700"/>
                </a:cxn>
                <a:cxn ang="0">
                  <a:pos x="739775" y="468312"/>
                </a:cxn>
                <a:cxn ang="0">
                  <a:pos x="747712" y="506412"/>
                </a:cxn>
                <a:cxn ang="0">
                  <a:pos x="739775" y="520700"/>
                </a:cxn>
                <a:cxn ang="0">
                  <a:pos x="739775" y="520700"/>
                </a:cxn>
                <a:cxn ang="0">
                  <a:pos x="739775" y="520700"/>
                </a:cxn>
              </a:cxnLst>
              <a:pathLst>
                <a:path w="495" h="498">
                  <a:moveTo>
                    <a:pt x="470" y="348"/>
                  </a:moveTo>
                  <a:cubicBezTo>
                    <a:pt x="477" y="341"/>
                    <a:pt x="477" y="341"/>
                    <a:pt x="477" y="341"/>
                  </a:cubicBezTo>
                  <a:cubicBezTo>
                    <a:pt x="479" y="339"/>
                    <a:pt x="489" y="329"/>
                    <a:pt x="488" y="317"/>
                  </a:cubicBezTo>
                  <a:cubicBezTo>
                    <a:pt x="488" y="317"/>
                    <a:pt x="488" y="317"/>
                    <a:pt x="488" y="317"/>
                  </a:cubicBezTo>
                  <a:cubicBezTo>
                    <a:pt x="487" y="313"/>
                    <a:pt x="484" y="299"/>
                    <a:pt x="480" y="281"/>
                  </a:cubicBezTo>
                  <a:cubicBezTo>
                    <a:pt x="485" y="277"/>
                    <a:pt x="485" y="277"/>
                    <a:pt x="485" y="277"/>
                  </a:cubicBezTo>
                  <a:cubicBezTo>
                    <a:pt x="495" y="267"/>
                    <a:pt x="495" y="251"/>
                    <a:pt x="485" y="241"/>
                  </a:cubicBezTo>
                  <a:cubicBezTo>
                    <a:pt x="469" y="225"/>
                    <a:pt x="469" y="225"/>
                    <a:pt x="469" y="225"/>
                  </a:cubicBezTo>
                  <a:cubicBezTo>
                    <a:pt x="454" y="157"/>
                    <a:pt x="436" y="75"/>
                    <a:pt x="435" y="69"/>
                  </a:cubicBezTo>
                  <a:cubicBezTo>
                    <a:pt x="434" y="64"/>
                    <a:pt x="434" y="64"/>
                    <a:pt x="434" y="64"/>
                  </a:cubicBezTo>
                  <a:cubicBezTo>
                    <a:pt x="429" y="63"/>
                    <a:pt x="429" y="63"/>
                    <a:pt x="429" y="63"/>
                  </a:cubicBezTo>
                  <a:cubicBezTo>
                    <a:pt x="428" y="63"/>
                    <a:pt x="372" y="50"/>
                    <a:pt x="314" y="37"/>
                  </a:cubicBezTo>
                  <a:cubicBezTo>
                    <a:pt x="298" y="33"/>
                    <a:pt x="284" y="30"/>
                    <a:pt x="271" y="28"/>
                  </a:cubicBezTo>
                  <a:cubicBezTo>
                    <a:pt x="253" y="9"/>
                    <a:pt x="253" y="9"/>
                    <a:pt x="253" y="9"/>
                  </a:cubicBezTo>
                  <a:cubicBezTo>
                    <a:pt x="243" y="0"/>
                    <a:pt x="228" y="0"/>
                    <a:pt x="218" y="9"/>
                  </a:cubicBezTo>
                  <a:cubicBezTo>
                    <a:pt x="212" y="16"/>
                    <a:pt x="212" y="16"/>
                    <a:pt x="212" y="16"/>
                  </a:cubicBezTo>
                  <a:cubicBezTo>
                    <a:pt x="190" y="11"/>
                    <a:pt x="186" y="11"/>
                    <a:pt x="185" y="11"/>
                  </a:cubicBezTo>
                  <a:cubicBezTo>
                    <a:pt x="165" y="12"/>
                    <a:pt x="150" y="28"/>
                    <a:pt x="148" y="30"/>
                  </a:cubicBezTo>
                  <a:cubicBezTo>
                    <a:pt x="8" y="170"/>
                    <a:pt x="8" y="170"/>
                    <a:pt x="8" y="170"/>
                  </a:cubicBezTo>
                  <a:cubicBezTo>
                    <a:pt x="1" y="177"/>
                    <a:pt x="0" y="188"/>
                    <a:pt x="6" y="194"/>
                  </a:cubicBezTo>
                  <a:cubicBezTo>
                    <a:pt x="304" y="492"/>
                    <a:pt x="304" y="492"/>
                    <a:pt x="304" y="492"/>
                  </a:cubicBezTo>
                  <a:cubicBezTo>
                    <a:pt x="310" y="498"/>
                    <a:pt x="321" y="497"/>
                    <a:pt x="328" y="490"/>
                  </a:cubicBezTo>
                  <a:lnTo>
                    <a:pt x="470" y="348"/>
                  </a:lnTo>
                  <a:close/>
                  <a:moveTo>
                    <a:pt x="315" y="479"/>
                  </a:moveTo>
                  <a:cubicBezTo>
                    <a:pt x="19" y="183"/>
                    <a:pt x="19" y="183"/>
                    <a:pt x="19" y="183"/>
                  </a:cubicBezTo>
                  <a:cubicBezTo>
                    <a:pt x="19" y="183"/>
                    <a:pt x="20" y="182"/>
                    <a:pt x="20" y="181"/>
                  </a:cubicBezTo>
                  <a:cubicBezTo>
                    <a:pt x="142" y="59"/>
                    <a:pt x="142" y="59"/>
                    <a:pt x="142" y="59"/>
                  </a:cubicBezTo>
                  <a:cubicBezTo>
                    <a:pt x="439" y="356"/>
                    <a:pt x="439" y="356"/>
                    <a:pt x="439" y="356"/>
                  </a:cubicBezTo>
                  <a:cubicBezTo>
                    <a:pt x="317" y="478"/>
                    <a:pt x="317" y="478"/>
                    <a:pt x="317" y="478"/>
                  </a:cubicBezTo>
                  <a:cubicBezTo>
                    <a:pt x="316" y="478"/>
                    <a:pt x="315" y="479"/>
                    <a:pt x="315" y="479"/>
                  </a:cubicBezTo>
                  <a:close/>
                  <a:moveTo>
                    <a:pt x="197" y="30"/>
                  </a:moveTo>
                  <a:cubicBezTo>
                    <a:pt x="167" y="61"/>
                    <a:pt x="167" y="61"/>
                    <a:pt x="167" y="61"/>
                  </a:cubicBezTo>
                  <a:cubicBezTo>
                    <a:pt x="154" y="48"/>
                    <a:pt x="154" y="48"/>
                    <a:pt x="154" y="48"/>
                  </a:cubicBezTo>
                  <a:cubicBezTo>
                    <a:pt x="159" y="42"/>
                    <a:pt x="159" y="42"/>
                    <a:pt x="159" y="42"/>
                  </a:cubicBezTo>
                  <a:cubicBezTo>
                    <a:pt x="160" y="42"/>
                    <a:pt x="160" y="42"/>
                    <a:pt x="160" y="42"/>
                  </a:cubicBezTo>
                  <a:cubicBezTo>
                    <a:pt x="160" y="42"/>
                    <a:pt x="172" y="29"/>
                    <a:pt x="185" y="28"/>
                  </a:cubicBezTo>
                  <a:cubicBezTo>
                    <a:pt x="186" y="28"/>
                    <a:pt x="189" y="29"/>
                    <a:pt x="197" y="30"/>
                  </a:cubicBezTo>
                  <a:close/>
                  <a:moveTo>
                    <a:pt x="241" y="21"/>
                  </a:moveTo>
                  <a:cubicBezTo>
                    <a:pt x="473" y="253"/>
                    <a:pt x="473" y="253"/>
                    <a:pt x="473" y="253"/>
                  </a:cubicBezTo>
                  <a:cubicBezTo>
                    <a:pt x="476" y="256"/>
                    <a:pt x="476" y="261"/>
                    <a:pt x="473" y="264"/>
                  </a:cubicBezTo>
                  <a:cubicBezTo>
                    <a:pt x="419" y="318"/>
                    <a:pt x="419" y="318"/>
                    <a:pt x="419" y="318"/>
                  </a:cubicBezTo>
                  <a:cubicBezTo>
                    <a:pt x="399" y="298"/>
                    <a:pt x="399" y="298"/>
                    <a:pt x="399" y="298"/>
                  </a:cubicBezTo>
                  <a:cubicBezTo>
                    <a:pt x="404" y="293"/>
                    <a:pt x="404" y="286"/>
                    <a:pt x="399" y="281"/>
                  </a:cubicBezTo>
                  <a:cubicBezTo>
                    <a:pt x="221" y="104"/>
                    <a:pt x="221" y="104"/>
                    <a:pt x="221" y="104"/>
                  </a:cubicBezTo>
                  <a:cubicBezTo>
                    <a:pt x="217" y="99"/>
                    <a:pt x="209" y="99"/>
                    <a:pt x="205" y="103"/>
                  </a:cubicBezTo>
                  <a:cubicBezTo>
                    <a:pt x="176" y="75"/>
                    <a:pt x="176" y="75"/>
                    <a:pt x="176" y="75"/>
                  </a:cubicBezTo>
                  <a:cubicBezTo>
                    <a:pt x="230" y="21"/>
                    <a:pt x="230" y="21"/>
                    <a:pt x="230" y="21"/>
                  </a:cubicBezTo>
                  <a:cubicBezTo>
                    <a:pt x="233" y="18"/>
                    <a:pt x="238" y="18"/>
                    <a:pt x="241" y="21"/>
                  </a:cubicBezTo>
                  <a:close/>
                  <a:moveTo>
                    <a:pt x="420" y="78"/>
                  </a:moveTo>
                  <a:cubicBezTo>
                    <a:pt x="424" y="95"/>
                    <a:pt x="435" y="150"/>
                    <a:pt x="447" y="203"/>
                  </a:cubicBezTo>
                  <a:cubicBezTo>
                    <a:pt x="293" y="50"/>
                    <a:pt x="293" y="50"/>
                    <a:pt x="293" y="50"/>
                  </a:cubicBezTo>
                  <a:cubicBezTo>
                    <a:pt x="299" y="51"/>
                    <a:pt x="305" y="52"/>
                    <a:pt x="311" y="54"/>
                  </a:cubicBezTo>
                  <a:cubicBezTo>
                    <a:pt x="358" y="64"/>
                    <a:pt x="405" y="75"/>
                    <a:pt x="420" y="78"/>
                  </a:cubicBezTo>
                  <a:close/>
                  <a:moveTo>
                    <a:pt x="466" y="328"/>
                  </a:moveTo>
                  <a:cubicBezTo>
                    <a:pt x="465" y="328"/>
                    <a:pt x="465" y="328"/>
                    <a:pt x="465" y="328"/>
                  </a:cubicBezTo>
                  <a:cubicBezTo>
                    <a:pt x="450" y="344"/>
                    <a:pt x="450" y="344"/>
                    <a:pt x="450" y="344"/>
                  </a:cubicBezTo>
                  <a:cubicBezTo>
                    <a:pt x="434" y="328"/>
                    <a:pt x="434" y="328"/>
                    <a:pt x="434" y="328"/>
                  </a:cubicBezTo>
                  <a:cubicBezTo>
                    <a:pt x="466" y="295"/>
                    <a:pt x="466" y="295"/>
                    <a:pt x="466" y="295"/>
                  </a:cubicBezTo>
                  <a:cubicBezTo>
                    <a:pt x="469" y="307"/>
                    <a:pt x="470" y="316"/>
                    <a:pt x="471" y="319"/>
                  </a:cubicBezTo>
                  <a:cubicBezTo>
                    <a:pt x="471" y="322"/>
                    <a:pt x="467" y="327"/>
                    <a:pt x="466" y="328"/>
                  </a:cubicBezTo>
                  <a:close/>
                  <a:moveTo>
                    <a:pt x="466" y="328"/>
                  </a:moveTo>
                  <a:cubicBezTo>
                    <a:pt x="466" y="328"/>
                    <a:pt x="466" y="328"/>
                    <a:pt x="466" y="328"/>
                  </a:cubicBezTo>
                </a:path>
              </a:pathLst>
            </a:custGeom>
            <a:solidFill>
              <a:srgbClr val="DA4536"/>
            </a:solidFill>
            <a:ln w="9525">
              <a:noFill/>
            </a:ln>
          </p:spPr>
          <p:txBody>
            <a:bodyPr/>
            <a:p>
              <a:endParaRPr lang="zh-CN" altLang="en-US"/>
            </a:p>
          </p:txBody>
        </p:sp>
        <p:sp>
          <p:nvSpPr>
            <p:cNvPr id="12373" name="Freeform 132"/>
            <p:cNvSpPr>
              <a:spLocks noEditPoints="1"/>
            </p:cNvSpPr>
            <p:nvPr>
              <p:custDataLst>
                <p:tags r:id="rId83"/>
              </p:custDataLst>
            </p:nvPr>
          </p:nvSpPr>
          <p:spPr>
            <a:xfrm>
              <a:off x="9320213" y="1543050"/>
              <a:ext cx="503238" cy="501650"/>
            </a:xfrm>
            <a:custGeom>
              <a:avLst/>
              <a:gdLst/>
              <a:ahLst/>
              <a:cxnLst>
                <a:cxn ang="0">
                  <a:pos x="465137" y="277812"/>
                </a:cxn>
                <a:cxn ang="0">
                  <a:pos x="422275" y="79375"/>
                </a:cxn>
                <a:cxn ang="0">
                  <a:pos x="249237" y="41275"/>
                </a:cxn>
                <a:cxn ang="0">
                  <a:pos x="220662" y="34925"/>
                </a:cxn>
                <a:cxn ang="0">
                  <a:pos x="465137" y="277812"/>
                </a:cxn>
                <a:cxn ang="0">
                  <a:pos x="444500" y="476250"/>
                </a:cxn>
                <a:cxn ang="0">
                  <a:pos x="469900" y="501650"/>
                </a:cxn>
                <a:cxn ang="0">
                  <a:pos x="493712" y="476250"/>
                </a:cxn>
                <a:cxn ang="0">
                  <a:pos x="495300" y="476250"/>
                </a:cxn>
                <a:cxn ang="0">
                  <a:pos x="503238" y="461962"/>
                </a:cxn>
                <a:cxn ang="0">
                  <a:pos x="495300" y="423862"/>
                </a:cxn>
                <a:cxn ang="0">
                  <a:pos x="444500" y="476250"/>
                </a:cxn>
                <a:cxn ang="0">
                  <a:pos x="9525" y="22225"/>
                </a:cxn>
                <a:cxn ang="0">
                  <a:pos x="7937" y="22225"/>
                </a:cxn>
                <a:cxn ang="0">
                  <a:pos x="0" y="31750"/>
                </a:cxn>
                <a:cxn ang="0">
                  <a:pos x="20637" y="52387"/>
                </a:cxn>
                <a:cxn ang="0">
                  <a:pos x="68262" y="3175"/>
                </a:cxn>
                <a:cxn ang="0">
                  <a:pos x="49212" y="0"/>
                </a:cxn>
                <a:cxn ang="0">
                  <a:pos x="9525" y="22225"/>
                </a:cxn>
                <a:cxn ang="0">
                  <a:pos x="9525" y="22225"/>
                </a:cxn>
                <a:cxn ang="0">
                  <a:pos x="9525" y="22225"/>
                </a:cxn>
              </a:cxnLst>
              <a:pathLst>
                <a:path w="317" h="316">
                  <a:moveTo>
                    <a:pt x="293" y="175"/>
                  </a:moveTo>
                  <a:cubicBezTo>
                    <a:pt x="281" y="122"/>
                    <a:pt x="270" y="67"/>
                    <a:pt x="266" y="50"/>
                  </a:cubicBezTo>
                  <a:cubicBezTo>
                    <a:pt x="251" y="47"/>
                    <a:pt x="204" y="36"/>
                    <a:pt x="157" y="26"/>
                  </a:cubicBezTo>
                  <a:cubicBezTo>
                    <a:pt x="151" y="24"/>
                    <a:pt x="145" y="23"/>
                    <a:pt x="139" y="22"/>
                  </a:cubicBezTo>
                  <a:lnTo>
                    <a:pt x="293" y="175"/>
                  </a:lnTo>
                  <a:close/>
                  <a:moveTo>
                    <a:pt x="280" y="300"/>
                  </a:moveTo>
                  <a:cubicBezTo>
                    <a:pt x="296" y="316"/>
                    <a:pt x="296" y="316"/>
                    <a:pt x="296" y="316"/>
                  </a:cubicBezTo>
                  <a:cubicBezTo>
                    <a:pt x="311" y="300"/>
                    <a:pt x="311" y="300"/>
                    <a:pt x="311" y="300"/>
                  </a:cubicBezTo>
                  <a:cubicBezTo>
                    <a:pt x="312" y="300"/>
                    <a:pt x="312" y="300"/>
                    <a:pt x="312" y="300"/>
                  </a:cubicBezTo>
                  <a:cubicBezTo>
                    <a:pt x="313" y="299"/>
                    <a:pt x="317" y="294"/>
                    <a:pt x="317" y="291"/>
                  </a:cubicBezTo>
                  <a:cubicBezTo>
                    <a:pt x="316" y="288"/>
                    <a:pt x="315" y="279"/>
                    <a:pt x="312" y="267"/>
                  </a:cubicBezTo>
                  <a:lnTo>
                    <a:pt x="280" y="300"/>
                  </a:lnTo>
                  <a:close/>
                  <a:moveTo>
                    <a:pt x="6" y="14"/>
                  </a:moveTo>
                  <a:cubicBezTo>
                    <a:pt x="5" y="14"/>
                    <a:pt x="5" y="14"/>
                    <a:pt x="5" y="14"/>
                  </a:cubicBezTo>
                  <a:cubicBezTo>
                    <a:pt x="0" y="20"/>
                    <a:pt x="0" y="20"/>
                    <a:pt x="0" y="20"/>
                  </a:cubicBezTo>
                  <a:cubicBezTo>
                    <a:pt x="13" y="33"/>
                    <a:pt x="13" y="33"/>
                    <a:pt x="13" y="33"/>
                  </a:cubicBezTo>
                  <a:cubicBezTo>
                    <a:pt x="43" y="2"/>
                    <a:pt x="43" y="2"/>
                    <a:pt x="43" y="2"/>
                  </a:cubicBezTo>
                  <a:cubicBezTo>
                    <a:pt x="35" y="1"/>
                    <a:pt x="32" y="0"/>
                    <a:pt x="31" y="0"/>
                  </a:cubicBezTo>
                  <a:cubicBezTo>
                    <a:pt x="18" y="1"/>
                    <a:pt x="6" y="14"/>
                    <a:pt x="6" y="14"/>
                  </a:cubicBezTo>
                  <a:close/>
                  <a:moveTo>
                    <a:pt x="6" y="14"/>
                  </a:moveTo>
                  <a:cubicBezTo>
                    <a:pt x="6" y="14"/>
                    <a:pt x="6" y="14"/>
                    <a:pt x="6" y="14"/>
                  </a:cubicBezTo>
                </a:path>
              </a:pathLst>
            </a:custGeom>
            <a:solidFill>
              <a:srgbClr val="EC9D96"/>
            </a:solidFill>
            <a:ln w="9525">
              <a:noFill/>
            </a:ln>
          </p:spPr>
          <p:txBody>
            <a:bodyPr/>
            <a:p>
              <a:endParaRPr lang="zh-CN" altLang="en-US"/>
            </a:p>
          </p:txBody>
        </p:sp>
        <p:sp>
          <p:nvSpPr>
            <p:cNvPr id="12374" name="Freeform 133"/>
            <p:cNvSpPr>
              <a:spLocks noEditPoints="1"/>
            </p:cNvSpPr>
            <p:nvPr>
              <p:custDataLst>
                <p:tags r:id="rId84"/>
              </p:custDataLst>
            </p:nvPr>
          </p:nvSpPr>
          <p:spPr>
            <a:xfrm>
              <a:off x="9355138" y="1527175"/>
              <a:ext cx="476250" cy="476250"/>
            </a:xfrm>
            <a:custGeom>
              <a:avLst/>
              <a:gdLst/>
              <a:ahLst/>
              <a:cxnLst>
                <a:cxn ang="0">
                  <a:pos x="0" y="90487"/>
                </a:cxn>
                <a:cxn ang="0">
                  <a:pos x="46037" y="134937"/>
                </a:cxn>
                <a:cxn ang="0">
                  <a:pos x="71437" y="136525"/>
                </a:cxn>
                <a:cxn ang="0">
                  <a:pos x="354012" y="417512"/>
                </a:cxn>
                <a:cxn ang="0">
                  <a:pos x="354012" y="444500"/>
                </a:cxn>
                <a:cxn ang="0">
                  <a:pos x="385762" y="476250"/>
                </a:cxn>
                <a:cxn ang="0">
                  <a:pos x="471487" y="390525"/>
                </a:cxn>
                <a:cxn ang="0">
                  <a:pos x="471487" y="373062"/>
                </a:cxn>
                <a:cxn ang="0">
                  <a:pos x="103187" y="4762"/>
                </a:cxn>
                <a:cxn ang="0">
                  <a:pos x="85725" y="4762"/>
                </a:cxn>
                <a:cxn ang="0">
                  <a:pos x="0" y="90487"/>
                </a:cxn>
                <a:cxn ang="0">
                  <a:pos x="401637" y="398462"/>
                </a:cxn>
                <a:cxn ang="0">
                  <a:pos x="374650" y="398462"/>
                </a:cxn>
                <a:cxn ang="0">
                  <a:pos x="92075" y="115887"/>
                </a:cxn>
                <a:cxn ang="0">
                  <a:pos x="92075" y="88900"/>
                </a:cxn>
                <a:cxn ang="0">
                  <a:pos x="92075" y="88900"/>
                </a:cxn>
                <a:cxn ang="0">
                  <a:pos x="119062" y="88900"/>
                </a:cxn>
                <a:cxn ang="0">
                  <a:pos x="401637" y="371475"/>
                </a:cxn>
                <a:cxn ang="0">
                  <a:pos x="401637" y="398462"/>
                </a:cxn>
                <a:cxn ang="0">
                  <a:pos x="401637" y="398462"/>
                </a:cxn>
                <a:cxn ang="0">
                  <a:pos x="401637" y="398462"/>
                </a:cxn>
              </a:cxnLst>
              <a:pathLst>
                <a:path w="300" h="300">
                  <a:moveTo>
                    <a:pt x="0" y="57"/>
                  </a:moveTo>
                  <a:cubicBezTo>
                    <a:pt x="29" y="85"/>
                    <a:pt x="29" y="85"/>
                    <a:pt x="29" y="85"/>
                  </a:cubicBezTo>
                  <a:cubicBezTo>
                    <a:pt x="33" y="81"/>
                    <a:pt x="41" y="81"/>
                    <a:pt x="45" y="86"/>
                  </a:cubicBezTo>
                  <a:cubicBezTo>
                    <a:pt x="223" y="263"/>
                    <a:pt x="223" y="263"/>
                    <a:pt x="223" y="263"/>
                  </a:cubicBezTo>
                  <a:cubicBezTo>
                    <a:pt x="228" y="268"/>
                    <a:pt x="228" y="275"/>
                    <a:pt x="223" y="280"/>
                  </a:cubicBezTo>
                  <a:cubicBezTo>
                    <a:pt x="243" y="300"/>
                    <a:pt x="243" y="300"/>
                    <a:pt x="243" y="300"/>
                  </a:cubicBezTo>
                  <a:cubicBezTo>
                    <a:pt x="297" y="246"/>
                    <a:pt x="297" y="246"/>
                    <a:pt x="297" y="246"/>
                  </a:cubicBezTo>
                  <a:cubicBezTo>
                    <a:pt x="300" y="243"/>
                    <a:pt x="300" y="238"/>
                    <a:pt x="297" y="235"/>
                  </a:cubicBezTo>
                  <a:cubicBezTo>
                    <a:pt x="65" y="3"/>
                    <a:pt x="65" y="3"/>
                    <a:pt x="65" y="3"/>
                  </a:cubicBezTo>
                  <a:cubicBezTo>
                    <a:pt x="62" y="0"/>
                    <a:pt x="57" y="0"/>
                    <a:pt x="54" y="3"/>
                  </a:cubicBezTo>
                  <a:lnTo>
                    <a:pt x="0" y="57"/>
                  </a:lnTo>
                  <a:close/>
                  <a:moveTo>
                    <a:pt x="253" y="251"/>
                  </a:moveTo>
                  <a:cubicBezTo>
                    <a:pt x="248" y="255"/>
                    <a:pt x="241" y="255"/>
                    <a:pt x="236" y="251"/>
                  </a:cubicBezTo>
                  <a:cubicBezTo>
                    <a:pt x="58" y="73"/>
                    <a:pt x="58" y="73"/>
                    <a:pt x="58" y="73"/>
                  </a:cubicBezTo>
                  <a:cubicBezTo>
                    <a:pt x="54" y="68"/>
                    <a:pt x="54" y="61"/>
                    <a:pt x="58" y="56"/>
                  </a:cubicBezTo>
                  <a:cubicBezTo>
                    <a:pt x="58" y="56"/>
                    <a:pt x="58" y="56"/>
                    <a:pt x="58" y="56"/>
                  </a:cubicBezTo>
                  <a:cubicBezTo>
                    <a:pt x="63" y="51"/>
                    <a:pt x="70" y="51"/>
                    <a:pt x="75" y="56"/>
                  </a:cubicBezTo>
                  <a:cubicBezTo>
                    <a:pt x="253" y="234"/>
                    <a:pt x="253" y="234"/>
                    <a:pt x="253" y="234"/>
                  </a:cubicBezTo>
                  <a:cubicBezTo>
                    <a:pt x="257" y="238"/>
                    <a:pt x="257" y="246"/>
                    <a:pt x="253" y="251"/>
                  </a:cubicBezTo>
                  <a:close/>
                  <a:moveTo>
                    <a:pt x="253" y="251"/>
                  </a:moveTo>
                  <a:cubicBezTo>
                    <a:pt x="253" y="251"/>
                    <a:pt x="253" y="251"/>
                    <a:pt x="253" y="251"/>
                  </a:cubicBezTo>
                </a:path>
              </a:pathLst>
            </a:custGeom>
            <a:solidFill>
              <a:srgbClr val="FFFFFF"/>
            </a:solidFill>
            <a:ln w="9525">
              <a:noFill/>
            </a:ln>
          </p:spPr>
          <p:txBody>
            <a:bodyPr/>
            <a:p>
              <a:endParaRPr lang="zh-CN" altLang="en-US"/>
            </a:p>
          </p:txBody>
        </p:sp>
        <p:sp>
          <p:nvSpPr>
            <p:cNvPr id="12375" name="Freeform 134"/>
            <p:cNvSpPr>
              <a:spLocks noEditPoints="1"/>
            </p:cNvSpPr>
            <p:nvPr>
              <p:custDataLst>
                <p:tags r:id="rId85"/>
              </p:custDataLst>
            </p:nvPr>
          </p:nvSpPr>
          <p:spPr>
            <a:xfrm>
              <a:off x="9440863" y="1608138"/>
              <a:ext cx="322263" cy="323850"/>
            </a:xfrm>
            <a:custGeom>
              <a:avLst/>
              <a:gdLst/>
              <a:ahLst/>
              <a:cxnLst>
                <a:cxn ang="0">
                  <a:pos x="315912" y="317500"/>
                </a:cxn>
                <a:cxn ang="0">
                  <a:pos x="315912" y="290512"/>
                </a:cxn>
                <a:cxn ang="0">
                  <a:pos x="33337" y="7937"/>
                </a:cxn>
                <a:cxn ang="0">
                  <a:pos x="6350" y="7937"/>
                </a:cxn>
                <a:cxn ang="0">
                  <a:pos x="6350" y="7937"/>
                </a:cxn>
                <a:cxn ang="0">
                  <a:pos x="6350" y="34925"/>
                </a:cxn>
                <a:cxn ang="0">
                  <a:pos x="288925" y="317500"/>
                </a:cxn>
                <a:cxn ang="0">
                  <a:pos x="315912" y="317500"/>
                </a:cxn>
                <a:cxn ang="0">
                  <a:pos x="315912" y="317500"/>
                </a:cxn>
                <a:cxn ang="0">
                  <a:pos x="315912" y="317500"/>
                </a:cxn>
              </a:cxnLst>
              <a:pathLst>
                <a:path w="203" h="204">
                  <a:moveTo>
                    <a:pt x="199" y="200"/>
                  </a:moveTo>
                  <a:cubicBezTo>
                    <a:pt x="203" y="195"/>
                    <a:pt x="203" y="187"/>
                    <a:pt x="199" y="183"/>
                  </a:cubicBezTo>
                  <a:cubicBezTo>
                    <a:pt x="21" y="5"/>
                    <a:pt x="21" y="5"/>
                    <a:pt x="21" y="5"/>
                  </a:cubicBezTo>
                  <a:cubicBezTo>
                    <a:pt x="16" y="0"/>
                    <a:pt x="9" y="0"/>
                    <a:pt x="4" y="5"/>
                  </a:cubicBezTo>
                  <a:cubicBezTo>
                    <a:pt x="4" y="5"/>
                    <a:pt x="4" y="5"/>
                    <a:pt x="4" y="5"/>
                  </a:cubicBezTo>
                  <a:cubicBezTo>
                    <a:pt x="0" y="10"/>
                    <a:pt x="0" y="17"/>
                    <a:pt x="4" y="22"/>
                  </a:cubicBezTo>
                  <a:cubicBezTo>
                    <a:pt x="182" y="200"/>
                    <a:pt x="182" y="200"/>
                    <a:pt x="182" y="200"/>
                  </a:cubicBezTo>
                  <a:cubicBezTo>
                    <a:pt x="187" y="204"/>
                    <a:pt x="194" y="204"/>
                    <a:pt x="199" y="200"/>
                  </a:cubicBezTo>
                  <a:close/>
                  <a:moveTo>
                    <a:pt x="199" y="200"/>
                  </a:moveTo>
                  <a:cubicBezTo>
                    <a:pt x="199" y="200"/>
                    <a:pt x="199" y="200"/>
                    <a:pt x="199" y="200"/>
                  </a:cubicBezTo>
                </a:path>
              </a:pathLst>
            </a:custGeom>
            <a:solidFill>
              <a:srgbClr val="DA4436"/>
            </a:solidFill>
            <a:ln w="9525">
              <a:noFill/>
            </a:ln>
          </p:spPr>
          <p:txBody>
            <a:bodyPr/>
            <a:p>
              <a:endParaRPr lang="zh-CN" altLang="en-US"/>
            </a:p>
          </p:txBody>
        </p:sp>
        <p:sp>
          <p:nvSpPr>
            <p:cNvPr id="12376" name="Freeform 135"/>
            <p:cNvSpPr>
              <a:spLocks noEditPoints="1"/>
            </p:cNvSpPr>
            <p:nvPr>
              <p:custDataLst>
                <p:tags r:id="rId86"/>
              </p:custDataLst>
            </p:nvPr>
          </p:nvSpPr>
          <p:spPr>
            <a:xfrm>
              <a:off x="9685338" y="1862138"/>
              <a:ext cx="852488" cy="854075"/>
            </a:xfrm>
            <a:custGeom>
              <a:avLst/>
              <a:gdLst/>
              <a:ahLst/>
              <a:cxnLst>
                <a:cxn ang="0">
                  <a:pos x="625475" y="0"/>
                </a:cxn>
                <a:cxn ang="0">
                  <a:pos x="58737" y="565150"/>
                </a:cxn>
                <a:cxn ang="0">
                  <a:pos x="0" y="854075"/>
                </a:cxn>
                <a:cxn ang="0">
                  <a:pos x="287337" y="793750"/>
                </a:cxn>
                <a:cxn ang="0">
                  <a:pos x="852488" y="228600"/>
                </a:cxn>
                <a:cxn ang="0">
                  <a:pos x="625475" y="0"/>
                </a:cxn>
                <a:cxn ang="0">
                  <a:pos x="625475" y="0"/>
                </a:cxn>
                <a:cxn ang="0">
                  <a:pos x="625475" y="0"/>
                </a:cxn>
              </a:cxnLst>
              <a:pathLst>
                <a:path w="537" h="538">
                  <a:moveTo>
                    <a:pt x="394" y="0"/>
                  </a:moveTo>
                  <a:lnTo>
                    <a:pt x="37" y="356"/>
                  </a:lnTo>
                  <a:lnTo>
                    <a:pt x="0" y="538"/>
                  </a:lnTo>
                  <a:lnTo>
                    <a:pt x="181" y="500"/>
                  </a:lnTo>
                  <a:lnTo>
                    <a:pt x="537" y="144"/>
                  </a:lnTo>
                  <a:lnTo>
                    <a:pt x="394" y="0"/>
                  </a:lnTo>
                  <a:close/>
                  <a:moveTo>
                    <a:pt x="394" y="0"/>
                  </a:moveTo>
                  <a:lnTo>
                    <a:pt x="394" y="0"/>
                  </a:lnTo>
                  <a:close/>
                </a:path>
              </a:pathLst>
            </a:custGeom>
            <a:solidFill>
              <a:srgbClr val="FFDCB3"/>
            </a:solidFill>
            <a:ln w="9525">
              <a:noFill/>
            </a:ln>
          </p:spPr>
          <p:txBody>
            <a:bodyPr/>
            <a:p>
              <a:endParaRPr lang="zh-CN" altLang="en-US"/>
            </a:p>
          </p:txBody>
        </p:sp>
        <p:sp>
          <p:nvSpPr>
            <p:cNvPr id="12377" name="Freeform 136"/>
            <p:cNvSpPr>
              <a:spLocks noEditPoints="1"/>
            </p:cNvSpPr>
            <p:nvPr>
              <p:custDataLst>
                <p:tags r:id="rId87"/>
              </p:custDataLst>
            </p:nvPr>
          </p:nvSpPr>
          <p:spPr>
            <a:xfrm>
              <a:off x="9685338" y="1862138"/>
              <a:ext cx="852488" cy="854075"/>
            </a:xfrm>
            <a:custGeom>
              <a:avLst/>
              <a:gdLst/>
              <a:ahLst/>
              <a:cxnLst>
                <a:cxn ang="0">
                  <a:pos x="625475" y="0"/>
                </a:cxn>
                <a:cxn ang="0">
                  <a:pos x="58737" y="565150"/>
                </a:cxn>
                <a:cxn ang="0">
                  <a:pos x="0" y="854075"/>
                </a:cxn>
                <a:cxn ang="0">
                  <a:pos x="287337" y="793750"/>
                </a:cxn>
                <a:cxn ang="0">
                  <a:pos x="852488" y="228600"/>
                </a:cxn>
                <a:cxn ang="0">
                  <a:pos x="625475" y="0"/>
                </a:cxn>
                <a:cxn ang="0">
                  <a:pos x="625475" y="0"/>
                </a:cxn>
                <a:cxn ang="0">
                  <a:pos x="625475" y="0"/>
                </a:cxn>
              </a:cxnLst>
              <a:pathLst>
                <a:path w="537" h="538">
                  <a:moveTo>
                    <a:pt x="394" y="0"/>
                  </a:moveTo>
                  <a:lnTo>
                    <a:pt x="37" y="356"/>
                  </a:lnTo>
                  <a:lnTo>
                    <a:pt x="0" y="538"/>
                  </a:lnTo>
                  <a:lnTo>
                    <a:pt x="181" y="500"/>
                  </a:lnTo>
                  <a:lnTo>
                    <a:pt x="537" y="144"/>
                  </a:lnTo>
                  <a:lnTo>
                    <a:pt x="394" y="0"/>
                  </a:lnTo>
                  <a:moveTo>
                    <a:pt x="394" y="0"/>
                  </a:moveTo>
                  <a:lnTo>
                    <a:pt x="394" y="0"/>
                  </a:lnTo>
                </a:path>
              </a:pathLst>
            </a:custGeom>
            <a:noFill/>
            <a:ln w="9525">
              <a:noFill/>
            </a:ln>
          </p:spPr>
          <p:txBody>
            <a:bodyPr/>
            <a:p>
              <a:endParaRPr lang="zh-CN" altLang="en-US"/>
            </a:p>
          </p:txBody>
        </p:sp>
        <p:sp>
          <p:nvSpPr>
            <p:cNvPr id="12378" name="Freeform 137"/>
            <p:cNvSpPr>
              <a:spLocks noEditPoints="1"/>
            </p:cNvSpPr>
            <p:nvPr>
              <p:custDataLst>
                <p:tags r:id="rId88"/>
              </p:custDataLst>
            </p:nvPr>
          </p:nvSpPr>
          <p:spPr>
            <a:xfrm>
              <a:off x="9779000" y="1827213"/>
              <a:ext cx="793750" cy="793750"/>
            </a:xfrm>
            <a:custGeom>
              <a:avLst/>
              <a:gdLst/>
              <a:ahLst/>
              <a:cxnLst>
                <a:cxn ang="0">
                  <a:pos x="565150" y="0"/>
                </a:cxn>
                <a:cxn ang="0">
                  <a:pos x="793750" y="228600"/>
                </a:cxn>
                <a:cxn ang="0">
                  <a:pos x="227012" y="793750"/>
                </a:cxn>
                <a:cxn ang="0">
                  <a:pos x="0" y="565150"/>
                </a:cxn>
                <a:cxn ang="0">
                  <a:pos x="565150" y="0"/>
                </a:cxn>
                <a:cxn ang="0">
                  <a:pos x="565150" y="0"/>
                </a:cxn>
                <a:cxn ang="0">
                  <a:pos x="565150" y="0"/>
                </a:cxn>
              </a:cxnLst>
              <a:pathLst>
                <a:path w="500" h="500">
                  <a:moveTo>
                    <a:pt x="356" y="0"/>
                  </a:moveTo>
                  <a:lnTo>
                    <a:pt x="500" y="144"/>
                  </a:lnTo>
                  <a:lnTo>
                    <a:pt x="143" y="500"/>
                  </a:lnTo>
                  <a:lnTo>
                    <a:pt x="0" y="356"/>
                  </a:lnTo>
                  <a:lnTo>
                    <a:pt x="356" y="0"/>
                  </a:lnTo>
                  <a:close/>
                  <a:moveTo>
                    <a:pt x="356" y="0"/>
                  </a:moveTo>
                  <a:lnTo>
                    <a:pt x="356" y="0"/>
                  </a:lnTo>
                  <a:close/>
                </a:path>
              </a:pathLst>
            </a:custGeom>
            <a:solidFill>
              <a:srgbClr val="FECD44"/>
            </a:solidFill>
            <a:ln w="9525">
              <a:noFill/>
            </a:ln>
          </p:spPr>
          <p:txBody>
            <a:bodyPr/>
            <a:p>
              <a:endParaRPr lang="zh-CN" altLang="en-US"/>
            </a:p>
          </p:txBody>
        </p:sp>
        <p:sp>
          <p:nvSpPr>
            <p:cNvPr id="12379" name="Freeform 138"/>
            <p:cNvSpPr>
              <a:spLocks noEditPoints="1"/>
            </p:cNvSpPr>
            <p:nvPr>
              <p:custDataLst>
                <p:tags r:id="rId89"/>
              </p:custDataLst>
            </p:nvPr>
          </p:nvSpPr>
          <p:spPr>
            <a:xfrm>
              <a:off x="9779000" y="1827213"/>
              <a:ext cx="793750" cy="793750"/>
            </a:xfrm>
            <a:custGeom>
              <a:avLst/>
              <a:gdLst/>
              <a:ahLst/>
              <a:cxnLst>
                <a:cxn ang="0">
                  <a:pos x="565150" y="0"/>
                </a:cxn>
                <a:cxn ang="0">
                  <a:pos x="793750" y="228600"/>
                </a:cxn>
                <a:cxn ang="0">
                  <a:pos x="227012" y="793750"/>
                </a:cxn>
                <a:cxn ang="0">
                  <a:pos x="0" y="565150"/>
                </a:cxn>
                <a:cxn ang="0">
                  <a:pos x="565150" y="0"/>
                </a:cxn>
                <a:cxn ang="0">
                  <a:pos x="565150" y="0"/>
                </a:cxn>
                <a:cxn ang="0">
                  <a:pos x="565150" y="0"/>
                </a:cxn>
              </a:cxnLst>
              <a:pathLst>
                <a:path w="500" h="500">
                  <a:moveTo>
                    <a:pt x="356" y="0"/>
                  </a:moveTo>
                  <a:lnTo>
                    <a:pt x="500" y="144"/>
                  </a:lnTo>
                  <a:lnTo>
                    <a:pt x="143" y="500"/>
                  </a:lnTo>
                  <a:lnTo>
                    <a:pt x="0" y="356"/>
                  </a:lnTo>
                  <a:lnTo>
                    <a:pt x="356" y="0"/>
                  </a:lnTo>
                  <a:moveTo>
                    <a:pt x="356" y="0"/>
                  </a:moveTo>
                  <a:lnTo>
                    <a:pt x="356" y="0"/>
                  </a:lnTo>
                </a:path>
              </a:pathLst>
            </a:custGeom>
            <a:noFill/>
            <a:ln w="9525">
              <a:noFill/>
            </a:ln>
          </p:spPr>
          <p:txBody>
            <a:bodyPr/>
            <a:p>
              <a:endParaRPr lang="zh-CN" altLang="en-US"/>
            </a:p>
          </p:txBody>
        </p:sp>
        <p:sp>
          <p:nvSpPr>
            <p:cNvPr id="12380" name="Freeform 139"/>
            <p:cNvSpPr>
              <a:spLocks noEditPoints="1"/>
            </p:cNvSpPr>
            <p:nvPr>
              <p:custDataLst>
                <p:tags r:id="rId90"/>
              </p:custDataLst>
            </p:nvPr>
          </p:nvSpPr>
          <p:spPr>
            <a:xfrm>
              <a:off x="9685338" y="2620963"/>
              <a:ext cx="92075" cy="95250"/>
            </a:xfrm>
            <a:custGeom>
              <a:avLst/>
              <a:gdLst/>
              <a:ahLst/>
              <a:cxnLst>
                <a:cxn ang="0">
                  <a:pos x="19050" y="0"/>
                </a:cxn>
                <a:cxn ang="0">
                  <a:pos x="0" y="95250"/>
                </a:cxn>
                <a:cxn ang="0">
                  <a:pos x="92075" y="76200"/>
                </a:cxn>
                <a:cxn ang="0">
                  <a:pos x="19050" y="0"/>
                </a:cxn>
                <a:cxn ang="0">
                  <a:pos x="19050" y="0"/>
                </a:cxn>
                <a:cxn ang="0">
                  <a:pos x="19050" y="0"/>
                </a:cxn>
              </a:cxnLst>
              <a:pathLst>
                <a:path w="58" h="60">
                  <a:moveTo>
                    <a:pt x="12" y="0"/>
                  </a:moveTo>
                  <a:lnTo>
                    <a:pt x="0" y="60"/>
                  </a:lnTo>
                  <a:lnTo>
                    <a:pt x="58" y="48"/>
                  </a:lnTo>
                  <a:lnTo>
                    <a:pt x="12" y="0"/>
                  </a:lnTo>
                  <a:close/>
                  <a:moveTo>
                    <a:pt x="12" y="0"/>
                  </a:moveTo>
                  <a:lnTo>
                    <a:pt x="12" y="0"/>
                  </a:lnTo>
                  <a:close/>
                </a:path>
              </a:pathLst>
            </a:custGeom>
            <a:solidFill>
              <a:srgbClr val="AEABA8"/>
            </a:solidFill>
            <a:ln w="9525">
              <a:noFill/>
            </a:ln>
          </p:spPr>
          <p:txBody>
            <a:bodyPr/>
            <a:p>
              <a:endParaRPr lang="zh-CN" altLang="en-US"/>
            </a:p>
          </p:txBody>
        </p:sp>
        <p:sp>
          <p:nvSpPr>
            <p:cNvPr id="12381" name="Freeform 140"/>
            <p:cNvSpPr>
              <a:spLocks noEditPoints="1"/>
            </p:cNvSpPr>
            <p:nvPr>
              <p:custDataLst>
                <p:tags r:id="rId91"/>
              </p:custDataLst>
            </p:nvPr>
          </p:nvSpPr>
          <p:spPr>
            <a:xfrm>
              <a:off x="9685338" y="2620963"/>
              <a:ext cx="92075" cy="95250"/>
            </a:xfrm>
            <a:custGeom>
              <a:avLst/>
              <a:gdLst/>
              <a:ahLst/>
              <a:cxnLst>
                <a:cxn ang="0">
                  <a:pos x="19050" y="0"/>
                </a:cxn>
                <a:cxn ang="0">
                  <a:pos x="0" y="95250"/>
                </a:cxn>
                <a:cxn ang="0">
                  <a:pos x="92075" y="76200"/>
                </a:cxn>
                <a:cxn ang="0">
                  <a:pos x="19050" y="0"/>
                </a:cxn>
                <a:cxn ang="0">
                  <a:pos x="19050" y="0"/>
                </a:cxn>
                <a:cxn ang="0">
                  <a:pos x="19050" y="0"/>
                </a:cxn>
              </a:cxnLst>
              <a:pathLst>
                <a:path w="58" h="60">
                  <a:moveTo>
                    <a:pt x="12" y="0"/>
                  </a:moveTo>
                  <a:lnTo>
                    <a:pt x="0" y="60"/>
                  </a:lnTo>
                  <a:lnTo>
                    <a:pt x="58" y="48"/>
                  </a:lnTo>
                  <a:lnTo>
                    <a:pt x="12" y="0"/>
                  </a:lnTo>
                  <a:moveTo>
                    <a:pt x="12" y="0"/>
                  </a:moveTo>
                  <a:lnTo>
                    <a:pt x="12" y="0"/>
                  </a:lnTo>
                </a:path>
              </a:pathLst>
            </a:custGeom>
            <a:noFill/>
            <a:ln w="9525">
              <a:noFill/>
            </a:ln>
          </p:spPr>
          <p:txBody>
            <a:bodyPr/>
            <a:p>
              <a:endParaRPr lang="zh-CN" altLang="en-US"/>
            </a:p>
          </p:txBody>
        </p:sp>
        <p:sp>
          <p:nvSpPr>
            <p:cNvPr id="12382" name="Freeform 141"/>
            <p:cNvSpPr>
              <a:spLocks noEditPoints="1"/>
            </p:cNvSpPr>
            <p:nvPr>
              <p:custDataLst>
                <p:tags r:id="rId92"/>
              </p:custDataLst>
            </p:nvPr>
          </p:nvSpPr>
          <p:spPr>
            <a:xfrm>
              <a:off x="9685338" y="2538413"/>
              <a:ext cx="287338" cy="177800"/>
            </a:xfrm>
            <a:custGeom>
              <a:avLst/>
              <a:gdLst/>
              <a:ahLst/>
              <a:cxnLst>
                <a:cxn ang="0">
                  <a:pos x="0" y="177800"/>
                </a:cxn>
                <a:cxn ang="0">
                  <a:pos x="211137" y="41275"/>
                </a:cxn>
                <a:cxn ang="0">
                  <a:pos x="282575" y="0"/>
                </a:cxn>
                <a:cxn ang="0">
                  <a:pos x="287338" y="117475"/>
                </a:cxn>
                <a:cxn ang="0">
                  <a:pos x="0" y="177800"/>
                </a:cxn>
                <a:cxn ang="0">
                  <a:pos x="0" y="177800"/>
                </a:cxn>
                <a:cxn ang="0">
                  <a:pos x="0" y="177800"/>
                </a:cxn>
              </a:cxnLst>
              <a:pathLst>
                <a:path w="181" h="112">
                  <a:moveTo>
                    <a:pt x="0" y="112"/>
                  </a:moveTo>
                  <a:lnTo>
                    <a:pt x="133" y="26"/>
                  </a:lnTo>
                  <a:lnTo>
                    <a:pt x="178" y="0"/>
                  </a:lnTo>
                  <a:lnTo>
                    <a:pt x="181" y="74"/>
                  </a:lnTo>
                  <a:lnTo>
                    <a:pt x="0" y="112"/>
                  </a:lnTo>
                  <a:close/>
                  <a:moveTo>
                    <a:pt x="0" y="112"/>
                  </a:moveTo>
                  <a:lnTo>
                    <a:pt x="0" y="112"/>
                  </a:lnTo>
                  <a:close/>
                </a:path>
              </a:pathLst>
            </a:custGeom>
            <a:solidFill>
              <a:srgbClr val="CC9D71"/>
            </a:solidFill>
            <a:ln w="9525">
              <a:noFill/>
            </a:ln>
          </p:spPr>
          <p:txBody>
            <a:bodyPr/>
            <a:p>
              <a:endParaRPr lang="zh-CN" altLang="en-US"/>
            </a:p>
          </p:txBody>
        </p:sp>
        <p:sp>
          <p:nvSpPr>
            <p:cNvPr id="12383" name="Freeform 142"/>
            <p:cNvSpPr>
              <a:spLocks noEditPoints="1"/>
            </p:cNvSpPr>
            <p:nvPr>
              <p:custDataLst>
                <p:tags r:id="rId93"/>
              </p:custDataLst>
            </p:nvPr>
          </p:nvSpPr>
          <p:spPr>
            <a:xfrm>
              <a:off x="9685338" y="2538413"/>
              <a:ext cx="287338" cy="177800"/>
            </a:xfrm>
            <a:custGeom>
              <a:avLst/>
              <a:gdLst/>
              <a:ahLst/>
              <a:cxnLst>
                <a:cxn ang="0">
                  <a:pos x="0" y="177800"/>
                </a:cxn>
                <a:cxn ang="0">
                  <a:pos x="211137" y="41275"/>
                </a:cxn>
                <a:cxn ang="0">
                  <a:pos x="282575" y="0"/>
                </a:cxn>
                <a:cxn ang="0">
                  <a:pos x="287338" y="117475"/>
                </a:cxn>
                <a:cxn ang="0">
                  <a:pos x="0" y="177800"/>
                </a:cxn>
                <a:cxn ang="0">
                  <a:pos x="0" y="177800"/>
                </a:cxn>
                <a:cxn ang="0">
                  <a:pos x="0" y="177800"/>
                </a:cxn>
              </a:cxnLst>
              <a:pathLst>
                <a:path w="181" h="112">
                  <a:moveTo>
                    <a:pt x="0" y="112"/>
                  </a:moveTo>
                  <a:lnTo>
                    <a:pt x="133" y="26"/>
                  </a:lnTo>
                  <a:lnTo>
                    <a:pt x="178" y="0"/>
                  </a:lnTo>
                  <a:lnTo>
                    <a:pt x="181" y="74"/>
                  </a:lnTo>
                  <a:lnTo>
                    <a:pt x="0" y="112"/>
                  </a:lnTo>
                  <a:moveTo>
                    <a:pt x="0" y="112"/>
                  </a:moveTo>
                  <a:lnTo>
                    <a:pt x="0" y="112"/>
                  </a:lnTo>
                </a:path>
              </a:pathLst>
            </a:custGeom>
            <a:noFill/>
            <a:ln w="9525">
              <a:noFill/>
            </a:ln>
          </p:spPr>
          <p:txBody>
            <a:bodyPr/>
            <a:p>
              <a:endParaRPr lang="zh-CN" altLang="en-US"/>
            </a:p>
          </p:txBody>
        </p:sp>
        <p:sp>
          <p:nvSpPr>
            <p:cNvPr id="12384" name="Freeform 143"/>
            <p:cNvSpPr>
              <a:spLocks noEditPoints="1"/>
            </p:cNvSpPr>
            <p:nvPr>
              <p:custDataLst>
                <p:tags r:id="rId94"/>
              </p:custDataLst>
            </p:nvPr>
          </p:nvSpPr>
          <p:spPr>
            <a:xfrm>
              <a:off x="9685338" y="2671763"/>
              <a:ext cx="92075" cy="44450"/>
            </a:xfrm>
            <a:custGeom>
              <a:avLst/>
              <a:gdLst/>
              <a:ahLst/>
              <a:cxnLst>
                <a:cxn ang="0">
                  <a:pos x="68262" y="0"/>
                </a:cxn>
                <a:cxn ang="0">
                  <a:pos x="0" y="44450"/>
                </a:cxn>
                <a:cxn ang="0">
                  <a:pos x="92075" y="25400"/>
                </a:cxn>
                <a:cxn ang="0">
                  <a:pos x="68262" y="0"/>
                </a:cxn>
                <a:cxn ang="0">
                  <a:pos x="68262" y="0"/>
                </a:cxn>
                <a:cxn ang="0">
                  <a:pos x="68262" y="0"/>
                </a:cxn>
              </a:cxnLst>
              <a:pathLst>
                <a:path w="58" h="28">
                  <a:moveTo>
                    <a:pt x="43" y="0"/>
                  </a:moveTo>
                  <a:lnTo>
                    <a:pt x="0" y="28"/>
                  </a:lnTo>
                  <a:lnTo>
                    <a:pt x="58" y="16"/>
                  </a:lnTo>
                  <a:lnTo>
                    <a:pt x="43" y="0"/>
                  </a:lnTo>
                  <a:close/>
                  <a:moveTo>
                    <a:pt x="43" y="0"/>
                  </a:moveTo>
                  <a:lnTo>
                    <a:pt x="43" y="0"/>
                  </a:lnTo>
                  <a:close/>
                </a:path>
              </a:pathLst>
            </a:custGeom>
            <a:solidFill>
              <a:srgbClr val="231F20"/>
            </a:solidFill>
            <a:ln w="9525">
              <a:noFill/>
            </a:ln>
          </p:spPr>
          <p:txBody>
            <a:bodyPr/>
            <a:p>
              <a:endParaRPr lang="zh-CN" altLang="en-US"/>
            </a:p>
          </p:txBody>
        </p:sp>
        <p:sp>
          <p:nvSpPr>
            <p:cNvPr id="12385" name="Freeform 144"/>
            <p:cNvSpPr>
              <a:spLocks noEditPoints="1"/>
            </p:cNvSpPr>
            <p:nvPr>
              <p:custDataLst>
                <p:tags r:id="rId95"/>
              </p:custDataLst>
            </p:nvPr>
          </p:nvSpPr>
          <p:spPr>
            <a:xfrm>
              <a:off x="9685338" y="2671763"/>
              <a:ext cx="92075" cy="44450"/>
            </a:xfrm>
            <a:custGeom>
              <a:avLst/>
              <a:gdLst/>
              <a:ahLst/>
              <a:cxnLst>
                <a:cxn ang="0">
                  <a:pos x="68262" y="0"/>
                </a:cxn>
                <a:cxn ang="0">
                  <a:pos x="0" y="44450"/>
                </a:cxn>
                <a:cxn ang="0">
                  <a:pos x="92075" y="25400"/>
                </a:cxn>
                <a:cxn ang="0">
                  <a:pos x="68262" y="0"/>
                </a:cxn>
                <a:cxn ang="0">
                  <a:pos x="68262" y="0"/>
                </a:cxn>
                <a:cxn ang="0">
                  <a:pos x="68262" y="0"/>
                </a:cxn>
              </a:cxnLst>
              <a:pathLst>
                <a:path w="58" h="28">
                  <a:moveTo>
                    <a:pt x="43" y="0"/>
                  </a:moveTo>
                  <a:lnTo>
                    <a:pt x="0" y="28"/>
                  </a:lnTo>
                  <a:lnTo>
                    <a:pt x="58" y="16"/>
                  </a:lnTo>
                  <a:lnTo>
                    <a:pt x="43" y="0"/>
                  </a:lnTo>
                  <a:moveTo>
                    <a:pt x="43" y="0"/>
                  </a:moveTo>
                  <a:lnTo>
                    <a:pt x="43" y="0"/>
                  </a:lnTo>
                </a:path>
              </a:pathLst>
            </a:custGeom>
            <a:noFill/>
            <a:ln w="9525">
              <a:noFill/>
            </a:ln>
          </p:spPr>
          <p:txBody>
            <a:bodyPr/>
            <a:p>
              <a:endParaRPr lang="zh-CN" altLang="en-US"/>
            </a:p>
          </p:txBody>
        </p:sp>
        <p:sp>
          <p:nvSpPr>
            <p:cNvPr id="12386" name="Freeform 145"/>
            <p:cNvSpPr>
              <a:spLocks noEditPoints="1"/>
            </p:cNvSpPr>
            <p:nvPr>
              <p:custDataLst>
                <p:tags r:id="rId96"/>
              </p:custDataLst>
            </p:nvPr>
          </p:nvSpPr>
          <p:spPr>
            <a:xfrm>
              <a:off x="9685338" y="2466975"/>
              <a:ext cx="258763" cy="249237"/>
            </a:xfrm>
            <a:custGeom>
              <a:avLst/>
              <a:gdLst/>
              <a:ahLst/>
              <a:cxnLst>
                <a:cxn ang="0">
                  <a:pos x="134937" y="36512"/>
                </a:cxn>
                <a:cxn ang="0">
                  <a:pos x="0" y="249237"/>
                </a:cxn>
                <a:cxn ang="0">
                  <a:pos x="211137" y="112712"/>
                </a:cxn>
                <a:cxn ang="0">
                  <a:pos x="258763" y="25399"/>
                </a:cxn>
                <a:cxn ang="0">
                  <a:pos x="190500" y="0"/>
                </a:cxn>
                <a:cxn ang="0">
                  <a:pos x="134937" y="36512"/>
                </a:cxn>
                <a:cxn ang="0">
                  <a:pos x="134937" y="36512"/>
                </a:cxn>
                <a:cxn ang="0">
                  <a:pos x="134937" y="36512"/>
                </a:cxn>
              </a:cxnLst>
              <a:pathLst>
                <a:path w="163" h="157">
                  <a:moveTo>
                    <a:pt x="85" y="23"/>
                  </a:moveTo>
                  <a:lnTo>
                    <a:pt x="0" y="157"/>
                  </a:lnTo>
                  <a:lnTo>
                    <a:pt x="133" y="71"/>
                  </a:lnTo>
                  <a:lnTo>
                    <a:pt x="163" y="16"/>
                  </a:lnTo>
                  <a:lnTo>
                    <a:pt x="120" y="0"/>
                  </a:lnTo>
                  <a:lnTo>
                    <a:pt x="85" y="23"/>
                  </a:lnTo>
                  <a:close/>
                  <a:moveTo>
                    <a:pt x="85" y="23"/>
                  </a:moveTo>
                  <a:lnTo>
                    <a:pt x="85" y="23"/>
                  </a:lnTo>
                  <a:close/>
                </a:path>
              </a:pathLst>
            </a:custGeom>
            <a:solidFill>
              <a:srgbClr val="F0BF92"/>
            </a:solidFill>
            <a:ln w="9525">
              <a:noFill/>
            </a:ln>
          </p:spPr>
          <p:txBody>
            <a:bodyPr/>
            <a:p>
              <a:endParaRPr lang="zh-CN" altLang="en-US"/>
            </a:p>
          </p:txBody>
        </p:sp>
        <p:sp>
          <p:nvSpPr>
            <p:cNvPr id="12387" name="Freeform 146"/>
            <p:cNvSpPr>
              <a:spLocks noEditPoints="1"/>
            </p:cNvSpPr>
            <p:nvPr>
              <p:custDataLst>
                <p:tags r:id="rId97"/>
              </p:custDataLst>
            </p:nvPr>
          </p:nvSpPr>
          <p:spPr>
            <a:xfrm>
              <a:off x="9685338" y="2466975"/>
              <a:ext cx="258763" cy="249237"/>
            </a:xfrm>
            <a:custGeom>
              <a:avLst/>
              <a:gdLst/>
              <a:ahLst/>
              <a:cxnLst>
                <a:cxn ang="0">
                  <a:pos x="134937" y="36512"/>
                </a:cxn>
                <a:cxn ang="0">
                  <a:pos x="0" y="249237"/>
                </a:cxn>
                <a:cxn ang="0">
                  <a:pos x="211137" y="112712"/>
                </a:cxn>
                <a:cxn ang="0">
                  <a:pos x="258763" y="25399"/>
                </a:cxn>
                <a:cxn ang="0">
                  <a:pos x="190500" y="0"/>
                </a:cxn>
                <a:cxn ang="0">
                  <a:pos x="134937" y="36512"/>
                </a:cxn>
                <a:cxn ang="0">
                  <a:pos x="134937" y="36512"/>
                </a:cxn>
                <a:cxn ang="0">
                  <a:pos x="134937" y="36512"/>
                </a:cxn>
              </a:cxnLst>
              <a:pathLst>
                <a:path w="163" h="157">
                  <a:moveTo>
                    <a:pt x="85" y="23"/>
                  </a:moveTo>
                  <a:lnTo>
                    <a:pt x="0" y="157"/>
                  </a:lnTo>
                  <a:lnTo>
                    <a:pt x="133" y="71"/>
                  </a:lnTo>
                  <a:lnTo>
                    <a:pt x="163" y="16"/>
                  </a:lnTo>
                  <a:lnTo>
                    <a:pt x="120" y="0"/>
                  </a:lnTo>
                  <a:lnTo>
                    <a:pt x="85" y="23"/>
                  </a:lnTo>
                  <a:moveTo>
                    <a:pt x="85" y="23"/>
                  </a:moveTo>
                  <a:lnTo>
                    <a:pt x="85" y="23"/>
                  </a:lnTo>
                </a:path>
              </a:pathLst>
            </a:custGeom>
            <a:noFill/>
            <a:ln w="9525">
              <a:noFill/>
            </a:ln>
          </p:spPr>
          <p:txBody>
            <a:bodyPr/>
            <a:p>
              <a:endParaRPr lang="zh-CN" altLang="en-US"/>
            </a:p>
          </p:txBody>
        </p:sp>
        <p:sp>
          <p:nvSpPr>
            <p:cNvPr id="12388" name="Freeform 147"/>
            <p:cNvSpPr>
              <a:spLocks noEditPoints="1"/>
            </p:cNvSpPr>
            <p:nvPr>
              <p:custDataLst>
                <p:tags r:id="rId98"/>
              </p:custDataLst>
            </p:nvPr>
          </p:nvSpPr>
          <p:spPr>
            <a:xfrm>
              <a:off x="9744075" y="1862138"/>
              <a:ext cx="642938" cy="641350"/>
            </a:xfrm>
            <a:custGeom>
              <a:avLst/>
              <a:gdLst/>
              <a:ahLst/>
              <a:cxnLst>
                <a:cxn ang="0">
                  <a:pos x="76200" y="641350"/>
                </a:cxn>
                <a:cxn ang="0">
                  <a:pos x="53975" y="587375"/>
                </a:cxn>
                <a:cxn ang="0">
                  <a:pos x="0" y="565150"/>
                </a:cxn>
                <a:cxn ang="0">
                  <a:pos x="566737" y="0"/>
                </a:cxn>
                <a:cxn ang="0">
                  <a:pos x="642938" y="76200"/>
                </a:cxn>
                <a:cxn ang="0">
                  <a:pos x="76200" y="641350"/>
                </a:cxn>
                <a:cxn ang="0">
                  <a:pos x="76200" y="641350"/>
                </a:cxn>
                <a:cxn ang="0">
                  <a:pos x="76200" y="641350"/>
                </a:cxn>
              </a:cxnLst>
              <a:pathLst>
                <a:path w="405" h="404">
                  <a:moveTo>
                    <a:pt x="48" y="404"/>
                  </a:moveTo>
                  <a:cubicBezTo>
                    <a:pt x="48" y="404"/>
                    <a:pt x="47" y="383"/>
                    <a:pt x="34" y="370"/>
                  </a:cubicBezTo>
                  <a:cubicBezTo>
                    <a:pt x="21" y="356"/>
                    <a:pt x="0" y="356"/>
                    <a:pt x="0" y="356"/>
                  </a:cubicBezTo>
                  <a:cubicBezTo>
                    <a:pt x="357" y="0"/>
                    <a:pt x="357" y="0"/>
                    <a:pt x="357" y="0"/>
                  </a:cubicBezTo>
                  <a:cubicBezTo>
                    <a:pt x="405" y="48"/>
                    <a:pt x="405" y="48"/>
                    <a:pt x="405" y="48"/>
                  </a:cubicBezTo>
                  <a:lnTo>
                    <a:pt x="48" y="404"/>
                  </a:lnTo>
                  <a:close/>
                  <a:moveTo>
                    <a:pt x="48" y="404"/>
                  </a:moveTo>
                  <a:cubicBezTo>
                    <a:pt x="48" y="404"/>
                    <a:pt x="48" y="404"/>
                    <a:pt x="48" y="404"/>
                  </a:cubicBezTo>
                </a:path>
              </a:pathLst>
            </a:custGeom>
            <a:solidFill>
              <a:srgbClr val="FEE066"/>
            </a:solidFill>
            <a:ln w="9525">
              <a:noFill/>
            </a:ln>
          </p:spPr>
          <p:txBody>
            <a:bodyPr/>
            <a:p>
              <a:endParaRPr lang="zh-CN" altLang="en-US"/>
            </a:p>
          </p:txBody>
        </p:sp>
        <p:sp>
          <p:nvSpPr>
            <p:cNvPr id="12389" name="Freeform 148"/>
            <p:cNvSpPr>
              <a:spLocks noEditPoints="1"/>
            </p:cNvSpPr>
            <p:nvPr>
              <p:custDataLst>
                <p:tags r:id="rId99"/>
              </p:custDataLst>
            </p:nvPr>
          </p:nvSpPr>
          <p:spPr>
            <a:xfrm>
              <a:off x="9820275" y="1938338"/>
              <a:ext cx="641350" cy="641350"/>
            </a:xfrm>
            <a:custGeom>
              <a:avLst/>
              <a:gdLst/>
              <a:ahLst/>
              <a:cxnLst>
                <a:cxn ang="0">
                  <a:pos x="76200" y="641350"/>
                </a:cxn>
                <a:cxn ang="0">
                  <a:pos x="53975" y="587375"/>
                </a:cxn>
                <a:cxn ang="0">
                  <a:pos x="0" y="565150"/>
                </a:cxn>
                <a:cxn ang="0">
                  <a:pos x="566737" y="0"/>
                </a:cxn>
                <a:cxn ang="0">
                  <a:pos x="641350" y="76200"/>
                </a:cxn>
                <a:cxn ang="0">
                  <a:pos x="76200" y="641350"/>
                </a:cxn>
                <a:cxn ang="0">
                  <a:pos x="76200" y="641350"/>
                </a:cxn>
                <a:cxn ang="0">
                  <a:pos x="76200" y="641350"/>
                </a:cxn>
              </a:cxnLst>
              <a:pathLst>
                <a:path w="404" h="404">
                  <a:moveTo>
                    <a:pt x="48" y="404"/>
                  </a:moveTo>
                  <a:cubicBezTo>
                    <a:pt x="48" y="404"/>
                    <a:pt x="47" y="383"/>
                    <a:pt x="34" y="370"/>
                  </a:cubicBezTo>
                  <a:cubicBezTo>
                    <a:pt x="20" y="356"/>
                    <a:pt x="0" y="356"/>
                    <a:pt x="0" y="356"/>
                  </a:cubicBezTo>
                  <a:cubicBezTo>
                    <a:pt x="357" y="0"/>
                    <a:pt x="357" y="0"/>
                    <a:pt x="357" y="0"/>
                  </a:cubicBezTo>
                  <a:cubicBezTo>
                    <a:pt x="404" y="48"/>
                    <a:pt x="404" y="48"/>
                    <a:pt x="404" y="48"/>
                  </a:cubicBezTo>
                  <a:lnTo>
                    <a:pt x="48" y="404"/>
                  </a:lnTo>
                  <a:close/>
                  <a:moveTo>
                    <a:pt x="48" y="404"/>
                  </a:moveTo>
                  <a:cubicBezTo>
                    <a:pt x="48" y="404"/>
                    <a:pt x="48" y="404"/>
                    <a:pt x="48" y="404"/>
                  </a:cubicBezTo>
                </a:path>
              </a:pathLst>
            </a:custGeom>
            <a:solidFill>
              <a:srgbClr val="F9CB46"/>
            </a:solidFill>
            <a:ln w="9525">
              <a:noFill/>
            </a:ln>
          </p:spPr>
          <p:txBody>
            <a:bodyPr/>
            <a:p>
              <a:endParaRPr lang="zh-CN" altLang="en-US"/>
            </a:p>
          </p:txBody>
        </p:sp>
        <p:sp>
          <p:nvSpPr>
            <p:cNvPr id="12390" name="Freeform 149"/>
            <p:cNvSpPr>
              <a:spLocks noEditPoints="1"/>
            </p:cNvSpPr>
            <p:nvPr>
              <p:custDataLst>
                <p:tags r:id="rId100"/>
              </p:custDataLst>
            </p:nvPr>
          </p:nvSpPr>
          <p:spPr>
            <a:xfrm>
              <a:off x="9896475" y="2014538"/>
              <a:ext cx="641350" cy="641350"/>
            </a:xfrm>
            <a:custGeom>
              <a:avLst/>
              <a:gdLst/>
              <a:ahLst/>
              <a:cxnLst>
                <a:cxn ang="0">
                  <a:pos x="76200" y="641350"/>
                </a:cxn>
                <a:cxn ang="0">
                  <a:pos x="53975" y="588832"/>
                </a:cxn>
                <a:cxn ang="0">
                  <a:pos x="0" y="566552"/>
                </a:cxn>
                <a:cxn ang="0">
                  <a:pos x="565150" y="0"/>
                </a:cxn>
                <a:cxn ang="0">
                  <a:pos x="641350" y="76389"/>
                </a:cxn>
                <a:cxn ang="0">
                  <a:pos x="76200" y="641350"/>
                </a:cxn>
                <a:cxn ang="0">
                  <a:pos x="76200" y="641350"/>
                </a:cxn>
                <a:cxn ang="0">
                  <a:pos x="76200" y="641350"/>
                </a:cxn>
              </a:cxnLst>
              <a:pathLst>
                <a:path w="404" h="403">
                  <a:moveTo>
                    <a:pt x="48" y="403"/>
                  </a:moveTo>
                  <a:cubicBezTo>
                    <a:pt x="48" y="403"/>
                    <a:pt x="46" y="382"/>
                    <a:pt x="34" y="370"/>
                  </a:cubicBezTo>
                  <a:cubicBezTo>
                    <a:pt x="21" y="357"/>
                    <a:pt x="0" y="356"/>
                    <a:pt x="0" y="356"/>
                  </a:cubicBezTo>
                  <a:cubicBezTo>
                    <a:pt x="356" y="0"/>
                    <a:pt x="356" y="0"/>
                    <a:pt x="356" y="0"/>
                  </a:cubicBezTo>
                  <a:cubicBezTo>
                    <a:pt x="404" y="48"/>
                    <a:pt x="404" y="48"/>
                    <a:pt x="404" y="48"/>
                  </a:cubicBezTo>
                  <a:lnTo>
                    <a:pt x="48" y="403"/>
                  </a:lnTo>
                  <a:close/>
                  <a:moveTo>
                    <a:pt x="48" y="403"/>
                  </a:moveTo>
                  <a:cubicBezTo>
                    <a:pt x="48" y="403"/>
                    <a:pt x="48" y="403"/>
                    <a:pt x="48" y="403"/>
                  </a:cubicBezTo>
                </a:path>
              </a:pathLst>
            </a:custGeom>
            <a:solidFill>
              <a:srgbClr val="EFB933"/>
            </a:solidFill>
            <a:ln w="9525">
              <a:noFill/>
            </a:ln>
          </p:spPr>
          <p:txBody>
            <a:bodyPr/>
            <a:p>
              <a:endParaRPr lang="zh-CN" altLang="en-US"/>
            </a:p>
          </p:txBody>
        </p:sp>
        <p:sp>
          <p:nvSpPr>
            <p:cNvPr id="12391" name="Freeform 150"/>
            <p:cNvSpPr>
              <a:spLocks noEditPoints="1"/>
            </p:cNvSpPr>
            <p:nvPr>
              <p:custDataLst>
                <p:tags r:id="rId101"/>
              </p:custDataLst>
            </p:nvPr>
          </p:nvSpPr>
          <p:spPr>
            <a:xfrm>
              <a:off x="9685338" y="2647950"/>
              <a:ext cx="68263" cy="68262"/>
            </a:xfrm>
            <a:custGeom>
              <a:avLst/>
              <a:gdLst/>
              <a:ahLst/>
              <a:cxnLst>
                <a:cxn ang="0">
                  <a:pos x="42862" y="0"/>
                </a:cxn>
                <a:cxn ang="0">
                  <a:pos x="0" y="68262"/>
                </a:cxn>
                <a:cxn ang="0">
                  <a:pos x="68263" y="23812"/>
                </a:cxn>
                <a:cxn ang="0">
                  <a:pos x="42862" y="0"/>
                </a:cxn>
                <a:cxn ang="0">
                  <a:pos x="42862" y="0"/>
                </a:cxn>
                <a:cxn ang="0">
                  <a:pos x="42862" y="0"/>
                </a:cxn>
              </a:cxnLst>
              <a:pathLst>
                <a:path w="43" h="43">
                  <a:moveTo>
                    <a:pt x="27" y="0"/>
                  </a:moveTo>
                  <a:lnTo>
                    <a:pt x="0" y="43"/>
                  </a:lnTo>
                  <a:lnTo>
                    <a:pt x="43" y="15"/>
                  </a:lnTo>
                  <a:lnTo>
                    <a:pt x="27" y="0"/>
                  </a:lnTo>
                  <a:close/>
                  <a:moveTo>
                    <a:pt x="27" y="0"/>
                  </a:moveTo>
                  <a:lnTo>
                    <a:pt x="27" y="0"/>
                  </a:lnTo>
                  <a:close/>
                </a:path>
              </a:pathLst>
            </a:custGeom>
            <a:solidFill>
              <a:srgbClr val="63585B"/>
            </a:solidFill>
            <a:ln w="9525">
              <a:noFill/>
            </a:ln>
          </p:spPr>
          <p:txBody>
            <a:bodyPr/>
            <a:p>
              <a:endParaRPr lang="zh-CN" altLang="en-US"/>
            </a:p>
          </p:txBody>
        </p:sp>
        <p:sp>
          <p:nvSpPr>
            <p:cNvPr id="12392" name="Freeform 151"/>
            <p:cNvSpPr>
              <a:spLocks noEditPoints="1"/>
            </p:cNvSpPr>
            <p:nvPr>
              <p:custDataLst>
                <p:tags r:id="rId102"/>
              </p:custDataLst>
            </p:nvPr>
          </p:nvSpPr>
          <p:spPr>
            <a:xfrm>
              <a:off x="9685338" y="2647950"/>
              <a:ext cx="68263" cy="68262"/>
            </a:xfrm>
            <a:custGeom>
              <a:avLst/>
              <a:gdLst/>
              <a:ahLst/>
              <a:cxnLst>
                <a:cxn ang="0">
                  <a:pos x="42862" y="0"/>
                </a:cxn>
                <a:cxn ang="0">
                  <a:pos x="0" y="68262"/>
                </a:cxn>
                <a:cxn ang="0">
                  <a:pos x="68263" y="23812"/>
                </a:cxn>
                <a:cxn ang="0">
                  <a:pos x="42862" y="0"/>
                </a:cxn>
                <a:cxn ang="0">
                  <a:pos x="42862" y="0"/>
                </a:cxn>
                <a:cxn ang="0">
                  <a:pos x="42862" y="0"/>
                </a:cxn>
              </a:cxnLst>
              <a:pathLst>
                <a:path w="43" h="43">
                  <a:moveTo>
                    <a:pt x="27" y="0"/>
                  </a:moveTo>
                  <a:lnTo>
                    <a:pt x="0" y="43"/>
                  </a:lnTo>
                  <a:lnTo>
                    <a:pt x="43" y="15"/>
                  </a:lnTo>
                  <a:lnTo>
                    <a:pt x="27" y="0"/>
                  </a:lnTo>
                  <a:moveTo>
                    <a:pt x="27" y="0"/>
                  </a:moveTo>
                  <a:lnTo>
                    <a:pt x="27" y="0"/>
                  </a:lnTo>
                </a:path>
              </a:pathLst>
            </a:custGeom>
            <a:noFill/>
            <a:ln w="9525">
              <a:noFill/>
            </a:ln>
          </p:spPr>
          <p:txBody>
            <a:bodyPr/>
            <a:p>
              <a:endParaRPr lang="zh-CN" altLang="en-US"/>
            </a:p>
          </p:txBody>
        </p:sp>
        <p:sp>
          <p:nvSpPr>
            <p:cNvPr id="12393" name="Freeform 152"/>
            <p:cNvSpPr>
              <a:spLocks noEditPoints="1"/>
            </p:cNvSpPr>
            <p:nvPr>
              <p:custDataLst>
                <p:tags r:id="rId103"/>
              </p:custDataLst>
            </p:nvPr>
          </p:nvSpPr>
          <p:spPr>
            <a:xfrm>
              <a:off x="10310813" y="1744663"/>
              <a:ext cx="346075" cy="346075"/>
            </a:xfrm>
            <a:custGeom>
              <a:avLst/>
              <a:gdLst/>
              <a:ahLst/>
              <a:cxnLst>
                <a:cxn ang="0">
                  <a:pos x="227012" y="346075"/>
                </a:cxn>
                <a:cxn ang="0">
                  <a:pos x="0" y="117475"/>
                </a:cxn>
                <a:cxn ang="0">
                  <a:pos x="53975" y="63500"/>
                </a:cxn>
                <a:cxn ang="0">
                  <a:pos x="282575" y="63500"/>
                </a:cxn>
                <a:cxn ang="0">
                  <a:pos x="282575" y="290512"/>
                </a:cxn>
                <a:cxn ang="0">
                  <a:pos x="227012" y="346075"/>
                </a:cxn>
                <a:cxn ang="0">
                  <a:pos x="227012" y="346075"/>
                </a:cxn>
                <a:cxn ang="0">
                  <a:pos x="227012" y="346075"/>
                </a:cxn>
              </a:cxnLst>
              <a:pathLst>
                <a:path w="218" h="218">
                  <a:moveTo>
                    <a:pt x="143" y="218"/>
                  </a:moveTo>
                  <a:cubicBezTo>
                    <a:pt x="0" y="74"/>
                    <a:pt x="0" y="74"/>
                    <a:pt x="0" y="74"/>
                  </a:cubicBezTo>
                  <a:cubicBezTo>
                    <a:pt x="34" y="40"/>
                    <a:pt x="34" y="40"/>
                    <a:pt x="34" y="40"/>
                  </a:cubicBezTo>
                  <a:cubicBezTo>
                    <a:pt x="74" y="0"/>
                    <a:pt x="138" y="0"/>
                    <a:pt x="178" y="40"/>
                  </a:cubicBezTo>
                  <a:cubicBezTo>
                    <a:pt x="218" y="79"/>
                    <a:pt x="217" y="144"/>
                    <a:pt x="178" y="183"/>
                  </a:cubicBezTo>
                  <a:lnTo>
                    <a:pt x="143" y="218"/>
                  </a:lnTo>
                  <a:close/>
                  <a:moveTo>
                    <a:pt x="143" y="218"/>
                  </a:moveTo>
                  <a:cubicBezTo>
                    <a:pt x="143" y="218"/>
                    <a:pt x="143" y="218"/>
                    <a:pt x="143" y="218"/>
                  </a:cubicBezTo>
                </a:path>
              </a:pathLst>
            </a:custGeom>
            <a:solidFill>
              <a:srgbClr val="E57369"/>
            </a:solidFill>
            <a:ln w="9525">
              <a:noFill/>
            </a:ln>
          </p:spPr>
          <p:txBody>
            <a:bodyPr/>
            <a:p>
              <a:endParaRPr lang="zh-CN" altLang="en-US"/>
            </a:p>
          </p:txBody>
        </p:sp>
        <p:sp>
          <p:nvSpPr>
            <p:cNvPr id="12394" name="Freeform 153"/>
            <p:cNvSpPr>
              <a:spLocks noEditPoints="1"/>
            </p:cNvSpPr>
            <p:nvPr>
              <p:custDataLst>
                <p:tags r:id="rId104"/>
              </p:custDataLst>
            </p:nvPr>
          </p:nvSpPr>
          <p:spPr>
            <a:xfrm>
              <a:off x="10298113" y="1816100"/>
              <a:ext cx="285750" cy="285750"/>
            </a:xfrm>
            <a:custGeom>
              <a:avLst/>
              <a:gdLst/>
              <a:ahLst/>
              <a:cxnLst>
                <a:cxn ang="0">
                  <a:pos x="34925" y="0"/>
                </a:cxn>
                <a:cxn ang="0">
                  <a:pos x="285750" y="252412"/>
                </a:cxn>
                <a:cxn ang="0">
                  <a:pos x="252412" y="285750"/>
                </a:cxn>
                <a:cxn ang="0">
                  <a:pos x="0" y="33337"/>
                </a:cxn>
                <a:cxn ang="0">
                  <a:pos x="34925" y="0"/>
                </a:cxn>
                <a:cxn ang="0">
                  <a:pos x="34925" y="0"/>
                </a:cxn>
                <a:cxn ang="0">
                  <a:pos x="34925" y="0"/>
                </a:cxn>
              </a:cxnLst>
              <a:pathLst>
                <a:path w="180" h="180">
                  <a:moveTo>
                    <a:pt x="22" y="0"/>
                  </a:moveTo>
                  <a:lnTo>
                    <a:pt x="180" y="159"/>
                  </a:lnTo>
                  <a:lnTo>
                    <a:pt x="159" y="180"/>
                  </a:lnTo>
                  <a:lnTo>
                    <a:pt x="0" y="21"/>
                  </a:lnTo>
                  <a:lnTo>
                    <a:pt x="22" y="0"/>
                  </a:lnTo>
                  <a:close/>
                  <a:moveTo>
                    <a:pt x="22" y="0"/>
                  </a:moveTo>
                  <a:lnTo>
                    <a:pt x="22" y="0"/>
                  </a:lnTo>
                  <a:close/>
                </a:path>
              </a:pathLst>
            </a:custGeom>
            <a:solidFill>
              <a:srgbClr val="E6E7E7"/>
            </a:solidFill>
            <a:ln w="9525">
              <a:noFill/>
            </a:ln>
          </p:spPr>
          <p:txBody>
            <a:bodyPr/>
            <a:p>
              <a:endParaRPr lang="zh-CN" altLang="en-US"/>
            </a:p>
          </p:txBody>
        </p:sp>
        <p:sp>
          <p:nvSpPr>
            <p:cNvPr id="12395" name="Freeform 154"/>
            <p:cNvSpPr>
              <a:spLocks noEditPoints="1"/>
            </p:cNvSpPr>
            <p:nvPr>
              <p:custDataLst>
                <p:tags r:id="rId105"/>
              </p:custDataLst>
            </p:nvPr>
          </p:nvSpPr>
          <p:spPr>
            <a:xfrm>
              <a:off x="10298113" y="1816100"/>
              <a:ext cx="285750" cy="285750"/>
            </a:xfrm>
            <a:custGeom>
              <a:avLst/>
              <a:gdLst/>
              <a:ahLst/>
              <a:cxnLst>
                <a:cxn ang="0">
                  <a:pos x="34925" y="0"/>
                </a:cxn>
                <a:cxn ang="0">
                  <a:pos x="285750" y="252412"/>
                </a:cxn>
                <a:cxn ang="0">
                  <a:pos x="252412" y="285750"/>
                </a:cxn>
                <a:cxn ang="0">
                  <a:pos x="0" y="33337"/>
                </a:cxn>
                <a:cxn ang="0">
                  <a:pos x="34925" y="0"/>
                </a:cxn>
                <a:cxn ang="0">
                  <a:pos x="34925" y="0"/>
                </a:cxn>
                <a:cxn ang="0">
                  <a:pos x="34925" y="0"/>
                </a:cxn>
              </a:cxnLst>
              <a:pathLst>
                <a:path w="180" h="180">
                  <a:moveTo>
                    <a:pt x="22" y="0"/>
                  </a:moveTo>
                  <a:lnTo>
                    <a:pt x="180" y="159"/>
                  </a:lnTo>
                  <a:lnTo>
                    <a:pt x="159" y="180"/>
                  </a:lnTo>
                  <a:lnTo>
                    <a:pt x="0" y="21"/>
                  </a:lnTo>
                  <a:lnTo>
                    <a:pt x="22" y="0"/>
                  </a:lnTo>
                  <a:moveTo>
                    <a:pt x="22" y="0"/>
                  </a:moveTo>
                  <a:lnTo>
                    <a:pt x="22" y="0"/>
                  </a:lnTo>
                </a:path>
              </a:pathLst>
            </a:custGeom>
            <a:noFill/>
            <a:ln w="9525">
              <a:noFill/>
            </a:ln>
          </p:spPr>
          <p:txBody>
            <a:bodyPr/>
            <a:p>
              <a:endParaRPr lang="zh-CN" altLang="en-US"/>
            </a:p>
          </p:txBody>
        </p:sp>
        <p:sp>
          <p:nvSpPr>
            <p:cNvPr id="12396" name="Freeform 155"/>
            <p:cNvSpPr>
              <a:spLocks noEditPoints="1"/>
            </p:cNvSpPr>
            <p:nvPr>
              <p:custDataLst>
                <p:tags r:id="rId106"/>
              </p:custDataLst>
            </p:nvPr>
          </p:nvSpPr>
          <p:spPr>
            <a:xfrm>
              <a:off x="10298113" y="1816100"/>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close/>
                  <a:moveTo>
                    <a:pt x="0" y="21"/>
                  </a:moveTo>
                  <a:lnTo>
                    <a:pt x="0" y="21"/>
                  </a:lnTo>
                  <a:close/>
                </a:path>
              </a:pathLst>
            </a:custGeom>
            <a:solidFill>
              <a:srgbClr val="F2F2F0"/>
            </a:solidFill>
            <a:ln w="9525">
              <a:noFill/>
            </a:ln>
          </p:spPr>
          <p:txBody>
            <a:bodyPr/>
            <a:p>
              <a:endParaRPr lang="zh-CN" altLang="en-US"/>
            </a:p>
          </p:txBody>
        </p:sp>
        <p:sp>
          <p:nvSpPr>
            <p:cNvPr id="12397" name="Freeform 156"/>
            <p:cNvSpPr>
              <a:spLocks noEditPoints="1"/>
            </p:cNvSpPr>
            <p:nvPr>
              <p:custDataLst>
                <p:tags r:id="rId107"/>
              </p:custDataLst>
            </p:nvPr>
          </p:nvSpPr>
          <p:spPr>
            <a:xfrm>
              <a:off x="10298113" y="1816100"/>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moveTo>
                    <a:pt x="0" y="21"/>
                  </a:moveTo>
                  <a:lnTo>
                    <a:pt x="0" y="21"/>
                  </a:lnTo>
                </a:path>
              </a:pathLst>
            </a:custGeom>
            <a:noFill/>
            <a:ln w="9525">
              <a:noFill/>
            </a:ln>
          </p:spPr>
          <p:txBody>
            <a:bodyPr/>
            <a:p>
              <a:endParaRPr lang="zh-CN" altLang="en-US"/>
            </a:p>
          </p:txBody>
        </p:sp>
        <p:sp>
          <p:nvSpPr>
            <p:cNvPr id="12398" name="Freeform 157"/>
            <p:cNvSpPr>
              <a:spLocks noEditPoints="1"/>
            </p:cNvSpPr>
            <p:nvPr>
              <p:custDataLst>
                <p:tags r:id="rId108"/>
              </p:custDataLst>
            </p:nvPr>
          </p:nvSpPr>
          <p:spPr>
            <a:xfrm>
              <a:off x="10382250" y="1900238"/>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close/>
                  <a:moveTo>
                    <a:pt x="0" y="21"/>
                  </a:moveTo>
                  <a:lnTo>
                    <a:pt x="0" y="21"/>
                  </a:lnTo>
                  <a:close/>
                </a:path>
              </a:pathLst>
            </a:custGeom>
            <a:solidFill>
              <a:srgbClr val="FFFFFF"/>
            </a:solidFill>
            <a:ln w="9525">
              <a:noFill/>
            </a:ln>
          </p:spPr>
          <p:txBody>
            <a:bodyPr/>
            <a:p>
              <a:endParaRPr lang="zh-CN" altLang="en-US"/>
            </a:p>
          </p:txBody>
        </p:sp>
        <p:sp>
          <p:nvSpPr>
            <p:cNvPr id="12399" name="Freeform 158"/>
            <p:cNvSpPr>
              <a:spLocks noEditPoints="1"/>
            </p:cNvSpPr>
            <p:nvPr>
              <p:custDataLst>
                <p:tags r:id="rId109"/>
              </p:custDataLst>
            </p:nvPr>
          </p:nvSpPr>
          <p:spPr>
            <a:xfrm>
              <a:off x="10382250" y="1900238"/>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moveTo>
                    <a:pt x="0" y="21"/>
                  </a:moveTo>
                  <a:lnTo>
                    <a:pt x="0" y="21"/>
                  </a:lnTo>
                </a:path>
              </a:pathLst>
            </a:custGeom>
            <a:noFill/>
            <a:ln w="9525">
              <a:noFill/>
            </a:ln>
          </p:spPr>
          <p:txBody>
            <a:bodyPr/>
            <a:p>
              <a:endParaRPr lang="zh-CN" altLang="en-US"/>
            </a:p>
          </p:txBody>
        </p:sp>
        <p:sp>
          <p:nvSpPr>
            <p:cNvPr id="12400" name="Freeform 159"/>
            <p:cNvSpPr>
              <a:spLocks noEditPoints="1"/>
            </p:cNvSpPr>
            <p:nvPr>
              <p:custDataLst>
                <p:tags r:id="rId110"/>
              </p:custDataLst>
            </p:nvPr>
          </p:nvSpPr>
          <p:spPr>
            <a:xfrm>
              <a:off x="10594975" y="1863725"/>
              <a:ext cx="30163" cy="96837"/>
            </a:xfrm>
            <a:custGeom>
              <a:avLst/>
              <a:gdLst/>
              <a:ahLst/>
              <a:cxnLst>
                <a:cxn ang="0">
                  <a:pos x="12700" y="47624"/>
                </a:cxn>
                <a:cxn ang="0">
                  <a:pos x="12700" y="95249"/>
                </a:cxn>
                <a:cxn ang="0">
                  <a:pos x="28575" y="46037"/>
                </a:cxn>
                <a:cxn ang="0">
                  <a:pos x="4762" y="1587"/>
                </a:cxn>
                <a:cxn ang="0">
                  <a:pos x="12700" y="47624"/>
                </a:cxn>
                <a:cxn ang="0">
                  <a:pos x="12700" y="47624"/>
                </a:cxn>
                <a:cxn ang="0">
                  <a:pos x="12700" y="47624"/>
                </a:cxn>
              </a:cxnLst>
              <a:pathLst>
                <a:path w="19" h="61">
                  <a:moveTo>
                    <a:pt x="8" y="30"/>
                  </a:moveTo>
                  <a:cubicBezTo>
                    <a:pt x="9" y="47"/>
                    <a:pt x="5" y="61"/>
                    <a:pt x="8" y="60"/>
                  </a:cubicBezTo>
                  <a:cubicBezTo>
                    <a:pt x="11" y="60"/>
                    <a:pt x="19" y="46"/>
                    <a:pt x="18" y="29"/>
                  </a:cubicBezTo>
                  <a:cubicBezTo>
                    <a:pt x="16" y="13"/>
                    <a:pt x="5" y="0"/>
                    <a:pt x="3" y="1"/>
                  </a:cubicBezTo>
                  <a:cubicBezTo>
                    <a:pt x="0" y="1"/>
                    <a:pt x="6" y="14"/>
                    <a:pt x="8" y="30"/>
                  </a:cubicBezTo>
                  <a:close/>
                  <a:moveTo>
                    <a:pt x="8" y="30"/>
                  </a:moveTo>
                  <a:cubicBezTo>
                    <a:pt x="8" y="30"/>
                    <a:pt x="8" y="30"/>
                    <a:pt x="8" y="30"/>
                  </a:cubicBezTo>
                </a:path>
              </a:pathLst>
            </a:custGeom>
            <a:solidFill>
              <a:srgbClr val="FFFFFF"/>
            </a:solidFill>
            <a:ln w="9525">
              <a:noFill/>
            </a:ln>
          </p:spPr>
          <p:txBody>
            <a:bodyPr/>
            <a:p>
              <a:endParaRPr lang="zh-CN" altLang="en-US"/>
            </a:p>
          </p:txBody>
        </p:sp>
        <p:sp>
          <p:nvSpPr>
            <p:cNvPr id="12401" name="Freeform 160"/>
            <p:cNvSpPr>
              <a:spLocks noEditPoints="1"/>
            </p:cNvSpPr>
            <p:nvPr>
              <p:custDataLst>
                <p:tags r:id="rId111"/>
              </p:custDataLst>
            </p:nvPr>
          </p:nvSpPr>
          <p:spPr>
            <a:xfrm>
              <a:off x="10277475" y="1862138"/>
              <a:ext cx="109538" cy="98425"/>
            </a:xfrm>
            <a:custGeom>
              <a:avLst/>
              <a:gdLst/>
              <a:ahLst/>
              <a:cxnLst>
                <a:cxn ang="0">
                  <a:pos x="87312" y="98425"/>
                </a:cxn>
                <a:cxn ang="0">
                  <a:pos x="109538" y="76200"/>
                </a:cxn>
                <a:cxn ang="0">
                  <a:pos x="33337" y="0"/>
                </a:cxn>
                <a:cxn ang="0">
                  <a:pos x="0" y="33337"/>
                </a:cxn>
                <a:cxn ang="0">
                  <a:pos x="87312" y="98425"/>
                </a:cxn>
                <a:cxn ang="0">
                  <a:pos x="87312" y="98425"/>
                </a:cxn>
                <a:cxn ang="0">
                  <a:pos x="87312" y="98425"/>
                </a:cxn>
              </a:cxnLst>
              <a:pathLst>
                <a:path w="69" h="62">
                  <a:moveTo>
                    <a:pt x="55" y="62"/>
                  </a:moveTo>
                  <a:lnTo>
                    <a:pt x="69" y="48"/>
                  </a:lnTo>
                  <a:lnTo>
                    <a:pt x="21" y="0"/>
                  </a:lnTo>
                  <a:lnTo>
                    <a:pt x="0" y="21"/>
                  </a:lnTo>
                  <a:lnTo>
                    <a:pt x="55" y="62"/>
                  </a:lnTo>
                  <a:close/>
                  <a:moveTo>
                    <a:pt x="55" y="62"/>
                  </a:moveTo>
                  <a:lnTo>
                    <a:pt x="55" y="62"/>
                  </a:lnTo>
                  <a:close/>
                </a:path>
              </a:pathLst>
            </a:custGeom>
            <a:solidFill>
              <a:srgbClr val="F9CB46"/>
            </a:solidFill>
            <a:ln w="9525">
              <a:noFill/>
            </a:ln>
          </p:spPr>
          <p:txBody>
            <a:bodyPr/>
            <a:p>
              <a:endParaRPr lang="zh-CN" altLang="en-US"/>
            </a:p>
          </p:txBody>
        </p:sp>
        <p:sp>
          <p:nvSpPr>
            <p:cNvPr id="12402" name="Freeform 161"/>
            <p:cNvSpPr>
              <a:spLocks noEditPoints="1"/>
            </p:cNvSpPr>
            <p:nvPr>
              <p:custDataLst>
                <p:tags r:id="rId112"/>
              </p:custDataLst>
            </p:nvPr>
          </p:nvSpPr>
          <p:spPr>
            <a:xfrm>
              <a:off x="10277475" y="1862138"/>
              <a:ext cx="109538" cy="98425"/>
            </a:xfrm>
            <a:custGeom>
              <a:avLst/>
              <a:gdLst/>
              <a:ahLst/>
              <a:cxnLst>
                <a:cxn ang="0">
                  <a:pos x="87312" y="98425"/>
                </a:cxn>
                <a:cxn ang="0">
                  <a:pos x="109538" y="76200"/>
                </a:cxn>
                <a:cxn ang="0">
                  <a:pos x="33337" y="0"/>
                </a:cxn>
                <a:cxn ang="0">
                  <a:pos x="0" y="33337"/>
                </a:cxn>
                <a:cxn ang="0">
                  <a:pos x="87312" y="98425"/>
                </a:cxn>
                <a:cxn ang="0">
                  <a:pos x="87312" y="98425"/>
                </a:cxn>
                <a:cxn ang="0">
                  <a:pos x="87312" y="98425"/>
                </a:cxn>
              </a:cxnLst>
              <a:pathLst>
                <a:path w="69" h="62">
                  <a:moveTo>
                    <a:pt x="55" y="62"/>
                  </a:moveTo>
                  <a:lnTo>
                    <a:pt x="69" y="48"/>
                  </a:lnTo>
                  <a:lnTo>
                    <a:pt x="21" y="0"/>
                  </a:lnTo>
                  <a:lnTo>
                    <a:pt x="0" y="21"/>
                  </a:lnTo>
                  <a:lnTo>
                    <a:pt x="55" y="62"/>
                  </a:lnTo>
                  <a:moveTo>
                    <a:pt x="55" y="62"/>
                  </a:moveTo>
                  <a:lnTo>
                    <a:pt x="55" y="62"/>
                  </a:lnTo>
                </a:path>
              </a:pathLst>
            </a:custGeom>
            <a:noFill/>
            <a:ln w="9525">
              <a:noFill/>
            </a:ln>
          </p:spPr>
          <p:txBody>
            <a:bodyPr/>
            <a:p>
              <a:endParaRPr lang="zh-CN" altLang="en-US"/>
            </a:p>
          </p:txBody>
        </p:sp>
        <p:sp>
          <p:nvSpPr>
            <p:cNvPr id="12403" name="Freeform 162"/>
            <p:cNvSpPr>
              <a:spLocks noEditPoints="1"/>
            </p:cNvSpPr>
            <p:nvPr>
              <p:custDataLst>
                <p:tags r:id="rId113"/>
              </p:custDataLst>
            </p:nvPr>
          </p:nvSpPr>
          <p:spPr>
            <a:xfrm>
              <a:off x="10364788" y="1938338"/>
              <a:ext cx="96838" cy="87312"/>
            </a:xfrm>
            <a:custGeom>
              <a:avLst/>
              <a:gdLst/>
              <a:ahLst/>
              <a:cxnLst>
                <a:cxn ang="0">
                  <a:pos x="85725" y="87312"/>
                </a:cxn>
                <a:cxn ang="0">
                  <a:pos x="96838" y="76199"/>
                </a:cxn>
                <a:cxn ang="0">
                  <a:pos x="22225" y="0"/>
                </a:cxn>
                <a:cxn ang="0">
                  <a:pos x="0" y="22224"/>
                </a:cxn>
                <a:cxn ang="0">
                  <a:pos x="85725" y="87312"/>
                </a:cxn>
                <a:cxn ang="0">
                  <a:pos x="85725" y="87312"/>
                </a:cxn>
                <a:cxn ang="0">
                  <a:pos x="85725" y="87312"/>
                </a:cxn>
              </a:cxnLst>
              <a:pathLst>
                <a:path w="61" h="55">
                  <a:moveTo>
                    <a:pt x="54" y="55"/>
                  </a:moveTo>
                  <a:lnTo>
                    <a:pt x="61" y="48"/>
                  </a:lnTo>
                  <a:lnTo>
                    <a:pt x="14" y="0"/>
                  </a:lnTo>
                  <a:lnTo>
                    <a:pt x="0" y="14"/>
                  </a:lnTo>
                  <a:lnTo>
                    <a:pt x="54" y="55"/>
                  </a:lnTo>
                  <a:close/>
                  <a:moveTo>
                    <a:pt x="54" y="55"/>
                  </a:moveTo>
                  <a:lnTo>
                    <a:pt x="54" y="55"/>
                  </a:lnTo>
                  <a:close/>
                </a:path>
              </a:pathLst>
            </a:custGeom>
            <a:solidFill>
              <a:srgbClr val="EFB933"/>
            </a:solidFill>
            <a:ln w="9525">
              <a:noFill/>
            </a:ln>
          </p:spPr>
          <p:txBody>
            <a:bodyPr/>
            <a:p>
              <a:endParaRPr lang="zh-CN" altLang="en-US"/>
            </a:p>
          </p:txBody>
        </p:sp>
        <p:sp>
          <p:nvSpPr>
            <p:cNvPr id="12404" name="Freeform 163"/>
            <p:cNvSpPr>
              <a:spLocks noEditPoints="1"/>
            </p:cNvSpPr>
            <p:nvPr>
              <p:custDataLst>
                <p:tags r:id="rId114"/>
              </p:custDataLst>
            </p:nvPr>
          </p:nvSpPr>
          <p:spPr>
            <a:xfrm>
              <a:off x="10364788" y="1938338"/>
              <a:ext cx="96838" cy="87312"/>
            </a:xfrm>
            <a:custGeom>
              <a:avLst/>
              <a:gdLst/>
              <a:ahLst/>
              <a:cxnLst>
                <a:cxn ang="0">
                  <a:pos x="85725" y="87312"/>
                </a:cxn>
                <a:cxn ang="0">
                  <a:pos x="96838" y="76199"/>
                </a:cxn>
                <a:cxn ang="0">
                  <a:pos x="22225" y="0"/>
                </a:cxn>
                <a:cxn ang="0">
                  <a:pos x="0" y="22224"/>
                </a:cxn>
                <a:cxn ang="0">
                  <a:pos x="85725" y="87312"/>
                </a:cxn>
                <a:cxn ang="0">
                  <a:pos x="85725" y="87312"/>
                </a:cxn>
                <a:cxn ang="0">
                  <a:pos x="85725" y="87312"/>
                </a:cxn>
              </a:cxnLst>
              <a:pathLst>
                <a:path w="61" h="55">
                  <a:moveTo>
                    <a:pt x="54" y="55"/>
                  </a:moveTo>
                  <a:lnTo>
                    <a:pt x="61" y="48"/>
                  </a:lnTo>
                  <a:lnTo>
                    <a:pt x="14" y="0"/>
                  </a:lnTo>
                  <a:lnTo>
                    <a:pt x="0" y="14"/>
                  </a:lnTo>
                  <a:lnTo>
                    <a:pt x="54" y="55"/>
                  </a:lnTo>
                  <a:moveTo>
                    <a:pt x="54" y="55"/>
                  </a:moveTo>
                  <a:lnTo>
                    <a:pt x="54" y="55"/>
                  </a:lnTo>
                </a:path>
              </a:pathLst>
            </a:custGeom>
            <a:noFill/>
            <a:ln w="9525">
              <a:noFill/>
            </a:ln>
          </p:spPr>
          <p:txBody>
            <a:bodyPr/>
            <a:p>
              <a:endParaRPr lang="zh-CN" altLang="en-US"/>
            </a:p>
          </p:txBody>
        </p:sp>
        <p:sp>
          <p:nvSpPr>
            <p:cNvPr id="12405" name="Freeform 164"/>
            <p:cNvSpPr>
              <a:spLocks noEditPoints="1"/>
            </p:cNvSpPr>
            <p:nvPr>
              <p:custDataLst>
                <p:tags r:id="rId115"/>
              </p:custDataLst>
            </p:nvPr>
          </p:nvSpPr>
          <p:spPr>
            <a:xfrm>
              <a:off x="10450513" y="2014538"/>
              <a:ext cx="87313" cy="76200"/>
            </a:xfrm>
            <a:custGeom>
              <a:avLst/>
              <a:gdLst/>
              <a:ahLst/>
              <a:cxnLst>
                <a:cxn ang="0">
                  <a:pos x="87313" y="76200"/>
                </a:cxn>
                <a:cxn ang="0">
                  <a:pos x="11112" y="0"/>
                </a:cxn>
                <a:cxn ang="0">
                  <a:pos x="0" y="11112"/>
                </a:cxn>
                <a:cxn ang="0">
                  <a:pos x="87313" y="76200"/>
                </a:cxn>
                <a:cxn ang="0">
                  <a:pos x="87313" y="76200"/>
                </a:cxn>
                <a:cxn ang="0">
                  <a:pos x="87313" y="76200"/>
                </a:cxn>
              </a:cxnLst>
              <a:pathLst>
                <a:path w="55" h="48">
                  <a:moveTo>
                    <a:pt x="55" y="48"/>
                  </a:moveTo>
                  <a:lnTo>
                    <a:pt x="7" y="0"/>
                  </a:lnTo>
                  <a:lnTo>
                    <a:pt x="0" y="7"/>
                  </a:lnTo>
                  <a:lnTo>
                    <a:pt x="55" y="48"/>
                  </a:lnTo>
                  <a:close/>
                  <a:moveTo>
                    <a:pt x="55" y="48"/>
                  </a:moveTo>
                  <a:lnTo>
                    <a:pt x="55" y="48"/>
                  </a:lnTo>
                  <a:close/>
                </a:path>
              </a:pathLst>
            </a:custGeom>
            <a:solidFill>
              <a:srgbClr val="E2A723"/>
            </a:solidFill>
            <a:ln w="9525">
              <a:noFill/>
            </a:ln>
          </p:spPr>
          <p:txBody>
            <a:bodyPr/>
            <a:p>
              <a:endParaRPr lang="zh-CN" altLang="en-US"/>
            </a:p>
          </p:txBody>
        </p:sp>
        <p:sp>
          <p:nvSpPr>
            <p:cNvPr id="12406" name="Freeform 165"/>
            <p:cNvSpPr>
              <a:spLocks noEditPoints="1"/>
            </p:cNvSpPr>
            <p:nvPr>
              <p:custDataLst>
                <p:tags r:id="rId116"/>
              </p:custDataLst>
            </p:nvPr>
          </p:nvSpPr>
          <p:spPr>
            <a:xfrm>
              <a:off x="10450513" y="2014538"/>
              <a:ext cx="87313" cy="76200"/>
            </a:xfrm>
            <a:custGeom>
              <a:avLst/>
              <a:gdLst/>
              <a:ahLst/>
              <a:cxnLst>
                <a:cxn ang="0">
                  <a:pos x="87313" y="76200"/>
                </a:cxn>
                <a:cxn ang="0">
                  <a:pos x="11112" y="0"/>
                </a:cxn>
                <a:cxn ang="0">
                  <a:pos x="0" y="11112"/>
                </a:cxn>
                <a:cxn ang="0">
                  <a:pos x="87313" y="76200"/>
                </a:cxn>
                <a:cxn ang="0">
                  <a:pos x="87313" y="76200"/>
                </a:cxn>
                <a:cxn ang="0">
                  <a:pos x="87313" y="76200"/>
                </a:cxn>
              </a:cxnLst>
              <a:pathLst>
                <a:path w="55" h="48">
                  <a:moveTo>
                    <a:pt x="55" y="48"/>
                  </a:moveTo>
                  <a:lnTo>
                    <a:pt x="7" y="0"/>
                  </a:lnTo>
                  <a:lnTo>
                    <a:pt x="0" y="7"/>
                  </a:lnTo>
                  <a:lnTo>
                    <a:pt x="55" y="48"/>
                  </a:lnTo>
                  <a:moveTo>
                    <a:pt x="55" y="48"/>
                  </a:moveTo>
                  <a:lnTo>
                    <a:pt x="55" y="48"/>
                  </a:lnTo>
                </a:path>
              </a:pathLst>
            </a:custGeom>
            <a:noFill/>
            <a:ln w="9525">
              <a:noFill/>
            </a:ln>
          </p:spPr>
          <p:txBody>
            <a:bodyPr/>
            <a:p>
              <a:endParaRPr lang="zh-CN" altLang="en-US"/>
            </a:p>
          </p:txBody>
        </p:sp>
        <p:sp>
          <p:nvSpPr>
            <p:cNvPr id="12407" name="Freeform 166"/>
            <p:cNvSpPr/>
            <p:nvPr>
              <p:custDataLst>
                <p:tags r:id="rId117"/>
              </p:custDataLst>
            </p:nvPr>
          </p:nvSpPr>
          <p:spPr>
            <a:xfrm>
              <a:off x="10355263" y="3452813"/>
              <a:ext cx="760413" cy="763587"/>
            </a:xfrm>
            <a:custGeom>
              <a:avLst/>
              <a:gdLst/>
              <a:ahLst/>
              <a:cxnLst>
                <a:cxn ang="0">
                  <a:pos x="760413" y="449262"/>
                </a:cxn>
                <a:cxn ang="0">
                  <a:pos x="473075" y="763587"/>
                </a:cxn>
                <a:cxn ang="0">
                  <a:pos x="0" y="306387"/>
                </a:cxn>
                <a:cxn ang="0">
                  <a:pos x="7937" y="19049"/>
                </a:cxn>
                <a:cxn ang="0">
                  <a:pos x="315912" y="0"/>
                </a:cxn>
                <a:cxn ang="0">
                  <a:pos x="760413" y="449262"/>
                </a:cxn>
              </a:cxnLst>
              <a:pathLst>
                <a:path w="479" h="481">
                  <a:moveTo>
                    <a:pt x="479" y="283"/>
                  </a:moveTo>
                  <a:lnTo>
                    <a:pt x="298" y="481"/>
                  </a:lnTo>
                  <a:lnTo>
                    <a:pt x="0" y="193"/>
                  </a:lnTo>
                  <a:lnTo>
                    <a:pt x="5" y="12"/>
                  </a:lnTo>
                  <a:lnTo>
                    <a:pt x="199" y="0"/>
                  </a:lnTo>
                  <a:lnTo>
                    <a:pt x="479" y="283"/>
                  </a:lnTo>
                  <a:close/>
                </a:path>
              </a:pathLst>
            </a:custGeom>
            <a:solidFill>
              <a:srgbClr val="33B679"/>
            </a:solidFill>
            <a:ln w="9525">
              <a:noFill/>
            </a:ln>
          </p:spPr>
          <p:txBody>
            <a:bodyPr/>
            <a:p>
              <a:endParaRPr lang="zh-CN" altLang="en-US"/>
            </a:p>
          </p:txBody>
        </p:sp>
        <p:sp>
          <p:nvSpPr>
            <p:cNvPr id="12408" name="Oval 167"/>
            <p:cNvSpPr/>
            <p:nvPr>
              <p:custDataLst>
                <p:tags r:id="rId118"/>
              </p:custDataLst>
            </p:nvPr>
          </p:nvSpPr>
          <p:spPr>
            <a:xfrm>
              <a:off x="10445750" y="3527425"/>
              <a:ext cx="149225" cy="150812"/>
            </a:xfrm>
            <a:prstGeom prst="ellipse">
              <a:avLst/>
            </a:prstGeom>
            <a:solidFill>
              <a:srgbClr val="7DCEA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409" name="Oval 168"/>
            <p:cNvSpPr/>
            <p:nvPr>
              <p:custDataLst>
                <p:tags r:id="rId119"/>
              </p:custDataLst>
            </p:nvPr>
          </p:nvSpPr>
          <p:spPr>
            <a:xfrm>
              <a:off x="10490200" y="3568700"/>
              <a:ext cx="66675" cy="68262"/>
            </a:xfrm>
            <a:prstGeom prst="ellipse">
              <a:avLst/>
            </a:prstGeom>
            <a:solidFill>
              <a:srgbClr val="FFFFFF"/>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12410" name="Freeform 169"/>
            <p:cNvSpPr>
              <a:spLocks noEditPoints="1"/>
            </p:cNvSpPr>
            <p:nvPr>
              <p:custDataLst>
                <p:tags r:id="rId120"/>
              </p:custDataLst>
            </p:nvPr>
          </p:nvSpPr>
          <p:spPr>
            <a:xfrm>
              <a:off x="9779000" y="2852738"/>
              <a:ext cx="841375" cy="862012"/>
            </a:xfrm>
            <a:custGeom>
              <a:avLst/>
              <a:gdLst/>
              <a:ahLst/>
              <a:cxnLst>
                <a:cxn ang="0">
                  <a:pos x="0" y="420687"/>
                </a:cxn>
                <a:cxn ang="0">
                  <a:pos x="209550" y="785812"/>
                </a:cxn>
                <a:cxn ang="0">
                  <a:pos x="631825" y="785812"/>
                </a:cxn>
                <a:cxn ang="0">
                  <a:pos x="841375" y="420687"/>
                </a:cxn>
                <a:cxn ang="0">
                  <a:pos x="420687" y="0"/>
                </a:cxn>
                <a:cxn ang="0">
                  <a:pos x="0" y="420687"/>
                </a:cxn>
                <a:cxn ang="0">
                  <a:pos x="0" y="420687"/>
                </a:cxn>
                <a:cxn ang="0">
                  <a:pos x="0" y="420687"/>
                </a:cxn>
              </a:cxnLst>
              <a:pathLst>
                <a:path w="530" h="543">
                  <a:moveTo>
                    <a:pt x="0" y="265"/>
                  </a:moveTo>
                  <a:cubicBezTo>
                    <a:pt x="0" y="360"/>
                    <a:pt x="50" y="448"/>
                    <a:pt x="132" y="495"/>
                  </a:cubicBezTo>
                  <a:cubicBezTo>
                    <a:pt x="214" y="543"/>
                    <a:pt x="316" y="543"/>
                    <a:pt x="398" y="495"/>
                  </a:cubicBezTo>
                  <a:cubicBezTo>
                    <a:pt x="480" y="448"/>
                    <a:pt x="530" y="360"/>
                    <a:pt x="530" y="265"/>
                  </a:cubicBezTo>
                  <a:cubicBezTo>
                    <a:pt x="530" y="119"/>
                    <a:pt x="412" y="0"/>
                    <a:pt x="265" y="0"/>
                  </a:cubicBezTo>
                  <a:cubicBezTo>
                    <a:pt x="119" y="0"/>
                    <a:pt x="0" y="119"/>
                    <a:pt x="0" y="265"/>
                  </a:cubicBezTo>
                  <a:close/>
                  <a:moveTo>
                    <a:pt x="0" y="265"/>
                  </a:moveTo>
                  <a:cubicBezTo>
                    <a:pt x="0" y="265"/>
                    <a:pt x="0" y="265"/>
                    <a:pt x="0" y="265"/>
                  </a:cubicBezTo>
                </a:path>
              </a:pathLst>
            </a:custGeom>
            <a:solidFill>
              <a:srgbClr val="98C5EA"/>
            </a:solidFill>
            <a:ln w="9525">
              <a:noFill/>
            </a:ln>
          </p:spPr>
          <p:txBody>
            <a:bodyPr/>
            <a:p>
              <a:endParaRPr lang="zh-CN" altLang="en-US"/>
            </a:p>
          </p:txBody>
        </p:sp>
        <p:sp>
          <p:nvSpPr>
            <p:cNvPr id="12411" name="Freeform 170"/>
            <p:cNvSpPr>
              <a:spLocks noEditPoints="1"/>
            </p:cNvSpPr>
            <p:nvPr>
              <p:custDataLst>
                <p:tags r:id="rId121"/>
              </p:custDataLst>
            </p:nvPr>
          </p:nvSpPr>
          <p:spPr>
            <a:xfrm>
              <a:off x="9767888" y="2841625"/>
              <a:ext cx="863600" cy="865187"/>
            </a:xfrm>
            <a:custGeom>
              <a:avLst/>
              <a:gdLst/>
              <a:ahLst/>
              <a:cxnLst>
                <a:cxn ang="0">
                  <a:pos x="431800" y="865187"/>
                </a:cxn>
                <a:cxn ang="0">
                  <a:pos x="0" y="431799"/>
                </a:cxn>
                <a:cxn ang="0">
                  <a:pos x="431800" y="0"/>
                </a:cxn>
                <a:cxn ang="0">
                  <a:pos x="863600" y="431799"/>
                </a:cxn>
                <a:cxn ang="0">
                  <a:pos x="431800" y="865187"/>
                </a:cxn>
                <a:cxn ang="0">
                  <a:pos x="431800" y="22224"/>
                </a:cxn>
                <a:cxn ang="0">
                  <a:pos x="22225" y="431799"/>
                </a:cxn>
                <a:cxn ang="0">
                  <a:pos x="431800" y="842962"/>
                </a:cxn>
                <a:cxn ang="0">
                  <a:pos x="841375" y="431799"/>
                </a:cxn>
                <a:cxn ang="0">
                  <a:pos x="431800" y="22224"/>
                </a:cxn>
                <a:cxn ang="0">
                  <a:pos x="431800" y="22224"/>
                </a:cxn>
                <a:cxn ang="0">
                  <a:pos x="431800" y="22224"/>
                </a:cxn>
              </a:cxnLst>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w="9525">
              <a:noFill/>
            </a:ln>
          </p:spPr>
          <p:txBody>
            <a:bodyPr/>
            <a:p>
              <a:endParaRPr lang="zh-CN" altLang="en-US"/>
            </a:p>
          </p:txBody>
        </p:sp>
        <p:sp>
          <p:nvSpPr>
            <p:cNvPr id="12412" name="Freeform 171"/>
            <p:cNvSpPr>
              <a:spLocks noEditPoints="1"/>
            </p:cNvSpPr>
            <p:nvPr>
              <p:custDataLst>
                <p:tags r:id="rId122"/>
              </p:custDataLst>
            </p:nvPr>
          </p:nvSpPr>
          <p:spPr>
            <a:xfrm>
              <a:off x="10117138" y="3190875"/>
              <a:ext cx="166688" cy="166687"/>
            </a:xfrm>
            <a:custGeom>
              <a:avLst/>
              <a:gdLst/>
              <a:ahLst/>
              <a:cxnLst>
                <a:cxn ang="0">
                  <a:pos x="0" y="82549"/>
                </a:cxn>
                <a:cxn ang="0">
                  <a:pos x="82550" y="166687"/>
                </a:cxn>
                <a:cxn ang="0">
                  <a:pos x="166688" y="82549"/>
                </a:cxn>
                <a:cxn ang="0">
                  <a:pos x="82550" y="0"/>
                </a:cxn>
                <a:cxn ang="0">
                  <a:pos x="0" y="82549"/>
                </a:cxn>
                <a:cxn ang="0">
                  <a:pos x="0" y="82549"/>
                </a:cxn>
                <a:cxn ang="0">
                  <a:pos x="0" y="82549"/>
                </a:cxn>
              </a:cxnLst>
              <a:pathLst>
                <a:path w="105" h="105">
                  <a:moveTo>
                    <a:pt x="0" y="52"/>
                  </a:moveTo>
                  <a:cubicBezTo>
                    <a:pt x="0" y="81"/>
                    <a:pt x="23" y="105"/>
                    <a:pt x="52" y="105"/>
                  </a:cubicBezTo>
                  <a:cubicBezTo>
                    <a:pt x="81" y="105"/>
                    <a:pt x="105" y="81"/>
                    <a:pt x="105" y="52"/>
                  </a:cubicBezTo>
                  <a:cubicBezTo>
                    <a:pt x="105" y="23"/>
                    <a:pt x="81" y="0"/>
                    <a:pt x="52" y="0"/>
                  </a:cubicBezTo>
                  <a:cubicBezTo>
                    <a:pt x="23" y="0"/>
                    <a:pt x="0" y="23"/>
                    <a:pt x="0" y="52"/>
                  </a:cubicBezTo>
                  <a:close/>
                  <a:moveTo>
                    <a:pt x="0" y="52"/>
                  </a:moveTo>
                  <a:cubicBezTo>
                    <a:pt x="0" y="52"/>
                    <a:pt x="0" y="52"/>
                    <a:pt x="0" y="52"/>
                  </a:cubicBezTo>
                </a:path>
              </a:pathLst>
            </a:custGeom>
            <a:solidFill>
              <a:srgbClr val="FFFFFF"/>
            </a:solidFill>
            <a:ln w="9525">
              <a:noFill/>
            </a:ln>
          </p:spPr>
          <p:txBody>
            <a:bodyPr/>
            <a:p>
              <a:endParaRPr lang="zh-CN" altLang="en-US"/>
            </a:p>
          </p:txBody>
        </p:sp>
        <p:sp>
          <p:nvSpPr>
            <p:cNvPr id="12413" name="Freeform 172"/>
            <p:cNvSpPr>
              <a:spLocks noEditPoints="1"/>
            </p:cNvSpPr>
            <p:nvPr>
              <p:custDataLst>
                <p:tags r:id="rId123"/>
              </p:custDataLst>
            </p:nvPr>
          </p:nvSpPr>
          <p:spPr>
            <a:xfrm>
              <a:off x="10093325" y="3168650"/>
              <a:ext cx="212725" cy="211137"/>
            </a:xfrm>
            <a:custGeom>
              <a:avLst/>
              <a:gdLst/>
              <a:ahLst/>
              <a:cxnLst>
                <a:cxn ang="0">
                  <a:pos x="106362" y="211137"/>
                </a:cxn>
                <a:cxn ang="0">
                  <a:pos x="0" y="104774"/>
                </a:cxn>
                <a:cxn ang="0">
                  <a:pos x="106362" y="0"/>
                </a:cxn>
                <a:cxn ang="0">
                  <a:pos x="212725" y="104774"/>
                </a:cxn>
                <a:cxn ang="0">
                  <a:pos x="106362" y="211137"/>
                </a:cxn>
                <a:cxn ang="0">
                  <a:pos x="106362" y="44449"/>
                </a:cxn>
                <a:cxn ang="0">
                  <a:pos x="106362" y="44449"/>
                </a:cxn>
                <a:cxn ang="0">
                  <a:pos x="106362" y="44449"/>
                </a:cxn>
                <a:cxn ang="0">
                  <a:pos x="106362" y="44449"/>
                </a:cxn>
              </a:cxnLst>
              <a:pathLst>
                <a:path w="134" h="133">
                  <a:moveTo>
                    <a:pt x="67" y="133"/>
                  </a:moveTo>
                  <a:cubicBezTo>
                    <a:pt x="30" y="133"/>
                    <a:pt x="0" y="103"/>
                    <a:pt x="0" y="66"/>
                  </a:cubicBezTo>
                  <a:cubicBezTo>
                    <a:pt x="0" y="30"/>
                    <a:pt x="30" y="0"/>
                    <a:pt x="67" y="0"/>
                  </a:cubicBezTo>
                  <a:cubicBezTo>
                    <a:pt x="104" y="0"/>
                    <a:pt x="134" y="30"/>
                    <a:pt x="134" y="66"/>
                  </a:cubicBezTo>
                  <a:cubicBezTo>
                    <a:pt x="134" y="103"/>
                    <a:pt x="104" y="133"/>
                    <a:pt x="67" y="133"/>
                  </a:cubicBezTo>
                  <a:close/>
                  <a:moveTo>
                    <a:pt x="67" y="28"/>
                  </a:moveTo>
                  <a:cubicBezTo>
                    <a:pt x="67" y="28"/>
                    <a:pt x="67" y="28"/>
                    <a:pt x="67" y="28"/>
                  </a:cubicBezTo>
                  <a:moveTo>
                    <a:pt x="67" y="28"/>
                  </a:moveTo>
                  <a:cubicBezTo>
                    <a:pt x="67" y="28"/>
                    <a:pt x="67" y="28"/>
                    <a:pt x="67" y="28"/>
                  </a:cubicBezTo>
                </a:path>
              </a:pathLst>
            </a:custGeom>
            <a:solidFill>
              <a:srgbClr val="4581BA"/>
            </a:solidFill>
            <a:ln w="9525">
              <a:noFill/>
            </a:ln>
          </p:spPr>
          <p:txBody>
            <a:bodyPr/>
            <a:p>
              <a:endParaRPr lang="zh-CN" altLang="en-US"/>
            </a:p>
          </p:txBody>
        </p:sp>
        <p:sp>
          <p:nvSpPr>
            <p:cNvPr id="12414" name="Freeform 173"/>
            <p:cNvSpPr>
              <a:spLocks noEditPoints="1"/>
            </p:cNvSpPr>
            <p:nvPr>
              <p:custDataLst>
                <p:tags r:id="rId124"/>
              </p:custDataLst>
            </p:nvPr>
          </p:nvSpPr>
          <p:spPr>
            <a:xfrm>
              <a:off x="10229850" y="2908300"/>
              <a:ext cx="304800" cy="322262"/>
            </a:xfrm>
            <a:custGeom>
              <a:avLst/>
              <a:gdLst/>
              <a:ahLst/>
              <a:cxnLst>
                <a:cxn ang="0">
                  <a:pos x="66675" y="322262"/>
                </a:cxn>
                <a:cxn ang="0">
                  <a:pos x="304800" y="96837"/>
                </a:cxn>
                <a:cxn ang="0">
                  <a:pos x="163512" y="0"/>
                </a:cxn>
                <a:cxn ang="0">
                  <a:pos x="0" y="263524"/>
                </a:cxn>
                <a:cxn ang="0">
                  <a:pos x="66675" y="322262"/>
                </a:cxn>
                <a:cxn ang="0">
                  <a:pos x="66675" y="322262"/>
                </a:cxn>
                <a:cxn ang="0">
                  <a:pos x="66675" y="322262"/>
                </a:cxn>
              </a:cxnLst>
              <a:pathLst>
                <a:path w="192" h="203">
                  <a:moveTo>
                    <a:pt x="42" y="203"/>
                  </a:moveTo>
                  <a:cubicBezTo>
                    <a:pt x="192" y="61"/>
                    <a:pt x="192" y="61"/>
                    <a:pt x="192" y="61"/>
                  </a:cubicBezTo>
                  <a:cubicBezTo>
                    <a:pt x="103" y="0"/>
                    <a:pt x="103" y="0"/>
                    <a:pt x="103" y="0"/>
                  </a:cubicBezTo>
                  <a:cubicBezTo>
                    <a:pt x="0" y="166"/>
                    <a:pt x="0" y="166"/>
                    <a:pt x="0" y="166"/>
                  </a:cubicBezTo>
                  <a:cubicBezTo>
                    <a:pt x="24" y="173"/>
                    <a:pt x="35" y="189"/>
                    <a:pt x="42" y="203"/>
                  </a:cubicBezTo>
                  <a:close/>
                  <a:moveTo>
                    <a:pt x="42" y="203"/>
                  </a:moveTo>
                  <a:cubicBezTo>
                    <a:pt x="42" y="203"/>
                    <a:pt x="42" y="203"/>
                    <a:pt x="42" y="203"/>
                  </a:cubicBezTo>
                </a:path>
              </a:pathLst>
            </a:custGeom>
            <a:solidFill>
              <a:srgbClr val="DDEDFA"/>
            </a:solidFill>
            <a:ln w="9525">
              <a:noFill/>
            </a:ln>
          </p:spPr>
          <p:txBody>
            <a:bodyPr/>
            <a:p>
              <a:endParaRPr lang="zh-CN" altLang="en-US"/>
            </a:p>
          </p:txBody>
        </p:sp>
        <p:sp>
          <p:nvSpPr>
            <p:cNvPr id="12415" name="Freeform 174"/>
            <p:cNvSpPr>
              <a:spLocks noEditPoints="1"/>
            </p:cNvSpPr>
            <p:nvPr>
              <p:custDataLst>
                <p:tags r:id="rId125"/>
              </p:custDataLst>
            </p:nvPr>
          </p:nvSpPr>
          <p:spPr>
            <a:xfrm>
              <a:off x="10194925" y="2859088"/>
              <a:ext cx="198438" cy="312737"/>
            </a:xfrm>
            <a:custGeom>
              <a:avLst/>
              <a:gdLst/>
              <a:ahLst/>
              <a:cxnLst>
                <a:cxn ang="0">
                  <a:pos x="4762" y="309562"/>
                </a:cxn>
                <a:cxn ang="0">
                  <a:pos x="34925" y="312737"/>
                </a:cxn>
                <a:cxn ang="0">
                  <a:pos x="198438" y="49212"/>
                </a:cxn>
                <a:cxn ang="0">
                  <a:pos x="104775" y="0"/>
                </a:cxn>
                <a:cxn ang="0">
                  <a:pos x="4762" y="311149"/>
                </a:cxn>
                <a:cxn ang="0">
                  <a:pos x="4762" y="309562"/>
                </a:cxn>
                <a:cxn ang="0">
                  <a:pos x="4762" y="309562"/>
                </a:cxn>
                <a:cxn ang="0">
                  <a:pos x="4762" y="309562"/>
                </a:cxn>
              </a:cxnLst>
              <a:pathLst>
                <a:path w="125" h="197">
                  <a:moveTo>
                    <a:pt x="3" y="195"/>
                  </a:moveTo>
                  <a:cubicBezTo>
                    <a:pt x="10" y="195"/>
                    <a:pt x="16" y="196"/>
                    <a:pt x="22" y="197"/>
                  </a:cubicBezTo>
                  <a:cubicBezTo>
                    <a:pt x="125" y="31"/>
                    <a:pt x="125" y="31"/>
                    <a:pt x="125" y="31"/>
                  </a:cubicBezTo>
                  <a:cubicBezTo>
                    <a:pt x="66" y="0"/>
                    <a:pt x="66" y="0"/>
                    <a:pt x="66" y="0"/>
                  </a:cubicBezTo>
                  <a:cubicBezTo>
                    <a:pt x="3" y="196"/>
                    <a:pt x="3" y="196"/>
                    <a:pt x="3" y="196"/>
                  </a:cubicBezTo>
                  <a:cubicBezTo>
                    <a:pt x="6" y="195"/>
                    <a:pt x="0" y="195"/>
                    <a:pt x="3" y="195"/>
                  </a:cubicBezTo>
                  <a:close/>
                  <a:moveTo>
                    <a:pt x="3" y="195"/>
                  </a:moveTo>
                  <a:cubicBezTo>
                    <a:pt x="3" y="195"/>
                    <a:pt x="3" y="195"/>
                    <a:pt x="3" y="195"/>
                  </a:cubicBezTo>
                </a:path>
              </a:pathLst>
            </a:custGeom>
            <a:solidFill>
              <a:srgbClr val="FFFFFF"/>
            </a:solidFill>
            <a:ln w="9525">
              <a:noFill/>
            </a:ln>
          </p:spPr>
          <p:txBody>
            <a:bodyPr/>
            <a:p>
              <a:endParaRPr lang="zh-CN" altLang="en-US"/>
            </a:p>
          </p:txBody>
        </p:sp>
        <p:sp>
          <p:nvSpPr>
            <p:cNvPr id="12416" name="Freeform 175"/>
            <p:cNvSpPr>
              <a:spLocks noEditPoints="1"/>
            </p:cNvSpPr>
            <p:nvPr>
              <p:custDataLst>
                <p:tags r:id="rId126"/>
              </p:custDataLst>
            </p:nvPr>
          </p:nvSpPr>
          <p:spPr>
            <a:xfrm>
              <a:off x="9866313" y="3319463"/>
              <a:ext cx="304800" cy="322262"/>
            </a:xfrm>
            <a:custGeom>
              <a:avLst/>
              <a:gdLst/>
              <a:ahLst/>
              <a:cxnLst>
                <a:cxn ang="0">
                  <a:pos x="238125" y="0"/>
                </a:cxn>
                <a:cxn ang="0">
                  <a:pos x="0" y="227012"/>
                </a:cxn>
                <a:cxn ang="0">
                  <a:pos x="141287" y="322262"/>
                </a:cxn>
                <a:cxn ang="0">
                  <a:pos x="304800" y="57149"/>
                </a:cxn>
                <a:cxn ang="0">
                  <a:pos x="238125" y="0"/>
                </a:cxn>
                <a:cxn ang="0">
                  <a:pos x="238125" y="0"/>
                </a:cxn>
                <a:cxn ang="0">
                  <a:pos x="238125" y="0"/>
                </a:cxn>
              </a:cxnLst>
              <a:pathLst>
                <a:path w="192" h="203">
                  <a:moveTo>
                    <a:pt x="150" y="0"/>
                  </a:moveTo>
                  <a:cubicBezTo>
                    <a:pt x="0" y="143"/>
                    <a:pt x="0" y="143"/>
                    <a:pt x="0" y="143"/>
                  </a:cubicBezTo>
                  <a:cubicBezTo>
                    <a:pt x="89" y="203"/>
                    <a:pt x="89" y="203"/>
                    <a:pt x="89" y="203"/>
                  </a:cubicBezTo>
                  <a:cubicBezTo>
                    <a:pt x="192" y="36"/>
                    <a:pt x="192" y="36"/>
                    <a:pt x="192" y="36"/>
                  </a:cubicBezTo>
                  <a:cubicBezTo>
                    <a:pt x="168" y="30"/>
                    <a:pt x="157" y="14"/>
                    <a:pt x="150" y="0"/>
                  </a:cubicBezTo>
                  <a:close/>
                  <a:moveTo>
                    <a:pt x="150" y="0"/>
                  </a:moveTo>
                  <a:cubicBezTo>
                    <a:pt x="150" y="0"/>
                    <a:pt x="150" y="0"/>
                    <a:pt x="150" y="0"/>
                  </a:cubicBezTo>
                </a:path>
              </a:pathLst>
            </a:custGeom>
            <a:solidFill>
              <a:srgbClr val="DDEDFA"/>
            </a:solidFill>
            <a:ln w="9525">
              <a:noFill/>
            </a:ln>
          </p:spPr>
          <p:txBody>
            <a:bodyPr/>
            <a:p>
              <a:endParaRPr lang="zh-CN" altLang="en-US"/>
            </a:p>
          </p:txBody>
        </p:sp>
        <p:sp>
          <p:nvSpPr>
            <p:cNvPr id="12417" name="Freeform 176"/>
            <p:cNvSpPr>
              <a:spLocks noEditPoints="1"/>
            </p:cNvSpPr>
            <p:nvPr>
              <p:custDataLst>
                <p:tags r:id="rId127"/>
              </p:custDataLst>
            </p:nvPr>
          </p:nvSpPr>
          <p:spPr>
            <a:xfrm>
              <a:off x="10007600" y="3376613"/>
              <a:ext cx="198438" cy="314325"/>
            </a:xfrm>
            <a:custGeom>
              <a:avLst/>
              <a:gdLst/>
              <a:ahLst/>
              <a:cxnLst>
                <a:cxn ang="0">
                  <a:pos x="193675" y="4762"/>
                </a:cxn>
                <a:cxn ang="0">
                  <a:pos x="163512" y="0"/>
                </a:cxn>
                <a:cxn ang="0">
                  <a:pos x="0" y="265112"/>
                </a:cxn>
                <a:cxn ang="0">
                  <a:pos x="95250" y="314325"/>
                </a:cxn>
                <a:cxn ang="0">
                  <a:pos x="193675" y="3175"/>
                </a:cxn>
                <a:cxn ang="0">
                  <a:pos x="193675" y="4762"/>
                </a:cxn>
                <a:cxn ang="0">
                  <a:pos x="193675" y="4762"/>
                </a:cxn>
                <a:cxn ang="0">
                  <a:pos x="193675" y="4762"/>
                </a:cxn>
              </a:cxnLst>
              <a:pathLst>
                <a:path w="125" h="198">
                  <a:moveTo>
                    <a:pt x="122" y="3"/>
                  </a:moveTo>
                  <a:cubicBezTo>
                    <a:pt x="115" y="3"/>
                    <a:pt x="109" y="2"/>
                    <a:pt x="103" y="0"/>
                  </a:cubicBezTo>
                  <a:cubicBezTo>
                    <a:pt x="0" y="167"/>
                    <a:pt x="0" y="167"/>
                    <a:pt x="0" y="167"/>
                  </a:cubicBezTo>
                  <a:cubicBezTo>
                    <a:pt x="60" y="198"/>
                    <a:pt x="60" y="198"/>
                    <a:pt x="60" y="198"/>
                  </a:cubicBezTo>
                  <a:cubicBezTo>
                    <a:pt x="122" y="2"/>
                    <a:pt x="122" y="2"/>
                    <a:pt x="122" y="2"/>
                  </a:cubicBezTo>
                  <a:cubicBezTo>
                    <a:pt x="118" y="3"/>
                    <a:pt x="125" y="3"/>
                    <a:pt x="122" y="3"/>
                  </a:cubicBezTo>
                  <a:close/>
                  <a:moveTo>
                    <a:pt x="122" y="3"/>
                  </a:moveTo>
                  <a:cubicBezTo>
                    <a:pt x="122" y="3"/>
                    <a:pt x="122" y="3"/>
                    <a:pt x="122" y="3"/>
                  </a:cubicBezTo>
                </a:path>
              </a:pathLst>
            </a:custGeom>
            <a:solidFill>
              <a:srgbClr val="FFFFFF"/>
            </a:solidFill>
            <a:ln w="9525">
              <a:noFill/>
            </a:ln>
          </p:spPr>
          <p:txBody>
            <a:bodyPr/>
            <a:p>
              <a:endParaRPr lang="zh-CN" altLang="en-US"/>
            </a:p>
          </p:txBody>
        </p:sp>
        <p:sp>
          <p:nvSpPr>
            <p:cNvPr id="12418" name="Freeform 177"/>
            <p:cNvSpPr>
              <a:spLocks noEditPoints="1"/>
            </p:cNvSpPr>
            <p:nvPr>
              <p:custDataLst>
                <p:tags r:id="rId128"/>
              </p:custDataLst>
            </p:nvPr>
          </p:nvSpPr>
          <p:spPr>
            <a:xfrm>
              <a:off x="9767888" y="2841625"/>
              <a:ext cx="863600" cy="865187"/>
            </a:xfrm>
            <a:custGeom>
              <a:avLst/>
              <a:gdLst/>
              <a:ahLst/>
              <a:cxnLst>
                <a:cxn ang="0">
                  <a:pos x="431800" y="865187"/>
                </a:cxn>
                <a:cxn ang="0">
                  <a:pos x="0" y="431799"/>
                </a:cxn>
                <a:cxn ang="0">
                  <a:pos x="431800" y="0"/>
                </a:cxn>
                <a:cxn ang="0">
                  <a:pos x="863600" y="431799"/>
                </a:cxn>
                <a:cxn ang="0">
                  <a:pos x="431800" y="865187"/>
                </a:cxn>
                <a:cxn ang="0">
                  <a:pos x="431800" y="22224"/>
                </a:cxn>
                <a:cxn ang="0">
                  <a:pos x="22225" y="431799"/>
                </a:cxn>
                <a:cxn ang="0">
                  <a:pos x="431800" y="842962"/>
                </a:cxn>
                <a:cxn ang="0">
                  <a:pos x="841375" y="431799"/>
                </a:cxn>
                <a:cxn ang="0">
                  <a:pos x="431800" y="22224"/>
                </a:cxn>
                <a:cxn ang="0">
                  <a:pos x="431800" y="22224"/>
                </a:cxn>
                <a:cxn ang="0">
                  <a:pos x="431800" y="22224"/>
                </a:cxn>
              </a:cxnLst>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w="9525">
              <a:noFill/>
            </a:ln>
          </p:spPr>
          <p:txBody>
            <a:bodyPr/>
            <a:p>
              <a:endParaRPr lang="zh-CN" altLang="en-US"/>
            </a:p>
          </p:txBody>
        </p:sp>
        <p:sp>
          <p:nvSpPr>
            <p:cNvPr id="12419" name="Freeform 178"/>
            <p:cNvSpPr>
              <a:spLocks noEditPoints="1"/>
            </p:cNvSpPr>
            <p:nvPr>
              <p:custDataLst>
                <p:tags r:id="rId129"/>
              </p:custDataLst>
            </p:nvPr>
          </p:nvSpPr>
          <p:spPr>
            <a:xfrm>
              <a:off x="11031538" y="2270125"/>
              <a:ext cx="706438" cy="709612"/>
            </a:xfrm>
            <a:custGeom>
              <a:avLst/>
              <a:gdLst/>
              <a:ahLst/>
              <a:cxnLst>
                <a:cxn ang="0">
                  <a:pos x="355600" y="0"/>
                </a:cxn>
                <a:cxn ang="0">
                  <a:pos x="493712" y="28639"/>
                </a:cxn>
                <a:cxn ang="0">
                  <a:pos x="604837" y="105009"/>
                </a:cxn>
                <a:cxn ang="0">
                  <a:pos x="679450" y="217974"/>
                </a:cxn>
                <a:cxn ang="0">
                  <a:pos x="706438" y="354806"/>
                </a:cxn>
                <a:cxn ang="0">
                  <a:pos x="679450" y="483681"/>
                </a:cxn>
                <a:cxn ang="0">
                  <a:pos x="612775" y="588691"/>
                </a:cxn>
                <a:cxn ang="0">
                  <a:pos x="596900" y="620512"/>
                </a:cxn>
                <a:cxn ang="0">
                  <a:pos x="609600" y="644378"/>
                </a:cxn>
                <a:cxn ang="0">
                  <a:pos x="682625" y="668244"/>
                </a:cxn>
                <a:cxn ang="0">
                  <a:pos x="650875" y="682564"/>
                </a:cxn>
                <a:cxn ang="0">
                  <a:pos x="527050" y="703247"/>
                </a:cxn>
                <a:cxn ang="0">
                  <a:pos x="458787" y="708020"/>
                </a:cxn>
                <a:cxn ang="0">
                  <a:pos x="404812" y="708020"/>
                </a:cxn>
                <a:cxn ang="0">
                  <a:pos x="360362" y="706429"/>
                </a:cxn>
                <a:cxn ang="0">
                  <a:pos x="322262" y="701656"/>
                </a:cxn>
                <a:cxn ang="0">
                  <a:pos x="195262" y="665062"/>
                </a:cxn>
                <a:cxn ang="0">
                  <a:pos x="92075" y="587100"/>
                </a:cxn>
                <a:cxn ang="0">
                  <a:pos x="25400" y="478908"/>
                </a:cxn>
                <a:cxn ang="0">
                  <a:pos x="1587" y="348441"/>
                </a:cxn>
                <a:cxn ang="0">
                  <a:pos x="30162" y="211610"/>
                </a:cxn>
                <a:cxn ang="0">
                  <a:pos x="106362" y="100236"/>
                </a:cxn>
                <a:cxn ang="0">
                  <a:pos x="219075" y="27047"/>
                </a:cxn>
                <a:cxn ang="0">
                  <a:pos x="355600" y="0"/>
                </a:cxn>
                <a:cxn ang="0">
                  <a:pos x="200025" y="353214"/>
                </a:cxn>
                <a:cxn ang="0">
                  <a:pos x="185737" y="318211"/>
                </a:cxn>
                <a:cxn ang="0">
                  <a:pos x="150812" y="303892"/>
                </a:cxn>
                <a:cxn ang="0">
                  <a:pos x="114300" y="318211"/>
                </a:cxn>
                <a:cxn ang="0">
                  <a:pos x="100012" y="353214"/>
                </a:cxn>
                <a:cxn ang="0">
                  <a:pos x="114300" y="389809"/>
                </a:cxn>
                <a:cxn ang="0">
                  <a:pos x="150812" y="404128"/>
                </a:cxn>
                <a:cxn ang="0">
                  <a:pos x="185737" y="389809"/>
                </a:cxn>
                <a:cxn ang="0">
                  <a:pos x="200025" y="353214"/>
                </a:cxn>
                <a:cxn ang="0">
                  <a:pos x="401637" y="353214"/>
                </a:cxn>
                <a:cxn ang="0">
                  <a:pos x="385762" y="316620"/>
                </a:cxn>
                <a:cxn ang="0">
                  <a:pos x="349250" y="302301"/>
                </a:cxn>
                <a:cxn ang="0">
                  <a:pos x="312737" y="316620"/>
                </a:cxn>
                <a:cxn ang="0">
                  <a:pos x="298450" y="353214"/>
                </a:cxn>
                <a:cxn ang="0">
                  <a:pos x="312737" y="389809"/>
                </a:cxn>
                <a:cxn ang="0">
                  <a:pos x="349250" y="404128"/>
                </a:cxn>
                <a:cxn ang="0">
                  <a:pos x="385762" y="389809"/>
                </a:cxn>
                <a:cxn ang="0">
                  <a:pos x="401637" y="353214"/>
                </a:cxn>
                <a:cxn ang="0">
                  <a:pos x="600075" y="353214"/>
                </a:cxn>
                <a:cxn ang="0">
                  <a:pos x="585787" y="316620"/>
                </a:cxn>
                <a:cxn ang="0">
                  <a:pos x="549275" y="302301"/>
                </a:cxn>
                <a:cxn ang="0">
                  <a:pos x="512762" y="316620"/>
                </a:cxn>
                <a:cxn ang="0">
                  <a:pos x="498475" y="353214"/>
                </a:cxn>
                <a:cxn ang="0">
                  <a:pos x="512762" y="388218"/>
                </a:cxn>
                <a:cxn ang="0">
                  <a:pos x="549275" y="404128"/>
                </a:cxn>
                <a:cxn ang="0">
                  <a:pos x="585787" y="388218"/>
                </a:cxn>
                <a:cxn ang="0">
                  <a:pos x="600075" y="353214"/>
                </a:cxn>
                <a:cxn ang="0">
                  <a:pos x="600075" y="353214"/>
                </a:cxn>
                <a:cxn ang="0">
                  <a:pos x="600075" y="353214"/>
                </a:cxn>
              </a:cxnLst>
              <a:pathLst>
                <a:path w="445" h="446">
                  <a:moveTo>
                    <a:pt x="224" y="0"/>
                  </a:moveTo>
                  <a:cubicBezTo>
                    <a:pt x="255" y="0"/>
                    <a:pt x="284" y="6"/>
                    <a:pt x="311" y="18"/>
                  </a:cubicBezTo>
                  <a:cubicBezTo>
                    <a:pt x="338" y="30"/>
                    <a:pt x="361" y="46"/>
                    <a:pt x="381" y="66"/>
                  </a:cubicBezTo>
                  <a:cubicBezTo>
                    <a:pt x="401" y="86"/>
                    <a:pt x="416" y="110"/>
                    <a:pt x="428" y="137"/>
                  </a:cubicBezTo>
                  <a:cubicBezTo>
                    <a:pt x="439" y="164"/>
                    <a:pt x="445" y="193"/>
                    <a:pt x="445" y="223"/>
                  </a:cubicBezTo>
                  <a:cubicBezTo>
                    <a:pt x="444" y="252"/>
                    <a:pt x="438" y="279"/>
                    <a:pt x="428" y="304"/>
                  </a:cubicBezTo>
                  <a:cubicBezTo>
                    <a:pt x="417" y="329"/>
                    <a:pt x="403" y="351"/>
                    <a:pt x="386" y="370"/>
                  </a:cubicBezTo>
                  <a:cubicBezTo>
                    <a:pt x="381" y="376"/>
                    <a:pt x="377" y="383"/>
                    <a:pt x="376" y="390"/>
                  </a:cubicBezTo>
                  <a:cubicBezTo>
                    <a:pt x="375" y="396"/>
                    <a:pt x="378" y="402"/>
                    <a:pt x="384" y="405"/>
                  </a:cubicBezTo>
                  <a:cubicBezTo>
                    <a:pt x="397" y="412"/>
                    <a:pt x="413" y="417"/>
                    <a:pt x="430" y="420"/>
                  </a:cubicBezTo>
                  <a:cubicBezTo>
                    <a:pt x="434" y="421"/>
                    <a:pt x="427" y="424"/>
                    <a:pt x="410" y="429"/>
                  </a:cubicBezTo>
                  <a:cubicBezTo>
                    <a:pt x="393" y="435"/>
                    <a:pt x="367" y="439"/>
                    <a:pt x="332" y="442"/>
                  </a:cubicBezTo>
                  <a:cubicBezTo>
                    <a:pt x="316" y="444"/>
                    <a:pt x="302" y="445"/>
                    <a:pt x="289" y="445"/>
                  </a:cubicBezTo>
                  <a:cubicBezTo>
                    <a:pt x="277" y="446"/>
                    <a:pt x="265" y="446"/>
                    <a:pt x="255" y="445"/>
                  </a:cubicBezTo>
                  <a:cubicBezTo>
                    <a:pt x="245" y="445"/>
                    <a:pt x="235" y="445"/>
                    <a:pt x="227" y="444"/>
                  </a:cubicBezTo>
                  <a:cubicBezTo>
                    <a:pt x="218" y="443"/>
                    <a:pt x="211" y="442"/>
                    <a:pt x="203" y="441"/>
                  </a:cubicBezTo>
                  <a:cubicBezTo>
                    <a:pt x="175" y="438"/>
                    <a:pt x="148" y="430"/>
                    <a:pt x="123" y="418"/>
                  </a:cubicBezTo>
                  <a:cubicBezTo>
                    <a:pt x="98" y="405"/>
                    <a:pt x="77" y="389"/>
                    <a:pt x="58" y="369"/>
                  </a:cubicBezTo>
                  <a:cubicBezTo>
                    <a:pt x="40" y="349"/>
                    <a:pt x="26" y="327"/>
                    <a:pt x="16" y="301"/>
                  </a:cubicBezTo>
                  <a:cubicBezTo>
                    <a:pt x="5" y="275"/>
                    <a:pt x="0" y="248"/>
                    <a:pt x="1" y="219"/>
                  </a:cubicBezTo>
                  <a:cubicBezTo>
                    <a:pt x="1" y="189"/>
                    <a:pt x="7" y="160"/>
                    <a:pt x="19" y="133"/>
                  </a:cubicBezTo>
                  <a:cubicBezTo>
                    <a:pt x="31" y="106"/>
                    <a:pt x="47" y="83"/>
                    <a:pt x="67" y="63"/>
                  </a:cubicBezTo>
                  <a:cubicBezTo>
                    <a:pt x="87" y="44"/>
                    <a:pt x="111" y="28"/>
                    <a:pt x="138" y="17"/>
                  </a:cubicBezTo>
                  <a:cubicBezTo>
                    <a:pt x="165" y="5"/>
                    <a:pt x="194" y="0"/>
                    <a:pt x="224" y="0"/>
                  </a:cubicBezTo>
                  <a:close/>
                  <a:moveTo>
                    <a:pt x="126" y="222"/>
                  </a:moveTo>
                  <a:cubicBezTo>
                    <a:pt x="126" y="213"/>
                    <a:pt x="123" y="206"/>
                    <a:pt x="117" y="200"/>
                  </a:cubicBezTo>
                  <a:cubicBezTo>
                    <a:pt x="111" y="194"/>
                    <a:pt x="103" y="191"/>
                    <a:pt x="95" y="191"/>
                  </a:cubicBezTo>
                  <a:cubicBezTo>
                    <a:pt x="86" y="191"/>
                    <a:pt x="78" y="194"/>
                    <a:pt x="72" y="200"/>
                  </a:cubicBezTo>
                  <a:cubicBezTo>
                    <a:pt x="66" y="206"/>
                    <a:pt x="63" y="213"/>
                    <a:pt x="63" y="222"/>
                  </a:cubicBezTo>
                  <a:cubicBezTo>
                    <a:pt x="63" y="231"/>
                    <a:pt x="66" y="238"/>
                    <a:pt x="72" y="245"/>
                  </a:cubicBezTo>
                  <a:cubicBezTo>
                    <a:pt x="78" y="251"/>
                    <a:pt x="86" y="254"/>
                    <a:pt x="95" y="254"/>
                  </a:cubicBezTo>
                  <a:cubicBezTo>
                    <a:pt x="103" y="254"/>
                    <a:pt x="111" y="251"/>
                    <a:pt x="117" y="245"/>
                  </a:cubicBezTo>
                  <a:cubicBezTo>
                    <a:pt x="123" y="238"/>
                    <a:pt x="126" y="231"/>
                    <a:pt x="126" y="222"/>
                  </a:cubicBezTo>
                  <a:close/>
                  <a:moveTo>
                    <a:pt x="253" y="222"/>
                  </a:moveTo>
                  <a:cubicBezTo>
                    <a:pt x="253" y="213"/>
                    <a:pt x="249" y="205"/>
                    <a:pt x="243" y="199"/>
                  </a:cubicBezTo>
                  <a:cubicBezTo>
                    <a:pt x="237" y="193"/>
                    <a:pt x="229" y="190"/>
                    <a:pt x="220" y="190"/>
                  </a:cubicBezTo>
                  <a:cubicBezTo>
                    <a:pt x="211" y="190"/>
                    <a:pt x="204" y="193"/>
                    <a:pt x="197" y="199"/>
                  </a:cubicBezTo>
                  <a:cubicBezTo>
                    <a:pt x="191" y="205"/>
                    <a:pt x="188" y="213"/>
                    <a:pt x="188" y="222"/>
                  </a:cubicBezTo>
                  <a:cubicBezTo>
                    <a:pt x="188" y="231"/>
                    <a:pt x="191" y="238"/>
                    <a:pt x="197" y="245"/>
                  </a:cubicBezTo>
                  <a:cubicBezTo>
                    <a:pt x="204" y="251"/>
                    <a:pt x="211" y="254"/>
                    <a:pt x="220" y="254"/>
                  </a:cubicBezTo>
                  <a:cubicBezTo>
                    <a:pt x="229" y="254"/>
                    <a:pt x="237" y="251"/>
                    <a:pt x="243" y="245"/>
                  </a:cubicBezTo>
                  <a:cubicBezTo>
                    <a:pt x="249" y="238"/>
                    <a:pt x="253" y="231"/>
                    <a:pt x="253" y="222"/>
                  </a:cubicBezTo>
                  <a:close/>
                  <a:moveTo>
                    <a:pt x="378" y="222"/>
                  </a:moveTo>
                  <a:cubicBezTo>
                    <a:pt x="378" y="213"/>
                    <a:pt x="375" y="205"/>
                    <a:pt x="369" y="199"/>
                  </a:cubicBezTo>
                  <a:cubicBezTo>
                    <a:pt x="362" y="193"/>
                    <a:pt x="355" y="190"/>
                    <a:pt x="346" y="190"/>
                  </a:cubicBezTo>
                  <a:cubicBezTo>
                    <a:pt x="337" y="190"/>
                    <a:pt x="329" y="193"/>
                    <a:pt x="323" y="199"/>
                  </a:cubicBezTo>
                  <a:cubicBezTo>
                    <a:pt x="317" y="205"/>
                    <a:pt x="314" y="213"/>
                    <a:pt x="314" y="222"/>
                  </a:cubicBezTo>
                  <a:cubicBezTo>
                    <a:pt x="314" y="230"/>
                    <a:pt x="317" y="238"/>
                    <a:pt x="323" y="244"/>
                  </a:cubicBezTo>
                  <a:cubicBezTo>
                    <a:pt x="329" y="251"/>
                    <a:pt x="337" y="254"/>
                    <a:pt x="346" y="254"/>
                  </a:cubicBezTo>
                  <a:cubicBezTo>
                    <a:pt x="355" y="254"/>
                    <a:pt x="362" y="251"/>
                    <a:pt x="369" y="244"/>
                  </a:cubicBezTo>
                  <a:cubicBezTo>
                    <a:pt x="375" y="238"/>
                    <a:pt x="378" y="230"/>
                    <a:pt x="378" y="222"/>
                  </a:cubicBezTo>
                  <a:close/>
                  <a:moveTo>
                    <a:pt x="378" y="222"/>
                  </a:moveTo>
                  <a:cubicBezTo>
                    <a:pt x="378" y="222"/>
                    <a:pt x="378" y="222"/>
                    <a:pt x="378" y="222"/>
                  </a:cubicBezTo>
                </a:path>
              </a:pathLst>
            </a:custGeom>
            <a:solidFill>
              <a:srgbClr val="E6E6E6"/>
            </a:solidFill>
            <a:ln w="9525">
              <a:noFill/>
            </a:ln>
          </p:spPr>
          <p:txBody>
            <a:bodyPr/>
            <a:p>
              <a:endParaRPr lang="zh-CN" altLang="en-US"/>
            </a:p>
          </p:txBody>
        </p:sp>
        <p:sp>
          <p:nvSpPr>
            <p:cNvPr id="12420" name="Freeform 179"/>
            <p:cNvSpPr>
              <a:spLocks noEditPoints="1"/>
            </p:cNvSpPr>
            <p:nvPr>
              <p:custDataLst>
                <p:tags r:id="rId130"/>
              </p:custDataLst>
            </p:nvPr>
          </p:nvSpPr>
          <p:spPr>
            <a:xfrm>
              <a:off x="10672763" y="2073275"/>
              <a:ext cx="706438" cy="711200"/>
            </a:xfrm>
            <a:custGeom>
              <a:avLst/>
              <a:gdLst/>
              <a:ahLst/>
              <a:cxnLst>
                <a:cxn ang="0">
                  <a:pos x="350837" y="1591"/>
                </a:cxn>
                <a:cxn ang="0">
                  <a:pos x="487362" y="27047"/>
                </a:cxn>
                <a:cxn ang="0">
                  <a:pos x="600075" y="101827"/>
                </a:cxn>
                <a:cxn ang="0">
                  <a:pos x="676275" y="213200"/>
                </a:cxn>
                <a:cxn ang="0">
                  <a:pos x="706438" y="350031"/>
                </a:cxn>
                <a:cxn ang="0">
                  <a:pos x="682625" y="480497"/>
                </a:cxn>
                <a:cxn ang="0">
                  <a:pos x="614362" y="588689"/>
                </a:cxn>
                <a:cxn ang="0">
                  <a:pos x="511175" y="665059"/>
                </a:cxn>
                <a:cxn ang="0">
                  <a:pos x="384175" y="703244"/>
                </a:cxn>
                <a:cxn ang="0">
                  <a:pos x="346075" y="708017"/>
                </a:cxn>
                <a:cxn ang="0">
                  <a:pos x="301625" y="709608"/>
                </a:cxn>
                <a:cxn ang="0">
                  <a:pos x="247650" y="709608"/>
                </a:cxn>
                <a:cxn ang="0">
                  <a:pos x="179387" y="704835"/>
                </a:cxn>
                <a:cxn ang="0">
                  <a:pos x="55562" y="684152"/>
                </a:cxn>
                <a:cxn ang="0">
                  <a:pos x="23812" y="669832"/>
                </a:cxn>
                <a:cxn ang="0">
                  <a:pos x="96837" y="645966"/>
                </a:cxn>
                <a:cxn ang="0">
                  <a:pos x="109537" y="620510"/>
                </a:cxn>
                <a:cxn ang="0">
                  <a:pos x="93662" y="590280"/>
                </a:cxn>
                <a:cxn ang="0">
                  <a:pos x="28575" y="485270"/>
                </a:cxn>
                <a:cxn ang="0">
                  <a:pos x="1587" y="356395"/>
                </a:cxn>
                <a:cxn ang="0">
                  <a:pos x="26987" y="219565"/>
                </a:cxn>
                <a:cxn ang="0">
                  <a:pos x="101600" y="106600"/>
                </a:cxn>
                <a:cxn ang="0">
                  <a:pos x="212725" y="30229"/>
                </a:cxn>
                <a:cxn ang="0">
                  <a:pos x="350837" y="1591"/>
                </a:cxn>
                <a:cxn ang="0">
                  <a:pos x="506412" y="354804"/>
                </a:cxn>
                <a:cxn ang="0">
                  <a:pos x="520700" y="389807"/>
                </a:cxn>
                <a:cxn ang="0">
                  <a:pos x="557212" y="405718"/>
                </a:cxn>
                <a:cxn ang="0">
                  <a:pos x="592137" y="389807"/>
                </a:cxn>
                <a:cxn ang="0">
                  <a:pos x="606425" y="354804"/>
                </a:cxn>
                <a:cxn ang="0">
                  <a:pos x="592137" y="319801"/>
                </a:cxn>
                <a:cxn ang="0">
                  <a:pos x="557212" y="305481"/>
                </a:cxn>
                <a:cxn ang="0">
                  <a:pos x="520700" y="319801"/>
                </a:cxn>
                <a:cxn ang="0">
                  <a:pos x="506412" y="354804"/>
                </a:cxn>
                <a:cxn ang="0">
                  <a:pos x="306387" y="354804"/>
                </a:cxn>
                <a:cxn ang="0">
                  <a:pos x="320675" y="391398"/>
                </a:cxn>
                <a:cxn ang="0">
                  <a:pos x="357187" y="405718"/>
                </a:cxn>
                <a:cxn ang="0">
                  <a:pos x="393700" y="391398"/>
                </a:cxn>
                <a:cxn ang="0">
                  <a:pos x="407987" y="354804"/>
                </a:cxn>
                <a:cxn ang="0">
                  <a:pos x="393700" y="318210"/>
                </a:cxn>
                <a:cxn ang="0">
                  <a:pos x="357187" y="303890"/>
                </a:cxn>
                <a:cxn ang="0">
                  <a:pos x="320675" y="318210"/>
                </a:cxn>
                <a:cxn ang="0">
                  <a:pos x="306387" y="354804"/>
                </a:cxn>
                <a:cxn ang="0">
                  <a:pos x="106362" y="354804"/>
                </a:cxn>
                <a:cxn ang="0">
                  <a:pos x="122237" y="389807"/>
                </a:cxn>
                <a:cxn ang="0">
                  <a:pos x="157162" y="405718"/>
                </a:cxn>
                <a:cxn ang="0">
                  <a:pos x="193675" y="389807"/>
                </a:cxn>
                <a:cxn ang="0">
                  <a:pos x="207962" y="354804"/>
                </a:cxn>
                <a:cxn ang="0">
                  <a:pos x="193675" y="318210"/>
                </a:cxn>
                <a:cxn ang="0">
                  <a:pos x="157162" y="303890"/>
                </a:cxn>
                <a:cxn ang="0">
                  <a:pos x="122237" y="318210"/>
                </a:cxn>
                <a:cxn ang="0">
                  <a:pos x="106362" y="354804"/>
                </a:cxn>
                <a:cxn ang="0">
                  <a:pos x="106362" y="354804"/>
                </a:cxn>
                <a:cxn ang="0">
                  <a:pos x="106362" y="354804"/>
                </a:cxn>
              </a:cxnLst>
              <a:pathLst>
                <a:path w="445" h="447">
                  <a:moveTo>
                    <a:pt x="221" y="1"/>
                  </a:moveTo>
                  <a:cubicBezTo>
                    <a:pt x="251" y="0"/>
                    <a:pt x="280" y="6"/>
                    <a:pt x="307" y="17"/>
                  </a:cubicBezTo>
                  <a:cubicBezTo>
                    <a:pt x="334" y="29"/>
                    <a:pt x="358" y="45"/>
                    <a:pt x="378" y="64"/>
                  </a:cubicBezTo>
                  <a:cubicBezTo>
                    <a:pt x="398" y="84"/>
                    <a:pt x="415" y="107"/>
                    <a:pt x="426" y="134"/>
                  </a:cubicBezTo>
                  <a:cubicBezTo>
                    <a:pt x="438" y="161"/>
                    <a:pt x="444" y="189"/>
                    <a:pt x="445" y="220"/>
                  </a:cubicBezTo>
                  <a:cubicBezTo>
                    <a:pt x="445" y="249"/>
                    <a:pt x="440" y="276"/>
                    <a:pt x="430" y="302"/>
                  </a:cubicBezTo>
                  <a:cubicBezTo>
                    <a:pt x="419" y="327"/>
                    <a:pt x="405" y="350"/>
                    <a:pt x="387" y="370"/>
                  </a:cubicBezTo>
                  <a:cubicBezTo>
                    <a:pt x="368" y="389"/>
                    <a:pt x="347" y="406"/>
                    <a:pt x="322" y="418"/>
                  </a:cubicBezTo>
                  <a:cubicBezTo>
                    <a:pt x="297" y="431"/>
                    <a:pt x="271" y="439"/>
                    <a:pt x="242" y="442"/>
                  </a:cubicBezTo>
                  <a:cubicBezTo>
                    <a:pt x="235" y="443"/>
                    <a:pt x="227" y="444"/>
                    <a:pt x="218" y="445"/>
                  </a:cubicBezTo>
                  <a:cubicBezTo>
                    <a:pt x="210" y="445"/>
                    <a:pt x="200" y="446"/>
                    <a:pt x="190" y="446"/>
                  </a:cubicBezTo>
                  <a:cubicBezTo>
                    <a:pt x="180" y="447"/>
                    <a:pt x="169" y="447"/>
                    <a:pt x="156" y="446"/>
                  </a:cubicBezTo>
                  <a:cubicBezTo>
                    <a:pt x="143" y="446"/>
                    <a:pt x="129" y="445"/>
                    <a:pt x="113" y="443"/>
                  </a:cubicBezTo>
                  <a:cubicBezTo>
                    <a:pt x="78" y="440"/>
                    <a:pt x="52" y="435"/>
                    <a:pt x="35" y="430"/>
                  </a:cubicBezTo>
                  <a:cubicBezTo>
                    <a:pt x="18" y="425"/>
                    <a:pt x="11" y="422"/>
                    <a:pt x="15" y="421"/>
                  </a:cubicBezTo>
                  <a:cubicBezTo>
                    <a:pt x="33" y="418"/>
                    <a:pt x="48" y="413"/>
                    <a:pt x="61" y="406"/>
                  </a:cubicBezTo>
                  <a:cubicBezTo>
                    <a:pt x="67" y="403"/>
                    <a:pt x="70" y="397"/>
                    <a:pt x="69" y="390"/>
                  </a:cubicBezTo>
                  <a:cubicBezTo>
                    <a:pt x="68" y="384"/>
                    <a:pt x="65" y="377"/>
                    <a:pt x="59" y="371"/>
                  </a:cubicBezTo>
                  <a:cubicBezTo>
                    <a:pt x="42" y="352"/>
                    <a:pt x="28" y="330"/>
                    <a:pt x="18" y="305"/>
                  </a:cubicBezTo>
                  <a:cubicBezTo>
                    <a:pt x="7" y="280"/>
                    <a:pt x="1" y="253"/>
                    <a:pt x="1" y="224"/>
                  </a:cubicBezTo>
                  <a:cubicBezTo>
                    <a:pt x="0" y="193"/>
                    <a:pt x="6" y="165"/>
                    <a:pt x="17" y="138"/>
                  </a:cubicBezTo>
                  <a:cubicBezTo>
                    <a:pt x="29" y="111"/>
                    <a:pt x="44" y="87"/>
                    <a:pt x="64" y="67"/>
                  </a:cubicBezTo>
                  <a:cubicBezTo>
                    <a:pt x="84" y="47"/>
                    <a:pt x="107" y="31"/>
                    <a:pt x="134" y="19"/>
                  </a:cubicBezTo>
                  <a:cubicBezTo>
                    <a:pt x="161" y="7"/>
                    <a:pt x="190" y="1"/>
                    <a:pt x="221" y="1"/>
                  </a:cubicBezTo>
                  <a:close/>
                  <a:moveTo>
                    <a:pt x="319" y="223"/>
                  </a:moveTo>
                  <a:cubicBezTo>
                    <a:pt x="319" y="232"/>
                    <a:pt x="322" y="239"/>
                    <a:pt x="328" y="245"/>
                  </a:cubicBezTo>
                  <a:cubicBezTo>
                    <a:pt x="334" y="252"/>
                    <a:pt x="342" y="255"/>
                    <a:pt x="351" y="255"/>
                  </a:cubicBezTo>
                  <a:cubicBezTo>
                    <a:pt x="359" y="255"/>
                    <a:pt x="367" y="252"/>
                    <a:pt x="373" y="245"/>
                  </a:cubicBezTo>
                  <a:cubicBezTo>
                    <a:pt x="379" y="239"/>
                    <a:pt x="382" y="232"/>
                    <a:pt x="382" y="223"/>
                  </a:cubicBezTo>
                  <a:cubicBezTo>
                    <a:pt x="382" y="214"/>
                    <a:pt x="379" y="207"/>
                    <a:pt x="373" y="201"/>
                  </a:cubicBezTo>
                  <a:cubicBezTo>
                    <a:pt x="367" y="195"/>
                    <a:pt x="359" y="192"/>
                    <a:pt x="351" y="192"/>
                  </a:cubicBezTo>
                  <a:cubicBezTo>
                    <a:pt x="342" y="192"/>
                    <a:pt x="334" y="195"/>
                    <a:pt x="328" y="201"/>
                  </a:cubicBezTo>
                  <a:cubicBezTo>
                    <a:pt x="322" y="207"/>
                    <a:pt x="319" y="214"/>
                    <a:pt x="319" y="223"/>
                  </a:cubicBezTo>
                  <a:close/>
                  <a:moveTo>
                    <a:pt x="193" y="223"/>
                  </a:moveTo>
                  <a:cubicBezTo>
                    <a:pt x="193" y="232"/>
                    <a:pt x="196" y="239"/>
                    <a:pt x="202" y="246"/>
                  </a:cubicBezTo>
                  <a:cubicBezTo>
                    <a:pt x="208" y="252"/>
                    <a:pt x="216" y="255"/>
                    <a:pt x="225" y="255"/>
                  </a:cubicBezTo>
                  <a:cubicBezTo>
                    <a:pt x="234" y="255"/>
                    <a:pt x="242" y="252"/>
                    <a:pt x="248" y="246"/>
                  </a:cubicBezTo>
                  <a:cubicBezTo>
                    <a:pt x="254" y="239"/>
                    <a:pt x="257" y="232"/>
                    <a:pt x="257" y="223"/>
                  </a:cubicBezTo>
                  <a:cubicBezTo>
                    <a:pt x="257" y="214"/>
                    <a:pt x="254" y="206"/>
                    <a:pt x="248" y="200"/>
                  </a:cubicBezTo>
                  <a:cubicBezTo>
                    <a:pt x="242" y="194"/>
                    <a:pt x="234" y="191"/>
                    <a:pt x="225" y="191"/>
                  </a:cubicBezTo>
                  <a:cubicBezTo>
                    <a:pt x="216" y="191"/>
                    <a:pt x="208" y="194"/>
                    <a:pt x="202" y="200"/>
                  </a:cubicBezTo>
                  <a:cubicBezTo>
                    <a:pt x="196" y="206"/>
                    <a:pt x="193" y="214"/>
                    <a:pt x="193" y="223"/>
                  </a:cubicBezTo>
                  <a:close/>
                  <a:moveTo>
                    <a:pt x="67" y="223"/>
                  </a:moveTo>
                  <a:cubicBezTo>
                    <a:pt x="67" y="231"/>
                    <a:pt x="70" y="239"/>
                    <a:pt x="77" y="245"/>
                  </a:cubicBezTo>
                  <a:cubicBezTo>
                    <a:pt x="83" y="252"/>
                    <a:pt x="90" y="255"/>
                    <a:pt x="99" y="255"/>
                  </a:cubicBezTo>
                  <a:cubicBezTo>
                    <a:pt x="108" y="255"/>
                    <a:pt x="116" y="252"/>
                    <a:pt x="122" y="245"/>
                  </a:cubicBezTo>
                  <a:cubicBezTo>
                    <a:pt x="128" y="239"/>
                    <a:pt x="131" y="231"/>
                    <a:pt x="131" y="223"/>
                  </a:cubicBezTo>
                  <a:cubicBezTo>
                    <a:pt x="131" y="214"/>
                    <a:pt x="128" y="206"/>
                    <a:pt x="122" y="200"/>
                  </a:cubicBezTo>
                  <a:cubicBezTo>
                    <a:pt x="116" y="194"/>
                    <a:pt x="108" y="191"/>
                    <a:pt x="99" y="191"/>
                  </a:cubicBezTo>
                  <a:cubicBezTo>
                    <a:pt x="90" y="191"/>
                    <a:pt x="83" y="194"/>
                    <a:pt x="77" y="200"/>
                  </a:cubicBezTo>
                  <a:cubicBezTo>
                    <a:pt x="70" y="206"/>
                    <a:pt x="67" y="214"/>
                    <a:pt x="67" y="223"/>
                  </a:cubicBezTo>
                  <a:close/>
                  <a:moveTo>
                    <a:pt x="67" y="223"/>
                  </a:moveTo>
                  <a:cubicBezTo>
                    <a:pt x="67" y="223"/>
                    <a:pt x="67" y="223"/>
                    <a:pt x="67" y="223"/>
                  </a:cubicBezTo>
                </a:path>
              </a:pathLst>
            </a:custGeom>
            <a:solidFill>
              <a:srgbClr val="F1F1F1"/>
            </a:solidFill>
            <a:ln w="9525">
              <a:noFill/>
            </a:ln>
          </p:spPr>
          <p:txBody>
            <a:bodyPr/>
            <a:p>
              <a:endParaRPr lang="zh-CN" altLang="en-US"/>
            </a:p>
          </p:txBody>
        </p:sp>
      </p:grpSp>
      <p:sp>
        <p:nvSpPr>
          <p:cNvPr id="7" name="KSO_TEMPLATE" hidden="1"/>
          <p:cNvSpPr/>
          <p:nvPr>
            <p:custDataLst>
              <p:tags r:id="rId13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 name="标题 1"/>
          <p:cNvSpPr>
            <a:spLocks noGrp="1"/>
          </p:cNvSpPr>
          <p:nvPr>
            <p:ph type="title" hasCustomPrompt="1"/>
          </p:nvPr>
        </p:nvSpPr>
        <p:spPr>
          <a:xfrm>
            <a:off x="3091963" y="4083675"/>
            <a:ext cx="6008076" cy="1028699"/>
          </a:xfrm>
        </p:spPr>
        <p:txBody>
          <a:bodyPr>
            <a:noAutofit/>
          </a:bodyPr>
          <a:lstStyle>
            <a:lvl1pPr algn="ctr">
              <a:defRPr sz="7200">
                <a:solidFill>
                  <a:schemeClr val="bg1"/>
                </a:solidFill>
                <a:latin typeface="微软雅黑" panose="020B0503020204020204" charset="-122"/>
                <a:ea typeface="微软雅黑" panose="020B0503020204020204" charset="-122"/>
              </a:defRPr>
            </a:lvl1pPr>
          </a:lstStyle>
          <a:p>
            <a:pPr fontAlgn="auto"/>
            <a:r>
              <a:rPr lang="zh-CN" altLang="en-US" strike="noStrike" noProof="1" dirty="0"/>
              <a:t>编辑标题</a:t>
            </a:r>
            <a:endParaRPr lang="zh-CN" altLang="en-US" strike="noStrike" noProof="1" dirty="0"/>
          </a:p>
        </p:txBody>
      </p:sp>
      <p:sp>
        <p:nvSpPr>
          <p:cNvPr id="4" name="文本占位符 3"/>
          <p:cNvSpPr>
            <a:spLocks noGrp="1"/>
          </p:cNvSpPr>
          <p:nvPr>
            <p:ph type="body" sz="quarter" idx="10" hasCustomPrompt="1"/>
          </p:nvPr>
        </p:nvSpPr>
        <p:spPr>
          <a:xfrm>
            <a:off x="3091926" y="5191079"/>
            <a:ext cx="6008114" cy="454025"/>
          </a:xfrm>
        </p:spPr>
        <p:txBody>
          <a:bodyPr/>
          <a:lstStyle>
            <a:lvl1pPr marL="0" indent="0" algn="ctr">
              <a:buNone/>
              <a:defRPr>
                <a:solidFill>
                  <a:schemeClr val="bg1"/>
                </a:solidFill>
                <a:latin typeface="微软雅黑" panose="020B0503020204020204" charset="-122"/>
                <a:ea typeface="微软雅黑" panose="020B0503020204020204" charset="-122"/>
              </a:defRPr>
            </a:lvl1pPr>
          </a:lstStyle>
          <a:p>
            <a:pPr lvl="0" fontAlgn="auto"/>
            <a:r>
              <a:rPr lang="zh-CN" altLang="en-US" strike="noStrike" noProof="1" dirty="0"/>
              <a:t>单击此处编辑副标题</a:t>
            </a:r>
            <a:endParaRPr lang="zh-CN" altLang="en-US" strike="noStrike" noProof="1" dirty="0"/>
          </a:p>
          <a:p>
            <a:pPr lvl="0" fontAlgn="auto"/>
            <a:endParaRPr lang="zh-CN" altLang="en-US" strike="noStrike" noProof="1" dirty="0"/>
          </a:p>
        </p:txBody>
      </p:sp>
      <p:sp>
        <p:nvSpPr>
          <p:cNvPr id="3" name="日期占位符 2"/>
          <p:cNvSpPr>
            <a:spLocks noGrp="1"/>
          </p:cNvSpPr>
          <p:nvPr>
            <p:ph type="dt" sz="half" idx="11"/>
            <p:custDataLst>
              <p:tags r:id="rId132"/>
            </p:custDataLst>
          </p:nvPr>
        </p:nvSpPr>
        <p:spPr>
          <a:xfrm>
            <a:off x="879475" y="6350000"/>
            <a:ext cx="2700338" cy="315913"/>
          </a:xfrm>
          <a:prstGeom prst="rect">
            <a:avLst/>
          </a:prstGeom>
        </p:spPr>
        <p:txBody>
          <a:bodyPr vert="horz" lIns="91440" tIns="45720" rIns="91440" bIns="46800" rtlCol="0" anchor="ctr">
            <a:normAutofit/>
          </a:bodyPr>
          <a:lstStyle>
            <a:lvl1pPr>
              <a:defRPr>
                <a:latin typeface="微软雅黑" panose="020B0503020204020204" charset="-122"/>
                <a:ea typeface="微软雅黑" panose="020B0503020204020204" charset="-122"/>
              </a:defRPr>
            </a:lvl1p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
        <p:nvSpPr>
          <p:cNvPr id="5" name="页脚占位符 4"/>
          <p:cNvSpPr>
            <a:spLocks noGrp="1"/>
          </p:cNvSpPr>
          <p:nvPr>
            <p:ph type="ftr" sz="quarter" idx="12"/>
            <p:custDataLst>
              <p:tags r:id="rId133"/>
            </p:custDataLst>
          </p:nvPr>
        </p:nvSpPr>
        <p:spPr>
          <a:xfrm>
            <a:off x="4116388" y="6350000"/>
            <a:ext cx="3959225" cy="315913"/>
          </a:xfrm>
          <a:prstGeom prst="rect">
            <a:avLst/>
          </a:prstGeom>
        </p:spPr>
        <p:txBody>
          <a:bodyPr vert="horz" lIns="91440" tIns="45720" rIns="91440" bIns="46800" rtlCol="0" anchor="ctr">
            <a:normAutofit/>
          </a:bodyPr>
          <a:lstStyle>
            <a:lvl1pPr>
              <a:defRPr>
                <a:latin typeface="微软雅黑" panose="020B0503020204020204" charset="-122"/>
                <a:ea typeface="微软雅黑" panose="020B0503020204020204" charset="-122"/>
              </a:defRPr>
            </a:lvl1pPr>
          </a:lstStyle>
          <a:p>
            <a:pPr fontAlgn="auto"/>
            <a:endParaRPr lang="zh-CN" altLang="en-US" strike="noStrike" noProof="1" dirty="0"/>
          </a:p>
        </p:txBody>
      </p:sp>
      <p:sp>
        <p:nvSpPr>
          <p:cNvPr id="6" name="灯片编号占位符 5"/>
          <p:cNvSpPr>
            <a:spLocks noGrp="1"/>
          </p:cNvSpPr>
          <p:nvPr>
            <p:ph type="sldNum" sz="quarter" idx="13"/>
            <p:custDataLst>
              <p:tags r:id="rId134"/>
            </p:custDataLst>
          </p:nvPr>
        </p:nvSpPr>
        <p:spPr>
          <a:xfrm>
            <a:off x="8610600" y="6350000"/>
            <a:ext cx="2700338" cy="315913"/>
          </a:xfrm>
          <a:prstGeom prst="rect">
            <a:avLst/>
          </a:prstGeom>
        </p:spPr>
        <p:txBody>
          <a:bodyPr vert="horz" lIns="91440" tIns="45720" rIns="91440" bIns="46800" rtlCol="0" anchor="ctr">
            <a:normAutofit/>
          </a:bodyPr>
          <a:lstStyle>
            <a:lvl1pPr>
              <a:defRPr>
                <a:latin typeface="微软雅黑" panose="020B0503020204020204" charset="-122"/>
                <a:ea typeface="微软雅黑" panose="020B0503020204020204" charset="-122"/>
              </a:defRPr>
            </a:lvl1p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
        <p:nvSpPr>
          <p:cNvPr id="4" name="页脚占位符 3"/>
          <p:cNvSpPr>
            <a:spLocks noGrp="1"/>
          </p:cNvSpPr>
          <p:nvPr>
            <p:ph type="ftr" sz="quarter" idx="11"/>
          </p:nvPr>
        </p:nvSpPr>
        <p:spPr/>
        <p:txBody>
          <a:bodyPr/>
          <a:p>
            <a:pPr fontAlgn="auto"/>
            <a:endParaRPr lang="zh-CN" altLang="en-US" strike="noStrike" noProof="1" dirty="0"/>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sp>
        <p:nvSpPr>
          <p:cNvPr id="137" name="矩形 136"/>
          <p:cNvSpPr/>
          <p:nvPr>
            <p:custDataLst>
              <p:tags r:id="rId2"/>
            </p:custDataLst>
          </p:nvPr>
        </p:nvSpPr>
        <p:spPr>
          <a:xfrm>
            <a:off x="342900" y="444500"/>
            <a:ext cx="11506200" cy="596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latin typeface="微软雅黑" panose="020B0503020204020204" charset="-122"/>
              <a:ea typeface="微软雅黑" panose="020B0503020204020204" charset="-122"/>
            </a:endParaRPr>
          </a:p>
        </p:txBody>
      </p:sp>
      <p:grpSp>
        <p:nvGrpSpPr>
          <p:cNvPr id="3076" name="组合 6"/>
          <p:cNvGrpSpPr/>
          <p:nvPr/>
        </p:nvGrpSpPr>
        <p:grpSpPr>
          <a:xfrm>
            <a:off x="9963150" y="5230813"/>
            <a:ext cx="2152650" cy="1625600"/>
            <a:chOff x="6119813" y="1327150"/>
            <a:chExt cx="5618163" cy="4246563"/>
          </a:xfrm>
        </p:grpSpPr>
        <p:sp>
          <p:nvSpPr>
            <p:cNvPr id="3077" name="Freeform 51"/>
            <p:cNvSpPr>
              <a:spLocks noEditPoints="1"/>
            </p:cNvSpPr>
            <p:nvPr>
              <p:custDataLst>
                <p:tags r:id="rId3"/>
              </p:custDataLst>
            </p:nvPr>
          </p:nvSpPr>
          <p:spPr>
            <a:xfrm>
              <a:off x="9231313" y="3797300"/>
              <a:ext cx="831850" cy="831850"/>
            </a:xfrm>
            <a:custGeom>
              <a:avLst/>
              <a:gdLst/>
              <a:ahLst/>
              <a:cxnLst>
                <a:cxn ang="0">
                  <a:pos x="0" y="415925"/>
                </a:cxn>
                <a:cxn ang="0">
                  <a:pos x="415925" y="831850"/>
                </a:cxn>
                <a:cxn ang="0">
                  <a:pos x="831850" y="415925"/>
                </a:cxn>
                <a:cxn ang="0">
                  <a:pos x="415925" y="0"/>
                </a:cxn>
                <a:cxn ang="0">
                  <a:pos x="0" y="415925"/>
                </a:cxn>
                <a:cxn ang="0">
                  <a:pos x="0" y="415925"/>
                </a:cxn>
                <a:cxn ang="0">
                  <a:pos x="0" y="415925"/>
                </a:cxn>
              </a:cxnLst>
              <a:pathLst>
                <a:path w="524" h="524">
                  <a:moveTo>
                    <a:pt x="0" y="262"/>
                  </a:moveTo>
                  <a:cubicBezTo>
                    <a:pt x="0" y="407"/>
                    <a:pt x="117" y="524"/>
                    <a:pt x="262" y="524"/>
                  </a:cubicBezTo>
                  <a:cubicBezTo>
                    <a:pt x="407" y="524"/>
                    <a:pt x="524" y="407"/>
                    <a:pt x="524" y="262"/>
                  </a:cubicBezTo>
                  <a:cubicBezTo>
                    <a:pt x="524" y="117"/>
                    <a:pt x="407" y="0"/>
                    <a:pt x="262" y="0"/>
                  </a:cubicBezTo>
                  <a:cubicBezTo>
                    <a:pt x="117" y="0"/>
                    <a:pt x="0" y="117"/>
                    <a:pt x="0" y="262"/>
                  </a:cubicBezTo>
                  <a:close/>
                  <a:moveTo>
                    <a:pt x="0" y="262"/>
                  </a:moveTo>
                  <a:cubicBezTo>
                    <a:pt x="0" y="262"/>
                    <a:pt x="0" y="262"/>
                    <a:pt x="0" y="262"/>
                  </a:cubicBezTo>
                </a:path>
              </a:pathLst>
            </a:custGeom>
            <a:solidFill>
              <a:srgbClr val="AEECFF"/>
            </a:solidFill>
            <a:ln w="9525">
              <a:noFill/>
            </a:ln>
          </p:spPr>
          <p:txBody>
            <a:bodyPr/>
            <a:p>
              <a:endParaRPr lang="zh-CN" altLang="en-US"/>
            </a:p>
          </p:txBody>
        </p:sp>
        <p:sp>
          <p:nvSpPr>
            <p:cNvPr id="3078" name="Freeform 52"/>
            <p:cNvSpPr>
              <a:spLocks noEditPoints="1"/>
            </p:cNvSpPr>
            <p:nvPr>
              <p:custDataLst>
                <p:tags r:id="rId4"/>
              </p:custDataLst>
            </p:nvPr>
          </p:nvSpPr>
          <p:spPr>
            <a:xfrm>
              <a:off x="9215438" y="3860800"/>
              <a:ext cx="830263" cy="496887"/>
            </a:xfrm>
            <a:custGeom>
              <a:avLst/>
              <a:gdLst/>
              <a:ahLst/>
              <a:cxnLst>
                <a:cxn ang="0">
                  <a:pos x="644525" y="44449"/>
                </a:cxn>
                <a:cxn ang="0">
                  <a:pos x="600075" y="0"/>
                </a:cxn>
                <a:cxn ang="0">
                  <a:pos x="22225" y="274637"/>
                </a:cxn>
                <a:cxn ang="0">
                  <a:pos x="25400" y="452437"/>
                </a:cxn>
                <a:cxn ang="0">
                  <a:pos x="644525" y="44449"/>
                </a:cxn>
                <a:cxn ang="0">
                  <a:pos x="565150" y="149224"/>
                </a:cxn>
                <a:cxn ang="0">
                  <a:pos x="284162" y="398462"/>
                </a:cxn>
                <a:cxn ang="0">
                  <a:pos x="377825" y="455612"/>
                </a:cxn>
                <a:cxn ang="0">
                  <a:pos x="609600" y="180974"/>
                </a:cxn>
                <a:cxn ang="0">
                  <a:pos x="565150" y="149224"/>
                </a:cxn>
                <a:cxn ang="0">
                  <a:pos x="642937" y="192087"/>
                </a:cxn>
                <a:cxn ang="0">
                  <a:pos x="527050" y="474662"/>
                </a:cxn>
                <a:cxn ang="0">
                  <a:pos x="630237" y="474662"/>
                </a:cxn>
                <a:cxn ang="0">
                  <a:pos x="685800" y="207962"/>
                </a:cxn>
                <a:cxn ang="0">
                  <a:pos x="642937" y="192087"/>
                </a:cxn>
                <a:cxn ang="0">
                  <a:pos x="730250" y="171449"/>
                </a:cxn>
                <a:cxn ang="0">
                  <a:pos x="730250" y="496887"/>
                </a:cxn>
                <a:cxn ang="0">
                  <a:pos x="830263" y="473074"/>
                </a:cxn>
                <a:cxn ang="0">
                  <a:pos x="769937" y="171449"/>
                </a:cxn>
                <a:cxn ang="0">
                  <a:pos x="730250" y="171449"/>
                </a:cxn>
                <a:cxn ang="0">
                  <a:pos x="730250" y="171449"/>
                </a:cxn>
                <a:cxn ang="0">
                  <a:pos x="730250" y="171449"/>
                </a:cxn>
              </a:cxnLst>
              <a:pathLst>
                <a:path w="523" h="313">
                  <a:moveTo>
                    <a:pt x="406" y="28"/>
                  </a:moveTo>
                  <a:cubicBezTo>
                    <a:pt x="378" y="0"/>
                    <a:pt x="378" y="0"/>
                    <a:pt x="378" y="0"/>
                  </a:cubicBezTo>
                  <a:cubicBezTo>
                    <a:pt x="14" y="173"/>
                    <a:pt x="14" y="173"/>
                    <a:pt x="14" y="173"/>
                  </a:cubicBezTo>
                  <a:cubicBezTo>
                    <a:pt x="14" y="173"/>
                    <a:pt x="0" y="224"/>
                    <a:pt x="16" y="285"/>
                  </a:cubicBezTo>
                  <a:cubicBezTo>
                    <a:pt x="121" y="217"/>
                    <a:pt x="333" y="76"/>
                    <a:pt x="406" y="28"/>
                  </a:cubicBezTo>
                  <a:close/>
                  <a:moveTo>
                    <a:pt x="356" y="94"/>
                  </a:moveTo>
                  <a:cubicBezTo>
                    <a:pt x="179" y="251"/>
                    <a:pt x="179" y="251"/>
                    <a:pt x="179" y="251"/>
                  </a:cubicBezTo>
                  <a:cubicBezTo>
                    <a:pt x="238" y="287"/>
                    <a:pt x="238" y="287"/>
                    <a:pt x="238" y="287"/>
                  </a:cubicBezTo>
                  <a:cubicBezTo>
                    <a:pt x="384" y="114"/>
                    <a:pt x="384" y="114"/>
                    <a:pt x="384" y="114"/>
                  </a:cubicBezTo>
                  <a:lnTo>
                    <a:pt x="356" y="94"/>
                  </a:lnTo>
                  <a:close/>
                  <a:moveTo>
                    <a:pt x="405" y="121"/>
                  </a:moveTo>
                  <a:cubicBezTo>
                    <a:pt x="332" y="299"/>
                    <a:pt x="332" y="299"/>
                    <a:pt x="332" y="299"/>
                  </a:cubicBezTo>
                  <a:cubicBezTo>
                    <a:pt x="397" y="299"/>
                    <a:pt x="397" y="299"/>
                    <a:pt x="397" y="299"/>
                  </a:cubicBezTo>
                  <a:cubicBezTo>
                    <a:pt x="432" y="131"/>
                    <a:pt x="432" y="131"/>
                    <a:pt x="432" y="131"/>
                  </a:cubicBezTo>
                  <a:lnTo>
                    <a:pt x="405" y="121"/>
                  </a:lnTo>
                  <a:close/>
                  <a:moveTo>
                    <a:pt x="460" y="108"/>
                  </a:moveTo>
                  <a:cubicBezTo>
                    <a:pt x="460" y="313"/>
                    <a:pt x="460" y="313"/>
                    <a:pt x="460" y="313"/>
                  </a:cubicBezTo>
                  <a:cubicBezTo>
                    <a:pt x="523" y="298"/>
                    <a:pt x="523" y="298"/>
                    <a:pt x="523" y="298"/>
                  </a:cubicBezTo>
                  <a:cubicBezTo>
                    <a:pt x="485" y="108"/>
                    <a:pt x="485" y="108"/>
                    <a:pt x="485" y="108"/>
                  </a:cubicBezTo>
                  <a:lnTo>
                    <a:pt x="460" y="108"/>
                  </a:lnTo>
                  <a:close/>
                  <a:moveTo>
                    <a:pt x="460" y="108"/>
                  </a:moveTo>
                  <a:cubicBezTo>
                    <a:pt x="460" y="108"/>
                    <a:pt x="460" y="108"/>
                    <a:pt x="460" y="108"/>
                  </a:cubicBezTo>
                </a:path>
              </a:pathLst>
            </a:custGeom>
            <a:solidFill>
              <a:srgbClr val="E3FAFF"/>
            </a:solidFill>
            <a:ln w="9525">
              <a:noFill/>
            </a:ln>
          </p:spPr>
          <p:txBody>
            <a:bodyPr/>
            <a:p>
              <a:endParaRPr lang="zh-CN" altLang="en-US"/>
            </a:p>
          </p:txBody>
        </p:sp>
        <p:sp>
          <p:nvSpPr>
            <p:cNvPr id="3079" name="Freeform 53"/>
            <p:cNvSpPr>
              <a:spLocks noEditPoints="1"/>
            </p:cNvSpPr>
            <p:nvPr>
              <p:custDataLst>
                <p:tags r:id="rId5"/>
              </p:custDataLst>
            </p:nvPr>
          </p:nvSpPr>
          <p:spPr>
            <a:xfrm>
              <a:off x="9755188" y="3797300"/>
              <a:ext cx="290513" cy="290512"/>
            </a:xfrm>
            <a:custGeom>
              <a:avLst/>
              <a:gdLst/>
              <a:ahLst/>
              <a:cxnLst>
                <a:cxn ang="0">
                  <a:pos x="0" y="144462"/>
                </a:cxn>
                <a:cxn ang="0">
                  <a:pos x="146050" y="290512"/>
                </a:cxn>
                <a:cxn ang="0">
                  <a:pos x="290513" y="144462"/>
                </a:cxn>
                <a:cxn ang="0">
                  <a:pos x="146050" y="0"/>
                </a:cxn>
                <a:cxn ang="0">
                  <a:pos x="0" y="144462"/>
                </a:cxn>
                <a:cxn ang="0">
                  <a:pos x="0" y="144462"/>
                </a:cxn>
                <a:cxn ang="0">
                  <a:pos x="0" y="144462"/>
                </a:cxn>
              </a:cxnLst>
              <a:pathLst>
                <a:path w="183" h="183">
                  <a:moveTo>
                    <a:pt x="0" y="91"/>
                  </a:moveTo>
                  <a:cubicBezTo>
                    <a:pt x="0" y="142"/>
                    <a:pt x="41" y="183"/>
                    <a:pt x="92" y="183"/>
                  </a:cubicBezTo>
                  <a:cubicBezTo>
                    <a:pt x="142" y="183"/>
                    <a:pt x="183" y="142"/>
                    <a:pt x="183" y="91"/>
                  </a:cubicBezTo>
                  <a:cubicBezTo>
                    <a:pt x="183" y="41"/>
                    <a:pt x="142" y="0"/>
                    <a:pt x="92" y="0"/>
                  </a:cubicBezTo>
                  <a:cubicBezTo>
                    <a:pt x="41" y="0"/>
                    <a:pt x="0" y="41"/>
                    <a:pt x="0" y="91"/>
                  </a:cubicBezTo>
                  <a:close/>
                  <a:moveTo>
                    <a:pt x="0" y="91"/>
                  </a:moveTo>
                  <a:cubicBezTo>
                    <a:pt x="0" y="91"/>
                    <a:pt x="0" y="91"/>
                    <a:pt x="0" y="91"/>
                  </a:cubicBezTo>
                </a:path>
              </a:pathLst>
            </a:custGeom>
            <a:solidFill>
              <a:srgbClr val="FFFF5F"/>
            </a:solidFill>
            <a:ln w="9525">
              <a:noFill/>
            </a:ln>
          </p:spPr>
          <p:txBody>
            <a:bodyPr/>
            <a:p>
              <a:endParaRPr lang="zh-CN" altLang="en-US"/>
            </a:p>
          </p:txBody>
        </p:sp>
        <p:sp>
          <p:nvSpPr>
            <p:cNvPr id="3080" name="Freeform 54"/>
            <p:cNvSpPr>
              <a:spLocks noEditPoints="1"/>
            </p:cNvSpPr>
            <p:nvPr>
              <p:custDataLst>
                <p:tags r:id="rId6"/>
              </p:custDataLst>
            </p:nvPr>
          </p:nvSpPr>
          <p:spPr>
            <a:xfrm>
              <a:off x="9244013" y="4102100"/>
              <a:ext cx="684213" cy="527050"/>
            </a:xfrm>
            <a:custGeom>
              <a:avLst/>
              <a:gdLst/>
              <a:ahLst/>
              <a:cxnLst>
                <a:cxn ang="0">
                  <a:pos x="403225" y="527050"/>
                </a:cxn>
                <a:cxn ang="0">
                  <a:pos x="684213" y="417512"/>
                </a:cxn>
                <a:cxn ang="0">
                  <a:pos x="655637" y="369887"/>
                </a:cxn>
                <a:cxn ang="0">
                  <a:pos x="330200" y="44450"/>
                </a:cxn>
                <a:cxn ang="0">
                  <a:pos x="171450" y="44450"/>
                </a:cxn>
                <a:cxn ang="0">
                  <a:pos x="0" y="214312"/>
                </a:cxn>
                <a:cxn ang="0">
                  <a:pos x="403225" y="527050"/>
                </a:cxn>
                <a:cxn ang="0">
                  <a:pos x="403225" y="527050"/>
                </a:cxn>
                <a:cxn ang="0">
                  <a:pos x="403225" y="527050"/>
                </a:cxn>
              </a:cxnLst>
              <a:pathLst>
                <a:path w="431" h="332">
                  <a:moveTo>
                    <a:pt x="254" y="332"/>
                  </a:moveTo>
                  <a:cubicBezTo>
                    <a:pt x="322" y="332"/>
                    <a:pt x="384" y="306"/>
                    <a:pt x="431" y="263"/>
                  </a:cubicBezTo>
                  <a:cubicBezTo>
                    <a:pt x="428" y="252"/>
                    <a:pt x="422" y="242"/>
                    <a:pt x="413" y="233"/>
                  </a:cubicBezTo>
                  <a:cubicBezTo>
                    <a:pt x="208" y="28"/>
                    <a:pt x="208" y="28"/>
                    <a:pt x="208" y="28"/>
                  </a:cubicBezTo>
                  <a:cubicBezTo>
                    <a:pt x="180" y="0"/>
                    <a:pt x="135" y="0"/>
                    <a:pt x="108" y="28"/>
                  </a:cubicBezTo>
                  <a:cubicBezTo>
                    <a:pt x="0" y="135"/>
                    <a:pt x="0" y="135"/>
                    <a:pt x="0" y="135"/>
                  </a:cubicBezTo>
                  <a:cubicBezTo>
                    <a:pt x="29" y="249"/>
                    <a:pt x="132" y="332"/>
                    <a:pt x="254" y="332"/>
                  </a:cubicBezTo>
                  <a:close/>
                  <a:moveTo>
                    <a:pt x="254" y="332"/>
                  </a:moveTo>
                  <a:cubicBezTo>
                    <a:pt x="254" y="332"/>
                    <a:pt x="254" y="332"/>
                    <a:pt x="254" y="332"/>
                  </a:cubicBezTo>
                </a:path>
              </a:pathLst>
            </a:custGeom>
            <a:solidFill>
              <a:srgbClr val="66BF47"/>
            </a:solidFill>
            <a:ln w="9525">
              <a:noFill/>
            </a:ln>
          </p:spPr>
          <p:txBody>
            <a:bodyPr/>
            <a:p>
              <a:endParaRPr lang="zh-CN" altLang="en-US"/>
            </a:p>
          </p:txBody>
        </p:sp>
        <p:sp>
          <p:nvSpPr>
            <p:cNvPr id="3081" name="Freeform 55"/>
            <p:cNvSpPr>
              <a:spLocks noEditPoints="1"/>
            </p:cNvSpPr>
            <p:nvPr>
              <p:custDataLst>
                <p:tags r:id="rId7"/>
              </p:custDataLst>
            </p:nvPr>
          </p:nvSpPr>
          <p:spPr>
            <a:xfrm>
              <a:off x="9442450" y="4179888"/>
              <a:ext cx="604838" cy="449262"/>
            </a:xfrm>
            <a:custGeom>
              <a:avLst/>
              <a:gdLst/>
              <a:ahLst/>
              <a:cxnLst>
                <a:cxn ang="0">
                  <a:pos x="0" y="395287"/>
                </a:cxn>
                <a:cxn ang="0">
                  <a:pos x="204787" y="449262"/>
                </a:cxn>
                <a:cxn ang="0">
                  <a:pos x="604838" y="146049"/>
                </a:cxn>
                <a:cxn ang="0">
                  <a:pos x="503237" y="44449"/>
                </a:cxn>
                <a:cxn ang="0">
                  <a:pos x="344487" y="44449"/>
                </a:cxn>
                <a:cxn ang="0">
                  <a:pos x="19050" y="369887"/>
                </a:cxn>
                <a:cxn ang="0">
                  <a:pos x="0" y="395287"/>
                </a:cxn>
                <a:cxn ang="0">
                  <a:pos x="0" y="395287"/>
                </a:cxn>
                <a:cxn ang="0">
                  <a:pos x="0" y="395287"/>
                </a:cxn>
              </a:cxnLst>
              <a:pathLst>
                <a:path w="381" h="283">
                  <a:moveTo>
                    <a:pt x="0" y="249"/>
                  </a:moveTo>
                  <a:cubicBezTo>
                    <a:pt x="39" y="272"/>
                    <a:pt x="84" y="283"/>
                    <a:pt x="129" y="283"/>
                  </a:cubicBezTo>
                  <a:cubicBezTo>
                    <a:pt x="247" y="283"/>
                    <a:pt x="350" y="205"/>
                    <a:pt x="381" y="92"/>
                  </a:cubicBezTo>
                  <a:cubicBezTo>
                    <a:pt x="317" y="28"/>
                    <a:pt x="317" y="28"/>
                    <a:pt x="317" y="28"/>
                  </a:cubicBezTo>
                  <a:cubicBezTo>
                    <a:pt x="290" y="0"/>
                    <a:pt x="245" y="0"/>
                    <a:pt x="217" y="28"/>
                  </a:cubicBezTo>
                  <a:cubicBezTo>
                    <a:pt x="12" y="233"/>
                    <a:pt x="12" y="233"/>
                    <a:pt x="12" y="233"/>
                  </a:cubicBezTo>
                  <a:cubicBezTo>
                    <a:pt x="7" y="238"/>
                    <a:pt x="3" y="244"/>
                    <a:pt x="0" y="249"/>
                  </a:cubicBezTo>
                  <a:close/>
                  <a:moveTo>
                    <a:pt x="0" y="249"/>
                  </a:moveTo>
                  <a:cubicBezTo>
                    <a:pt x="0" y="249"/>
                    <a:pt x="0" y="249"/>
                    <a:pt x="0" y="249"/>
                  </a:cubicBezTo>
                </a:path>
              </a:pathLst>
            </a:custGeom>
            <a:solidFill>
              <a:srgbClr val="3FB018"/>
            </a:solidFill>
            <a:ln w="9525">
              <a:noFill/>
            </a:ln>
          </p:spPr>
          <p:txBody>
            <a:bodyPr/>
            <a:p>
              <a:endParaRPr lang="zh-CN" altLang="en-US"/>
            </a:p>
          </p:txBody>
        </p:sp>
        <p:sp>
          <p:nvSpPr>
            <p:cNvPr id="3082" name="Freeform 56"/>
            <p:cNvSpPr>
              <a:spLocks noEditPoints="1"/>
            </p:cNvSpPr>
            <p:nvPr>
              <p:custDataLst>
                <p:tags r:id="rId8"/>
              </p:custDataLst>
            </p:nvPr>
          </p:nvSpPr>
          <p:spPr>
            <a:xfrm>
              <a:off x="9321800" y="4313238"/>
              <a:ext cx="512763" cy="315912"/>
            </a:xfrm>
            <a:custGeom>
              <a:avLst/>
              <a:gdLst/>
              <a:ahLst/>
              <a:cxnLst>
                <a:cxn ang="0">
                  <a:pos x="325437" y="315912"/>
                </a:cxn>
                <a:cxn ang="0">
                  <a:pos x="512763" y="271462"/>
                </a:cxn>
                <a:cxn ang="0">
                  <a:pos x="290512" y="50799"/>
                </a:cxn>
                <a:cxn ang="0">
                  <a:pos x="109537" y="50799"/>
                </a:cxn>
                <a:cxn ang="0">
                  <a:pos x="0" y="160337"/>
                </a:cxn>
                <a:cxn ang="0">
                  <a:pos x="325437" y="315912"/>
                </a:cxn>
                <a:cxn ang="0">
                  <a:pos x="325437" y="315912"/>
                </a:cxn>
                <a:cxn ang="0">
                  <a:pos x="325437" y="315912"/>
                </a:cxn>
              </a:cxnLst>
              <a:pathLst>
                <a:path w="323" h="199">
                  <a:moveTo>
                    <a:pt x="205" y="199"/>
                  </a:moveTo>
                  <a:cubicBezTo>
                    <a:pt x="246" y="199"/>
                    <a:pt x="286" y="190"/>
                    <a:pt x="323" y="171"/>
                  </a:cubicBezTo>
                  <a:cubicBezTo>
                    <a:pt x="183" y="32"/>
                    <a:pt x="183" y="32"/>
                    <a:pt x="183" y="32"/>
                  </a:cubicBezTo>
                  <a:cubicBezTo>
                    <a:pt x="151" y="0"/>
                    <a:pt x="100" y="0"/>
                    <a:pt x="69" y="32"/>
                  </a:cubicBezTo>
                  <a:cubicBezTo>
                    <a:pt x="0" y="101"/>
                    <a:pt x="0" y="101"/>
                    <a:pt x="0" y="101"/>
                  </a:cubicBezTo>
                  <a:cubicBezTo>
                    <a:pt x="50" y="163"/>
                    <a:pt x="125" y="199"/>
                    <a:pt x="205" y="199"/>
                  </a:cubicBezTo>
                  <a:close/>
                  <a:moveTo>
                    <a:pt x="205" y="199"/>
                  </a:moveTo>
                  <a:cubicBezTo>
                    <a:pt x="205" y="199"/>
                    <a:pt x="205" y="199"/>
                    <a:pt x="205" y="199"/>
                  </a:cubicBezTo>
                </a:path>
              </a:pathLst>
            </a:custGeom>
            <a:solidFill>
              <a:srgbClr val="5AA93E"/>
            </a:solidFill>
            <a:ln w="9525">
              <a:noFill/>
            </a:ln>
          </p:spPr>
          <p:txBody>
            <a:bodyPr/>
            <a:p>
              <a:endParaRPr lang="zh-CN" altLang="en-US"/>
            </a:p>
          </p:txBody>
        </p:sp>
        <p:sp>
          <p:nvSpPr>
            <p:cNvPr id="3083" name="Freeform 57"/>
            <p:cNvSpPr/>
            <p:nvPr>
              <p:custDataLst>
                <p:tags r:id="rId9"/>
              </p:custDataLst>
            </p:nvPr>
          </p:nvSpPr>
          <p:spPr>
            <a:xfrm>
              <a:off x="9147175" y="4262438"/>
              <a:ext cx="706438" cy="228600"/>
            </a:xfrm>
            <a:custGeom>
              <a:avLst/>
              <a:gdLst/>
              <a:ahLst/>
              <a:cxnLst>
                <a:cxn ang="0">
                  <a:pos x="0" y="185737"/>
                </a:cxn>
                <a:cxn ang="0">
                  <a:pos x="88900" y="23812"/>
                </a:cxn>
                <a:cxn ang="0">
                  <a:pos x="155575" y="0"/>
                </a:cxn>
                <a:cxn ang="0">
                  <a:pos x="677862" y="0"/>
                </a:cxn>
                <a:cxn ang="0">
                  <a:pos x="701675" y="33337"/>
                </a:cxn>
                <a:cxn ang="0">
                  <a:pos x="706438" y="228600"/>
                </a:cxn>
                <a:cxn ang="0">
                  <a:pos x="0" y="185737"/>
                </a:cxn>
              </a:cxnLst>
              <a:pathLst>
                <a:path w="445" h="144">
                  <a:moveTo>
                    <a:pt x="0" y="117"/>
                  </a:moveTo>
                  <a:cubicBezTo>
                    <a:pt x="56" y="15"/>
                    <a:pt x="56" y="15"/>
                    <a:pt x="56" y="15"/>
                  </a:cubicBezTo>
                  <a:cubicBezTo>
                    <a:pt x="56" y="15"/>
                    <a:pt x="56" y="0"/>
                    <a:pt x="98" y="0"/>
                  </a:cubicBezTo>
                  <a:cubicBezTo>
                    <a:pt x="139" y="0"/>
                    <a:pt x="427" y="0"/>
                    <a:pt x="427" y="0"/>
                  </a:cubicBezTo>
                  <a:cubicBezTo>
                    <a:pt x="427" y="0"/>
                    <a:pt x="442" y="0"/>
                    <a:pt x="442" y="21"/>
                  </a:cubicBezTo>
                  <a:cubicBezTo>
                    <a:pt x="442" y="42"/>
                    <a:pt x="445" y="144"/>
                    <a:pt x="445" y="144"/>
                  </a:cubicBezTo>
                  <a:lnTo>
                    <a:pt x="0" y="117"/>
                  </a:lnTo>
                  <a:close/>
                </a:path>
              </a:pathLst>
            </a:custGeom>
            <a:solidFill>
              <a:srgbClr val="FFE068"/>
            </a:solidFill>
            <a:ln w="9525">
              <a:noFill/>
            </a:ln>
          </p:spPr>
          <p:txBody>
            <a:bodyPr/>
            <a:p>
              <a:endParaRPr lang="zh-CN" altLang="en-US"/>
            </a:p>
          </p:txBody>
        </p:sp>
        <p:sp>
          <p:nvSpPr>
            <p:cNvPr id="3084" name="Freeform 58"/>
            <p:cNvSpPr/>
            <p:nvPr>
              <p:custDataLst>
                <p:tags r:id="rId10"/>
              </p:custDataLst>
            </p:nvPr>
          </p:nvSpPr>
          <p:spPr>
            <a:xfrm>
              <a:off x="7870825" y="4335463"/>
              <a:ext cx="1301750" cy="1238250"/>
            </a:xfrm>
            <a:custGeom>
              <a:avLst/>
              <a:gdLst/>
              <a:ahLst/>
              <a:cxnLst>
                <a:cxn ang="0">
                  <a:pos x="1301750" y="76297"/>
                </a:cxn>
                <a:cxn ang="0">
                  <a:pos x="1268412" y="0"/>
                </a:cxn>
                <a:cxn ang="0">
                  <a:pos x="0" y="6358"/>
                </a:cxn>
                <a:cxn ang="0">
                  <a:pos x="0" y="1177847"/>
                </a:cxn>
                <a:cxn ang="0">
                  <a:pos x="65087" y="1225533"/>
                </a:cxn>
                <a:cxn ang="0">
                  <a:pos x="233362" y="1238250"/>
                </a:cxn>
                <a:cxn ang="0">
                  <a:pos x="350837" y="1109497"/>
                </a:cxn>
                <a:cxn ang="0">
                  <a:pos x="1301750" y="76297"/>
                </a:cxn>
              </a:cxnLst>
              <a:pathLst>
                <a:path w="820" h="779">
                  <a:moveTo>
                    <a:pt x="820" y="48"/>
                  </a:moveTo>
                  <a:cubicBezTo>
                    <a:pt x="799" y="0"/>
                    <a:pt x="799" y="0"/>
                    <a:pt x="799" y="0"/>
                  </a:cubicBezTo>
                  <a:cubicBezTo>
                    <a:pt x="0" y="4"/>
                    <a:pt x="0" y="4"/>
                    <a:pt x="0" y="4"/>
                  </a:cubicBezTo>
                  <a:cubicBezTo>
                    <a:pt x="0" y="741"/>
                    <a:pt x="0" y="741"/>
                    <a:pt x="0" y="741"/>
                  </a:cubicBezTo>
                  <a:cubicBezTo>
                    <a:pt x="0" y="741"/>
                    <a:pt x="11" y="767"/>
                    <a:pt x="41" y="771"/>
                  </a:cubicBezTo>
                  <a:cubicBezTo>
                    <a:pt x="71" y="776"/>
                    <a:pt x="147" y="779"/>
                    <a:pt x="147" y="779"/>
                  </a:cubicBezTo>
                  <a:cubicBezTo>
                    <a:pt x="221" y="698"/>
                    <a:pt x="221" y="698"/>
                    <a:pt x="221" y="698"/>
                  </a:cubicBezTo>
                  <a:lnTo>
                    <a:pt x="820" y="48"/>
                  </a:lnTo>
                  <a:close/>
                </a:path>
              </a:pathLst>
            </a:custGeom>
            <a:solidFill>
              <a:srgbClr val="FBCA42"/>
            </a:solidFill>
            <a:ln w="9525">
              <a:noFill/>
            </a:ln>
          </p:spPr>
          <p:txBody>
            <a:bodyPr/>
            <a:p>
              <a:endParaRPr lang="zh-CN" altLang="en-US"/>
            </a:p>
          </p:txBody>
        </p:sp>
        <p:sp>
          <p:nvSpPr>
            <p:cNvPr id="3085" name="Freeform 59"/>
            <p:cNvSpPr/>
            <p:nvPr>
              <p:custDataLst>
                <p:tags r:id="rId11"/>
              </p:custDataLst>
            </p:nvPr>
          </p:nvSpPr>
          <p:spPr>
            <a:xfrm>
              <a:off x="7951788" y="4360863"/>
              <a:ext cx="166688" cy="1212850"/>
            </a:xfrm>
            <a:custGeom>
              <a:avLst/>
              <a:gdLst/>
              <a:ahLst/>
              <a:cxnLst>
                <a:cxn ang="0">
                  <a:pos x="0" y="33381"/>
                </a:cxn>
                <a:cxn ang="0">
                  <a:pos x="0" y="1203312"/>
                </a:cxn>
                <a:cxn ang="0">
                  <a:pos x="152400" y="1212850"/>
                </a:cxn>
                <a:cxn ang="0">
                  <a:pos x="166688" y="1196954"/>
                </a:cxn>
                <a:cxn ang="0">
                  <a:pos x="166688" y="33381"/>
                </a:cxn>
                <a:cxn ang="0">
                  <a:pos x="160337" y="3179"/>
                </a:cxn>
                <a:cxn ang="0">
                  <a:pos x="6350" y="0"/>
                </a:cxn>
                <a:cxn ang="0">
                  <a:pos x="0" y="33381"/>
                </a:cxn>
              </a:cxnLst>
              <a:pathLst>
                <a:path w="105" h="763">
                  <a:moveTo>
                    <a:pt x="0" y="21"/>
                  </a:moveTo>
                  <a:cubicBezTo>
                    <a:pt x="0" y="757"/>
                    <a:pt x="0" y="757"/>
                    <a:pt x="0" y="757"/>
                  </a:cubicBezTo>
                  <a:cubicBezTo>
                    <a:pt x="34" y="761"/>
                    <a:pt x="96" y="763"/>
                    <a:pt x="96" y="763"/>
                  </a:cubicBezTo>
                  <a:cubicBezTo>
                    <a:pt x="105" y="753"/>
                    <a:pt x="105" y="753"/>
                    <a:pt x="105" y="753"/>
                  </a:cubicBezTo>
                  <a:cubicBezTo>
                    <a:pt x="105" y="21"/>
                    <a:pt x="105" y="21"/>
                    <a:pt x="105" y="21"/>
                  </a:cubicBezTo>
                  <a:cubicBezTo>
                    <a:pt x="105" y="14"/>
                    <a:pt x="104" y="8"/>
                    <a:pt x="101" y="2"/>
                  </a:cubicBezTo>
                  <a:cubicBezTo>
                    <a:pt x="4" y="0"/>
                    <a:pt x="4" y="0"/>
                    <a:pt x="4" y="0"/>
                  </a:cubicBezTo>
                  <a:cubicBezTo>
                    <a:pt x="2" y="7"/>
                    <a:pt x="0" y="14"/>
                    <a:pt x="0" y="21"/>
                  </a:cubicBezTo>
                  <a:close/>
                </a:path>
              </a:pathLst>
            </a:custGeom>
            <a:solidFill>
              <a:srgbClr val="F4B402"/>
            </a:solidFill>
            <a:ln w="9525">
              <a:noFill/>
            </a:ln>
          </p:spPr>
          <p:txBody>
            <a:bodyPr/>
            <a:p>
              <a:endParaRPr lang="zh-CN" altLang="en-US"/>
            </a:p>
          </p:txBody>
        </p:sp>
        <p:sp>
          <p:nvSpPr>
            <p:cNvPr id="3086" name="Freeform 60"/>
            <p:cNvSpPr/>
            <p:nvPr>
              <p:custDataLst>
                <p:tags r:id="rId12"/>
              </p:custDataLst>
            </p:nvPr>
          </p:nvSpPr>
          <p:spPr>
            <a:xfrm>
              <a:off x="7951788" y="5489575"/>
              <a:ext cx="152400" cy="84137"/>
            </a:xfrm>
            <a:custGeom>
              <a:avLst/>
              <a:gdLst/>
              <a:ahLst/>
              <a:cxnLst>
                <a:cxn ang="0">
                  <a:pos x="152400" y="84137"/>
                </a:cxn>
                <a:cxn ang="0">
                  <a:pos x="152400" y="84137"/>
                </a:cxn>
                <a:cxn ang="0">
                  <a:pos x="152400" y="84137"/>
                </a:cxn>
                <a:cxn ang="0">
                  <a:pos x="68262" y="0"/>
                </a:cxn>
                <a:cxn ang="0">
                  <a:pos x="0" y="74612"/>
                </a:cxn>
                <a:cxn ang="0">
                  <a:pos x="0" y="74612"/>
                </a:cxn>
                <a:cxn ang="0">
                  <a:pos x="152400" y="84137"/>
                </a:cxn>
              </a:cxnLst>
              <a:pathLst>
                <a:path w="96" h="53">
                  <a:moveTo>
                    <a:pt x="96" y="53"/>
                  </a:moveTo>
                  <a:cubicBezTo>
                    <a:pt x="96" y="53"/>
                    <a:pt x="96" y="53"/>
                    <a:pt x="96" y="53"/>
                  </a:cubicBezTo>
                  <a:cubicBezTo>
                    <a:pt x="96" y="53"/>
                    <a:pt x="96" y="53"/>
                    <a:pt x="96" y="53"/>
                  </a:cubicBezTo>
                  <a:cubicBezTo>
                    <a:pt x="43" y="0"/>
                    <a:pt x="43" y="0"/>
                    <a:pt x="43" y="0"/>
                  </a:cubicBezTo>
                  <a:cubicBezTo>
                    <a:pt x="43" y="0"/>
                    <a:pt x="39" y="37"/>
                    <a:pt x="0" y="47"/>
                  </a:cubicBezTo>
                  <a:cubicBezTo>
                    <a:pt x="0" y="47"/>
                    <a:pt x="0" y="47"/>
                    <a:pt x="0" y="47"/>
                  </a:cubicBezTo>
                  <a:cubicBezTo>
                    <a:pt x="34" y="51"/>
                    <a:pt x="96" y="53"/>
                    <a:pt x="96" y="53"/>
                  </a:cubicBezTo>
                  <a:close/>
                </a:path>
              </a:pathLst>
            </a:custGeom>
            <a:solidFill>
              <a:srgbClr val="FFE068"/>
            </a:solidFill>
            <a:ln w="9525">
              <a:noFill/>
            </a:ln>
          </p:spPr>
          <p:txBody>
            <a:bodyPr/>
            <a:p>
              <a:endParaRPr lang="zh-CN" altLang="en-US"/>
            </a:p>
          </p:txBody>
        </p:sp>
        <p:sp>
          <p:nvSpPr>
            <p:cNvPr id="3087" name="Freeform 61"/>
            <p:cNvSpPr/>
            <p:nvPr>
              <p:custDataLst>
                <p:tags r:id="rId13"/>
              </p:custDataLst>
            </p:nvPr>
          </p:nvSpPr>
          <p:spPr>
            <a:xfrm>
              <a:off x="7653338" y="4129088"/>
              <a:ext cx="776288" cy="1058862"/>
            </a:xfrm>
            <a:custGeom>
              <a:avLst/>
              <a:gdLst/>
              <a:ahLst/>
              <a:cxnLst>
                <a:cxn ang="0">
                  <a:pos x="217487" y="4762"/>
                </a:cxn>
                <a:cxn ang="0">
                  <a:pos x="766762" y="0"/>
                </a:cxn>
                <a:cxn ang="0">
                  <a:pos x="776288" y="1050924"/>
                </a:cxn>
                <a:cxn ang="0">
                  <a:pos x="4762" y="1058862"/>
                </a:cxn>
                <a:cxn ang="0">
                  <a:pos x="0" y="222249"/>
                </a:cxn>
                <a:cxn ang="0">
                  <a:pos x="217487" y="4762"/>
                </a:cxn>
              </a:cxnLst>
              <a:pathLst>
                <a:path w="489" h="667">
                  <a:moveTo>
                    <a:pt x="137" y="3"/>
                  </a:moveTo>
                  <a:lnTo>
                    <a:pt x="483" y="0"/>
                  </a:lnTo>
                  <a:lnTo>
                    <a:pt x="489" y="662"/>
                  </a:lnTo>
                  <a:lnTo>
                    <a:pt x="3" y="667"/>
                  </a:lnTo>
                  <a:lnTo>
                    <a:pt x="0" y="140"/>
                  </a:lnTo>
                  <a:lnTo>
                    <a:pt x="137" y="3"/>
                  </a:lnTo>
                  <a:close/>
                </a:path>
              </a:pathLst>
            </a:custGeom>
            <a:solidFill>
              <a:srgbClr val="33B679"/>
            </a:solidFill>
            <a:ln w="9525">
              <a:noFill/>
            </a:ln>
          </p:spPr>
          <p:txBody>
            <a:bodyPr/>
            <a:p>
              <a:endParaRPr lang="zh-CN" altLang="en-US"/>
            </a:p>
          </p:txBody>
        </p:sp>
        <p:sp>
          <p:nvSpPr>
            <p:cNvPr id="3088" name="Freeform 62"/>
            <p:cNvSpPr/>
            <p:nvPr>
              <p:custDataLst>
                <p:tags r:id="rId14"/>
              </p:custDataLst>
            </p:nvPr>
          </p:nvSpPr>
          <p:spPr>
            <a:xfrm>
              <a:off x="7653338" y="4132263"/>
              <a:ext cx="223838" cy="219075"/>
            </a:xfrm>
            <a:custGeom>
              <a:avLst/>
              <a:gdLst/>
              <a:ahLst/>
              <a:cxnLst>
                <a:cxn ang="0">
                  <a:pos x="222250" y="219075"/>
                </a:cxn>
                <a:cxn ang="0">
                  <a:pos x="0" y="219075"/>
                </a:cxn>
                <a:cxn ang="0">
                  <a:pos x="223838" y="0"/>
                </a:cxn>
                <a:cxn ang="0">
                  <a:pos x="222250" y="219075"/>
                </a:cxn>
              </a:cxnLst>
              <a:pathLst>
                <a:path w="141" h="138">
                  <a:moveTo>
                    <a:pt x="140" y="138"/>
                  </a:moveTo>
                  <a:lnTo>
                    <a:pt x="0" y="138"/>
                  </a:lnTo>
                  <a:lnTo>
                    <a:pt x="141" y="0"/>
                  </a:lnTo>
                  <a:lnTo>
                    <a:pt x="140" y="138"/>
                  </a:lnTo>
                  <a:close/>
                </a:path>
              </a:pathLst>
            </a:custGeom>
            <a:solidFill>
              <a:srgbClr val="7ACFA9"/>
            </a:solidFill>
            <a:ln w="9525">
              <a:noFill/>
            </a:ln>
          </p:spPr>
          <p:txBody>
            <a:bodyPr/>
            <a:p>
              <a:endParaRPr lang="zh-CN" altLang="en-US"/>
            </a:p>
          </p:txBody>
        </p:sp>
        <p:sp>
          <p:nvSpPr>
            <p:cNvPr id="3089" name="Freeform 63"/>
            <p:cNvSpPr/>
            <p:nvPr>
              <p:custDataLst>
                <p:tags r:id="rId15"/>
              </p:custDataLst>
            </p:nvPr>
          </p:nvSpPr>
          <p:spPr>
            <a:xfrm>
              <a:off x="7653338" y="4351338"/>
              <a:ext cx="222250" cy="215900"/>
            </a:xfrm>
            <a:custGeom>
              <a:avLst/>
              <a:gdLst/>
              <a:ahLst/>
              <a:cxnLst>
                <a:cxn ang="0">
                  <a:pos x="0" y="215900"/>
                </a:cxn>
                <a:cxn ang="0">
                  <a:pos x="222250" y="0"/>
                </a:cxn>
                <a:cxn ang="0">
                  <a:pos x="0" y="0"/>
                </a:cxn>
                <a:cxn ang="0">
                  <a:pos x="0" y="215900"/>
                </a:cxn>
              </a:cxnLst>
              <a:pathLst>
                <a:path w="140" h="136">
                  <a:moveTo>
                    <a:pt x="0" y="136"/>
                  </a:moveTo>
                  <a:lnTo>
                    <a:pt x="140" y="0"/>
                  </a:lnTo>
                  <a:lnTo>
                    <a:pt x="0" y="0"/>
                  </a:lnTo>
                  <a:lnTo>
                    <a:pt x="0" y="136"/>
                  </a:lnTo>
                  <a:close/>
                </a:path>
              </a:pathLst>
            </a:custGeom>
            <a:solidFill>
              <a:srgbClr val="0E9D58"/>
            </a:solidFill>
            <a:ln w="9525">
              <a:noFill/>
            </a:ln>
          </p:spPr>
          <p:txBody>
            <a:bodyPr/>
            <a:p>
              <a:endParaRPr lang="zh-CN" altLang="en-US"/>
            </a:p>
          </p:txBody>
        </p:sp>
        <p:sp>
          <p:nvSpPr>
            <p:cNvPr id="3090" name="Freeform 64"/>
            <p:cNvSpPr/>
            <p:nvPr>
              <p:custDataLst>
                <p:tags r:id="rId16"/>
              </p:custDataLst>
            </p:nvPr>
          </p:nvSpPr>
          <p:spPr>
            <a:xfrm>
              <a:off x="7808913" y="4535488"/>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3091" name="Freeform 65"/>
            <p:cNvSpPr/>
            <p:nvPr>
              <p:custDataLst>
                <p:tags r:id="rId17"/>
              </p:custDataLst>
            </p:nvPr>
          </p:nvSpPr>
          <p:spPr>
            <a:xfrm>
              <a:off x="7810500" y="4699000"/>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3092" name="Freeform 66"/>
            <p:cNvSpPr/>
            <p:nvPr>
              <p:custDataLst>
                <p:tags r:id="rId18"/>
              </p:custDataLst>
            </p:nvPr>
          </p:nvSpPr>
          <p:spPr>
            <a:xfrm>
              <a:off x="7812088" y="4862513"/>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3093" name="Freeform 67"/>
            <p:cNvSpPr/>
            <p:nvPr>
              <p:custDataLst>
                <p:tags r:id="rId19"/>
              </p:custDataLst>
            </p:nvPr>
          </p:nvSpPr>
          <p:spPr>
            <a:xfrm>
              <a:off x="8020050" y="4408488"/>
              <a:ext cx="1833563" cy="1165225"/>
            </a:xfrm>
            <a:custGeom>
              <a:avLst/>
              <a:gdLst/>
              <a:ahLst/>
              <a:cxnLst>
                <a:cxn ang="0">
                  <a:pos x="1757362" y="1165225"/>
                </a:cxn>
                <a:cxn ang="0">
                  <a:pos x="76200" y="1165225"/>
                </a:cxn>
                <a:cxn ang="0">
                  <a:pos x="0" y="1088921"/>
                </a:cxn>
                <a:cxn ang="0">
                  <a:pos x="0" y="76303"/>
                </a:cxn>
                <a:cxn ang="0">
                  <a:pos x="76200" y="0"/>
                </a:cxn>
                <a:cxn ang="0">
                  <a:pos x="1757362" y="0"/>
                </a:cxn>
                <a:cxn ang="0">
                  <a:pos x="1833563" y="76303"/>
                </a:cxn>
                <a:cxn ang="0">
                  <a:pos x="1833563" y="1088921"/>
                </a:cxn>
                <a:cxn ang="0">
                  <a:pos x="1757362" y="1165225"/>
                </a:cxn>
              </a:cxnLst>
              <a:pathLst>
                <a:path w="1155" h="733">
                  <a:moveTo>
                    <a:pt x="1107" y="733"/>
                  </a:moveTo>
                  <a:cubicBezTo>
                    <a:pt x="48" y="733"/>
                    <a:pt x="48" y="733"/>
                    <a:pt x="48" y="733"/>
                  </a:cubicBezTo>
                  <a:cubicBezTo>
                    <a:pt x="22" y="733"/>
                    <a:pt x="0" y="711"/>
                    <a:pt x="0" y="685"/>
                  </a:cubicBezTo>
                  <a:cubicBezTo>
                    <a:pt x="0" y="48"/>
                    <a:pt x="0" y="48"/>
                    <a:pt x="0" y="48"/>
                  </a:cubicBezTo>
                  <a:cubicBezTo>
                    <a:pt x="0" y="21"/>
                    <a:pt x="22" y="0"/>
                    <a:pt x="48" y="0"/>
                  </a:cubicBezTo>
                  <a:cubicBezTo>
                    <a:pt x="1107" y="0"/>
                    <a:pt x="1107" y="0"/>
                    <a:pt x="1107" y="0"/>
                  </a:cubicBezTo>
                  <a:cubicBezTo>
                    <a:pt x="1133" y="0"/>
                    <a:pt x="1155" y="21"/>
                    <a:pt x="1155" y="48"/>
                  </a:cubicBezTo>
                  <a:cubicBezTo>
                    <a:pt x="1155" y="685"/>
                    <a:pt x="1155" y="685"/>
                    <a:pt x="1155" y="685"/>
                  </a:cubicBezTo>
                  <a:cubicBezTo>
                    <a:pt x="1155" y="711"/>
                    <a:pt x="1133" y="733"/>
                    <a:pt x="1107" y="733"/>
                  </a:cubicBezTo>
                  <a:close/>
                </a:path>
              </a:pathLst>
            </a:custGeom>
            <a:solidFill>
              <a:srgbClr val="FFE068"/>
            </a:solidFill>
            <a:ln w="9525">
              <a:noFill/>
            </a:ln>
          </p:spPr>
          <p:txBody>
            <a:bodyPr/>
            <a:p>
              <a:endParaRPr lang="zh-CN" altLang="en-US"/>
            </a:p>
          </p:txBody>
        </p:sp>
        <p:sp>
          <p:nvSpPr>
            <p:cNvPr id="3094" name="Rectangle 68"/>
            <p:cNvSpPr/>
            <p:nvPr>
              <p:custDataLst>
                <p:tags r:id="rId20"/>
              </p:custDataLst>
            </p:nvPr>
          </p:nvSpPr>
          <p:spPr>
            <a:xfrm>
              <a:off x="8020050" y="5280025"/>
              <a:ext cx="1833563" cy="38100"/>
            </a:xfrm>
            <a:prstGeom prst="rect">
              <a:avLst/>
            </a:prstGeom>
            <a:solidFill>
              <a:srgbClr val="FACA4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095" name="Rectangle 69"/>
            <p:cNvSpPr/>
            <p:nvPr>
              <p:custDataLst>
                <p:tags r:id="rId21"/>
              </p:custDataLst>
            </p:nvPr>
          </p:nvSpPr>
          <p:spPr>
            <a:xfrm>
              <a:off x="8020050" y="5356225"/>
              <a:ext cx="1833563" cy="39687"/>
            </a:xfrm>
            <a:prstGeom prst="rect">
              <a:avLst/>
            </a:prstGeom>
            <a:solidFill>
              <a:srgbClr val="FACA4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096" name="Freeform 70"/>
            <p:cNvSpPr>
              <a:spLocks noEditPoints="1"/>
            </p:cNvSpPr>
            <p:nvPr>
              <p:custDataLst>
                <p:tags r:id="rId22"/>
              </p:custDataLst>
            </p:nvPr>
          </p:nvSpPr>
          <p:spPr>
            <a:xfrm>
              <a:off x="7370763" y="2262188"/>
              <a:ext cx="328613" cy="328612"/>
            </a:xfrm>
            <a:custGeom>
              <a:avLst/>
              <a:gdLst/>
              <a:ahLst/>
              <a:cxnLst>
                <a:cxn ang="0">
                  <a:pos x="328613" y="288924"/>
                </a:cxn>
                <a:cxn ang="0">
                  <a:pos x="284162" y="244474"/>
                </a:cxn>
                <a:cxn ang="0">
                  <a:pos x="93662" y="236537"/>
                </a:cxn>
                <a:cxn ang="0">
                  <a:pos x="84137" y="44449"/>
                </a:cxn>
                <a:cxn ang="0">
                  <a:pos x="41275" y="1587"/>
                </a:cxn>
                <a:cxn ang="0">
                  <a:pos x="1587" y="41274"/>
                </a:cxn>
                <a:cxn ang="0">
                  <a:pos x="11112" y="273049"/>
                </a:cxn>
                <a:cxn ang="0">
                  <a:pos x="55562" y="319087"/>
                </a:cxn>
                <a:cxn ang="0">
                  <a:pos x="287337" y="328612"/>
                </a:cxn>
                <a:cxn ang="0">
                  <a:pos x="328613" y="288924"/>
                </a:cxn>
                <a:cxn ang="0">
                  <a:pos x="328613" y="288924"/>
                </a:cxn>
                <a:cxn ang="0">
                  <a:pos x="328613" y="288924"/>
                </a:cxn>
              </a:cxnLst>
              <a:pathLst>
                <a:path w="207" h="207">
                  <a:moveTo>
                    <a:pt x="207" y="182"/>
                  </a:moveTo>
                  <a:cubicBezTo>
                    <a:pt x="206" y="167"/>
                    <a:pt x="194" y="155"/>
                    <a:pt x="179" y="154"/>
                  </a:cubicBezTo>
                  <a:cubicBezTo>
                    <a:pt x="59" y="149"/>
                    <a:pt x="59" y="149"/>
                    <a:pt x="59" y="149"/>
                  </a:cubicBezTo>
                  <a:cubicBezTo>
                    <a:pt x="53" y="28"/>
                    <a:pt x="53" y="28"/>
                    <a:pt x="53" y="28"/>
                  </a:cubicBezTo>
                  <a:cubicBezTo>
                    <a:pt x="53" y="14"/>
                    <a:pt x="41" y="1"/>
                    <a:pt x="26" y="1"/>
                  </a:cubicBezTo>
                  <a:cubicBezTo>
                    <a:pt x="11" y="0"/>
                    <a:pt x="0" y="11"/>
                    <a:pt x="1" y="26"/>
                  </a:cubicBezTo>
                  <a:cubicBezTo>
                    <a:pt x="7" y="172"/>
                    <a:pt x="7" y="172"/>
                    <a:pt x="7" y="172"/>
                  </a:cubicBezTo>
                  <a:cubicBezTo>
                    <a:pt x="8" y="187"/>
                    <a:pt x="20" y="199"/>
                    <a:pt x="35" y="201"/>
                  </a:cubicBezTo>
                  <a:cubicBezTo>
                    <a:pt x="181" y="207"/>
                    <a:pt x="181" y="207"/>
                    <a:pt x="181" y="207"/>
                  </a:cubicBezTo>
                  <a:cubicBezTo>
                    <a:pt x="196" y="207"/>
                    <a:pt x="207" y="196"/>
                    <a:pt x="207" y="182"/>
                  </a:cubicBezTo>
                  <a:close/>
                  <a:moveTo>
                    <a:pt x="207" y="182"/>
                  </a:moveTo>
                  <a:cubicBezTo>
                    <a:pt x="207" y="182"/>
                    <a:pt x="207" y="182"/>
                    <a:pt x="207" y="182"/>
                  </a:cubicBezTo>
                </a:path>
              </a:pathLst>
            </a:custGeom>
            <a:solidFill>
              <a:srgbClr val="FFE41F"/>
            </a:solidFill>
            <a:ln w="9525">
              <a:noFill/>
            </a:ln>
          </p:spPr>
          <p:txBody>
            <a:bodyPr/>
            <a:p>
              <a:endParaRPr lang="zh-CN" altLang="en-US"/>
            </a:p>
          </p:txBody>
        </p:sp>
        <p:sp>
          <p:nvSpPr>
            <p:cNvPr id="3097" name="Freeform 71"/>
            <p:cNvSpPr>
              <a:spLocks noEditPoints="1"/>
            </p:cNvSpPr>
            <p:nvPr>
              <p:custDataLst>
                <p:tags r:id="rId23"/>
              </p:custDataLst>
            </p:nvPr>
          </p:nvSpPr>
          <p:spPr>
            <a:xfrm>
              <a:off x="6572250" y="2189163"/>
              <a:ext cx="1227138" cy="1225550"/>
            </a:xfrm>
            <a:custGeom>
              <a:avLst/>
              <a:gdLst/>
              <a:ahLst/>
              <a:cxnLst>
                <a:cxn ang="0">
                  <a:pos x="1208087" y="650129"/>
                </a:cxn>
                <a:cxn ang="0">
                  <a:pos x="579437" y="20664"/>
                </a:cxn>
                <a:cxn ang="0">
                  <a:pos x="509587" y="20664"/>
                </a:cxn>
                <a:cxn ang="0">
                  <a:pos x="19050" y="510248"/>
                </a:cxn>
                <a:cxn ang="0">
                  <a:pos x="19050" y="580189"/>
                </a:cxn>
                <a:cxn ang="0">
                  <a:pos x="647700" y="1211243"/>
                </a:cxn>
                <a:cxn ang="0">
                  <a:pos x="682625" y="1225550"/>
                </a:cxn>
                <a:cxn ang="0">
                  <a:pos x="717550" y="1211243"/>
                </a:cxn>
                <a:cxn ang="0">
                  <a:pos x="1208087" y="720070"/>
                </a:cxn>
                <a:cxn ang="0">
                  <a:pos x="1208087" y="650129"/>
                </a:cxn>
                <a:cxn ang="0">
                  <a:pos x="604837" y="985526"/>
                </a:cxn>
                <a:cxn ang="0">
                  <a:pos x="534987" y="985526"/>
                </a:cxn>
                <a:cxn ang="0">
                  <a:pos x="130175" y="580189"/>
                </a:cxn>
                <a:cxn ang="0">
                  <a:pos x="130175" y="510248"/>
                </a:cxn>
                <a:cxn ang="0">
                  <a:pos x="508000" y="131933"/>
                </a:cxn>
                <a:cxn ang="0">
                  <a:pos x="577850" y="131933"/>
                </a:cxn>
                <a:cxn ang="0">
                  <a:pos x="982662" y="537270"/>
                </a:cxn>
                <a:cxn ang="0">
                  <a:pos x="982662" y="607211"/>
                </a:cxn>
                <a:cxn ang="0">
                  <a:pos x="604837" y="985526"/>
                </a:cxn>
                <a:cxn ang="0">
                  <a:pos x="604837" y="985526"/>
                </a:cxn>
                <a:cxn ang="0">
                  <a:pos x="604837" y="985526"/>
                </a:cxn>
              </a:cxnLst>
              <a:pathLst>
                <a:path w="773" h="771">
                  <a:moveTo>
                    <a:pt x="761" y="409"/>
                  </a:moveTo>
                  <a:cubicBezTo>
                    <a:pt x="365" y="13"/>
                    <a:pt x="365" y="13"/>
                    <a:pt x="365" y="13"/>
                  </a:cubicBezTo>
                  <a:cubicBezTo>
                    <a:pt x="352" y="0"/>
                    <a:pt x="333" y="0"/>
                    <a:pt x="321" y="13"/>
                  </a:cubicBezTo>
                  <a:cubicBezTo>
                    <a:pt x="12" y="321"/>
                    <a:pt x="12" y="321"/>
                    <a:pt x="12" y="321"/>
                  </a:cubicBezTo>
                  <a:cubicBezTo>
                    <a:pt x="0" y="333"/>
                    <a:pt x="0" y="353"/>
                    <a:pt x="12" y="365"/>
                  </a:cubicBezTo>
                  <a:cubicBezTo>
                    <a:pt x="408" y="762"/>
                    <a:pt x="408" y="762"/>
                    <a:pt x="408" y="762"/>
                  </a:cubicBezTo>
                  <a:cubicBezTo>
                    <a:pt x="414" y="767"/>
                    <a:pt x="422" y="771"/>
                    <a:pt x="430" y="771"/>
                  </a:cubicBezTo>
                  <a:cubicBezTo>
                    <a:pt x="439" y="771"/>
                    <a:pt x="446" y="767"/>
                    <a:pt x="452" y="762"/>
                  </a:cubicBezTo>
                  <a:cubicBezTo>
                    <a:pt x="761" y="453"/>
                    <a:pt x="761" y="453"/>
                    <a:pt x="761" y="453"/>
                  </a:cubicBezTo>
                  <a:cubicBezTo>
                    <a:pt x="773" y="441"/>
                    <a:pt x="773" y="421"/>
                    <a:pt x="761" y="409"/>
                  </a:cubicBezTo>
                  <a:close/>
                  <a:moveTo>
                    <a:pt x="381" y="620"/>
                  </a:moveTo>
                  <a:cubicBezTo>
                    <a:pt x="369" y="632"/>
                    <a:pt x="349" y="632"/>
                    <a:pt x="337" y="620"/>
                  </a:cubicBezTo>
                  <a:cubicBezTo>
                    <a:pt x="82" y="365"/>
                    <a:pt x="82" y="365"/>
                    <a:pt x="82" y="365"/>
                  </a:cubicBezTo>
                  <a:cubicBezTo>
                    <a:pt x="70" y="353"/>
                    <a:pt x="70" y="333"/>
                    <a:pt x="82" y="321"/>
                  </a:cubicBezTo>
                  <a:cubicBezTo>
                    <a:pt x="320" y="83"/>
                    <a:pt x="320" y="83"/>
                    <a:pt x="320" y="83"/>
                  </a:cubicBezTo>
                  <a:cubicBezTo>
                    <a:pt x="332" y="71"/>
                    <a:pt x="352" y="71"/>
                    <a:pt x="364" y="83"/>
                  </a:cubicBezTo>
                  <a:cubicBezTo>
                    <a:pt x="619" y="338"/>
                    <a:pt x="619" y="338"/>
                    <a:pt x="619" y="338"/>
                  </a:cubicBezTo>
                  <a:cubicBezTo>
                    <a:pt x="631" y="350"/>
                    <a:pt x="631" y="370"/>
                    <a:pt x="619" y="382"/>
                  </a:cubicBezTo>
                  <a:lnTo>
                    <a:pt x="381" y="620"/>
                  </a:lnTo>
                  <a:close/>
                  <a:moveTo>
                    <a:pt x="381" y="620"/>
                  </a:moveTo>
                  <a:cubicBezTo>
                    <a:pt x="381" y="620"/>
                    <a:pt x="381" y="620"/>
                    <a:pt x="381" y="620"/>
                  </a:cubicBezTo>
                </a:path>
              </a:pathLst>
            </a:custGeom>
            <a:solidFill>
              <a:srgbClr val="2674FD"/>
            </a:solidFill>
            <a:ln w="9525">
              <a:noFill/>
            </a:ln>
          </p:spPr>
          <p:txBody>
            <a:bodyPr/>
            <a:p>
              <a:endParaRPr lang="zh-CN" altLang="en-US"/>
            </a:p>
          </p:txBody>
        </p:sp>
        <p:sp>
          <p:nvSpPr>
            <p:cNvPr id="3098" name="Freeform 72"/>
            <p:cNvSpPr>
              <a:spLocks noEditPoints="1"/>
            </p:cNvSpPr>
            <p:nvPr>
              <p:custDataLst>
                <p:tags r:id="rId24"/>
              </p:custDataLst>
            </p:nvPr>
          </p:nvSpPr>
          <p:spPr>
            <a:xfrm>
              <a:off x="7604125" y="2832100"/>
              <a:ext cx="84138" cy="84137"/>
            </a:xfrm>
            <a:custGeom>
              <a:avLst/>
              <a:gdLst/>
              <a:ahLst/>
              <a:cxnLst>
                <a:cxn ang="0">
                  <a:pos x="14287" y="14287"/>
                </a:cxn>
                <a:cxn ang="0">
                  <a:pos x="3175" y="52387"/>
                </a:cxn>
                <a:cxn ang="0">
                  <a:pos x="31750" y="80962"/>
                </a:cxn>
                <a:cxn ang="0">
                  <a:pos x="69850" y="69849"/>
                </a:cxn>
                <a:cxn ang="0">
                  <a:pos x="80962" y="31749"/>
                </a:cxn>
                <a:cxn ang="0">
                  <a:pos x="52387" y="3174"/>
                </a:cxn>
                <a:cxn ang="0">
                  <a:pos x="14287" y="14287"/>
                </a:cxn>
                <a:cxn ang="0">
                  <a:pos x="14287" y="14287"/>
                </a:cxn>
                <a:cxn ang="0">
                  <a:pos x="14287" y="14287"/>
                </a:cxn>
              </a:cxnLst>
              <a:pathLst>
                <a:path w="53" h="53">
                  <a:moveTo>
                    <a:pt x="9" y="9"/>
                  </a:moveTo>
                  <a:cubicBezTo>
                    <a:pt x="3" y="15"/>
                    <a:pt x="0" y="24"/>
                    <a:pt x="2" y="33"/>
                  </a:cubicBezTo>
                  <a:cubicBezTo>
                    <a:pt x="5" y="42"/>
                    <a:pt x="11" y="48"/>
                    <a:pt x="20" y="51"/>
                  </a:cubicBezTo>
                  <a:cubicBezTo>
                    <a:pt x="29" y="53"/>
                    <a:pt x="38" y="50"/>
                    <a:pt x="44" y="44"/>
                  </a:cubicBezTo>
                  <a:cubicBezTo>
                    <a:pt x="50" y="38"/>
                    <a:pt x="53" y="29"/>
                    <a:pt x="51" y="20"/>
                  </a:cubicBezTo>
                  <a:cubicBezTo>
                    <a:pt x="48" y="11"/>
                    <a:pt x="42" y="5"/>
                    <a:pt x="33" y="2"/>
                  </a:cubicBezTo>
                  <a:cubicBezTo>
                    <a:pt x="24" y="0"/>
                    <a:pt x="15" y="3"/>
                    <a:pt x="9" y="9"/>
                  </a:cubicBezTo>
                  <a:close/>
                  <a:moveTo>
                    <a:pt x="9" y="9"/>
                  </a:moveTo>
                  <a:cubicBezTo>
                    <a:pt x="9" y="9"/>
                    <a:pt x="9" y="9"/>
                    <a:pt x="9" y="9"/>
                  </a:cubicBezTo>
                </a:path>
              </a:pathLst>
            </a:custGeom>
            <a:solidFill>
              <a:srgbClr val="FFE41F"/>
            </a:solidFill>
            <a:ln w="9525">
              <a:noFill/>
            </a:ln>
          </p:spPr>
          <p:txBody>
            <a:bodyPr/>
            <a:p>
              <a:endParaRPr lang="zh-CN" altLang="en-US"/>
            </a:p>
          </p:txBody>
        </p:sp>
        <p:sp>
          <p:nvSpPr>
            <p:cNvPr id="3099" name="Freeform 73"/>
            <p:cNvSpPr>
              <a:spLocks noEditPoints="1"/>
            </p:cNvSpPr>
            <p:nvPr>
              <p:custDataLst>
                <p:tags r:id="rId25"/>
              </p:custDataLst>
            </p:nvPr>
          </p:nvSpPr>
          <p:spPr>
            <a:xfrm>
              <a:off x="7491413" y="2944813"/>
              <a:ext cx="84138" cy="84137"/>
            </a:xfrm>
            <a:custGeom>
              <a:avLst/>
              <a:gdLst/>
              <a:ahLst/>
              <a:cxnLst>
                <a:cxn ang="0">
                  <a:pos x="14287" y="14287"/>
                </a:cxn>
                <a:cxn ang="0">
                  <a:pos x="3175" y="52387"/>
                </a:cxn>
                <a:cxn ang="0">
                  <a:pos x="31750" y="80962"/>
                </a:cxn>
                <a:cxn ang="0">
                  <a:pos x="69850" y="69849"/>
                </a:cxn>
                <a:cxn ang="0">
                  <a:pos x="79375" y="31749"/>
                </a:cxn>
                <a:cxn ang="0">
                  <a:pos x="52387" y="3174"/>
                </a:cxn>
                <a:cxn ang="0">
                  <a:pos x="14287" y="14287"/>
                </a:cxn>
                <a:cxn ang="0">
                  <a:pos x="14287" y="14287"/>
                </a:cxn>
                <a:cxn ang="0">
                  <a:pos x="14287" y="14287"/>
                </a:cxn>
              </a:cxnLst>
              <a:pathLst>
                <a:path w="53" h="53">
                  <a:moveTo>
                    <a:pt x="9" y="9"/>
                  </a:moveTo>
                  <a:cubicBezTo>
                    <a:pt x="2" y="15"/>
                    <a:pt x="0" y="24"/>
                    <a:pt x="2" y="33"/>
                  </a:cubicBezTo>
                  <a:cubicBezTo>
                    <a:pt x="5" y="42"/>
                    <a:pt x="11" y="48"/>
                    <a:pt x="20" y="51"/>
                  </a:cubicBezTo>
                  <a:cubicBezTo>
                    <a:pt x="28" y="53"/>
                    <a:pt x="38" y="51"/>
                    <a:pt x="44" y="44"/>
                  </a:cubicBezTo>
                  <a:cubicBezTo>
                    <a:pt x="50" y="38"/>
                    <a:pt x="53" y="29"/>
                    <a:pt x="50" y="20"/>
                  </a:cubicBezTo>
                  <a:cubicBezTo>
                    <a:pt x="48" y="12"/>
                    <a:pt x="41" y="5"/>
                    <a:pt x="33" y="2"/>
                  </a:cubicBezTo>
                  <a:cubicBezTo>
                    <a:pt x="24" y="0"/>
                    <a:pt x="15" y="3"/>
                    <a:pt x="9" y="9"/>
                  </a:cubicBezTo>
                  <a:close/>
                  <a:moveTo>
                    <a:pt x="9" y="9"/>
                  </a:moveTo>
                  <a:cubicBezTo>
                    <a:pt x="9" y="9"/>
                    <a:pt x="9" y="9"/>
                    <a:pt x="9" y="9"/>
                  </a:cubicBezTo>
                </a:path>
              </a:pathLst>
            </a:custGeom>
            <a:solidFill>
              <a:srgbClr val="FFE41F"/>
            </a:solidFill>
            <a:ln w="9525">
              <a:noFill/>
            </a:ln>
          </p:spPr>
          <p:txBody>
            <a:bodyPr/>
            <a:p>
              <a:endParaRPr lang="zh-CN" altLang="en-US"/>
            </a:p>
          </p:txBody>
        </p:sp>
        <p:sp>
          <p:nvSpPr>
            <p:cNvPr id="3100" name="Freeform 74"/>
            <p:cNvSpPr>
              <a:spLocks noEditPoints="1"/>
            </p:cNvSpPr>
            <p:nvPr>
              <p:custDataLst>
                <p:tags r:id="rId26"/>
              </p:custDataLst>
            </p:nvPr>
          </p:nvSpPr>
          <p:spPr>
            <a:xfrm>
              <a:off x="6961188" y="2590800"/>
              <a:ext cx="277813" cy="279400"/>
            </a:xfrm>
            <a:custGeom>
              <a:avLst/>
              <a:gdLst/>
              <a:ahLst/>
              <a:cxnLst>
                <a:cxn ang="0">
                  <a:pos x="20637" y="169236"/>
                </a:cxn>
                <a:cxn ang="0">
                  <a:pos x="166687" y="20755"/>
                </a:cxn>
                <a:cxn ang="0">
                  <a:pos x="230187" y="36721"/>
                </a:cxn>
                <a:cxn ang="0">
                  <a:pos x="271462" y="225116"/>
                </a:cxn>
                <a:cxn ang="0">
                  <a:pos x="225425" y="273013"/>
                </a:cxn>
                <a:cxn ang="0">
                  <a:pos x="36512" y="233099"/>
                </a:cxn>
                <a:cxn ang="0">
                  <a:pos x="20637" y="169236"/>
                </a:cxn>
                <a:cxn ang="0">
                  <a:pos x="20637" y="169236"/>
                </a:cxn>
                <a:cxn ang="0">
                  <a:pos x="20637" y="169236"/>
                </a:cxn>
              </a:cxnLst>
              <a:pathLst>
                <a:path w="175" h="175">
                  <a:moveTo>
                    <a:pt x="13" y="106"/>
                  </a:moveTo>
                  <a:cubicBezTo>
                    <a:pt x="105" y="13"/>
                    <a:pt x="105" y="13"/>
                    <a:pt x="105" y="13"/>
                  </a:cubicBezTo>
                  <a:cubicBezTo>
                    <a:pt x="119" y="0"/>
                    <a:pt x="141" y="6"/>
                    <a:pt x="145" y="23"/>
                  </a:cubicBezTo>
                  <a:cubicBezTo>
                    <a:pt x="171" y="141"/>
                    <a:pt x="171" y="141"/>
                    <a:pt x="171" y="141"/>
                  </a:cubicBezTo>
                  <a:cubicBezTo>
                    <a:pt x="175" y="158"/>
                    <a:pt x="159" y="175"/>
                    <a:pt x="142" y="171"/>
                  </a:cubicBezTo>
                  <a:cubicBezTo>
                    <a:pt x="23" y="146"/>
                    <a:pt x="23" y="146"/>
                    <a:pt x="23" y="146"/>
                  </a:cubicBezTo>
                  <a:cubicBezTo>
                    <a:pt x="5" y="142"/>
                    <a:pt x="0" y="119"/>
                    <a:pt x="13" y="106"/>
                  </a:cubicBezTo>
                  <a:close/>
                  <a:moveTo>
                    <a:pt x="13" y="106"/>
                  </a:moveTo>
                  <a:cubicBezTo>
                    <a:pt x="13" y="106"/>
                    <a:pt x="13" y="106"/>
                    <a:pt x="13" y="106"/>
                  </a:cubicBezTo>
                </a:path>
              </a:pathLst>
            </a:custGeom>
            <a:solidFill>
              <a:srgbClr val="FFE41F"/>
            </a:solidFill>
            <a:ln w="9525">
              <a:noFill/>
            </a:ln>
          </p:spPr>
          <p:txBody>
            <a:bodyPr/>
            <a:p>
              <a:endParaRPr lang="zh-CN" altLang="en-US"/>
            </a:p>
          </p:txBody>
        </p:sp>
        <p:sp>
          <p:nvSpPr>
            <p:cNvPr id="3101" name="Freeform 75"/>
            <p:cNvSpPr/>
            <p:nvPr>
              <p:custDataLst>
                <p:tags r:id="rId27"/>
              </p:custDataLst>
            </p:nvPr>
          </p:nvSpPr>
          <p:spPr>
            <a:xfrm>
              <a:off x="8096250" y="1639888"/>
              <a:ext cx="608013" cy="827087"/>
            </a:xfrm>
            <a:custGeom>
              <a:avLst/>
              <a:gdLst/>
              <a:ahLst/>
              <a:cxnLst>
                <a:cxn ang="0">
                  <a:pos x="171450" y="4762"/>
                </a:cxn>
                <a:cxn ang="0">
                  <a:pos x="600075" y="0"/>
                </a:cxn>
                <a:cxn ang="0">
                  <a:pos x="608013" y="822324"/>
                </a:cxn>
                <a:cxn ang="0">
                  <a:pos x="4762" y="827087"/>
                </a:cxn>
                <a:cxn ang="0">
                  <a:pos x="0" y="174624"/>
                </a:cxn>
                <a:cxn ang="0">
                  <a:pos x="171450" y="4762"/>
                </a:cxn>
              </a:cxnLst>
              <a:pathLst>
                <a:path w="383" h="521">
                  <a:moveTo>
                    <a:pt x="108" y="3"/>
                  </a:moveTo>
                  <a:lnTo>
                    <a:pt x="378" y="0"/>
                  </a:lnTo>
                  <a:lnTo>
                    <a:pt x="383" y="518"/>
                  </a:lnTo>
                  <a:lnTo>
                    <a:pt x="3" y="521"/>
                  </a:lnTo>
                  <a:lnTo>
                    <a:pt x="0" y="110"/>
                  </a:lnTo>
                  <a:lnTo>
                    <a:pt x="108" y="3"/>
                  </a:lnTo>
                  <a:close/>
                </a:path>
              </a:pathLst>
            </a:custGeom>
            <a:solidFill>
              <a:srgbClr val="76A7F9"/>
            </a:solidFill>
            <a:ln w="9525">
              <a:noFill/>
            </a:ln>
          </p:spPr>
          <p:txBody>
            <a:bodyPr/>
            <a:p>
              <a:endParaRPr lang="zh-CN" altLang="en-US"/>
            </a:p>
          </p:txBody>
        </p:sp>
        <p:sp>
          <p:nvSpPr>
            <p:cNvPr id="3102" name="Freeform 76"/>
            <p:cNvSpPr/>
            <p:nvPr>
              <p:custDataLst>
                <p:tags r:id="rId28"/>
              </p:custDataLst>
            </p:nvPr>
          </p:nvSpPr>
          <p:spPr>
            <a:xfrm>
              <a:off x="8096250" y="1643063"/>
              <a:ext cx="174625" cy="171450"/>
            </a:xfrm>
            <a:custGeom>
              <a:avLst/>
              <a:gdLst/>
              <a:ahLst/>
              <a:cxnLst>
                <a:cxn ang="0">
                  <a:pos x="174625" y="171450"/>
                </a:cxn>
                <a:cxn ang="0">
                  <a:pos x="0" y="171450"/>
                </a:cxn>
                <a:cxn ang="0">
                  <a:pos x="174625" y="0"/>
                </a:cxn>
                <a:cxn ang="0">
                  <a:pos x="174625" y="171450"/>
                </a:cxn>
              </a:cxnLst>
              <a:pathLst>
                <a:path w="110" h="108">
                  <a:moveTo>
                    <a:pt x="110" y="108"/>
                  </a:moveTo>
                  <a:lnTo>
                    <a:pt x="0" y="108"/>
                  </a:lnTo>
                  <a:lnTo>
                    <a:pt x="110" y="0"/>
                  </a:lnTo>
                  <a:lnTo>
                    <a:pt x="110" y="108"/>
                  </a:lnTo>
                  <a:close/>
                </a:path>
              </a:pathLst>
            </a:custGeom>
            <a:solidFill>
              <a:srgbClr val="9FC3FF"/>
            </a:solidFill>
            <a:ln w="9525">
              <a:noFill/>
            </a:ln>
          </p:spPr>
          <p:txBody>
            <a:bodyPr/>
            <a:p>
              <a:endParaRPr lang="zh-CN" altLang="en-US"/>
            </a:p>
          </p:txBody>
        </p:sp>
        <p:sp>
          <p:nvSpPr>
            <p:cNvPr id="3103" name="Freeform 77"/>
            <p:cNvSpPr/>
            <p:nvPr>
              <p:custDataLst>
                <p:tags r:id="rId29"/>
              </p:custDataLst>
            </p:nvPr>
          </p:nvSpPr>
          <p:spPr>
            <a:xfrm>
              <a:off x="8096250" y="1814513"/>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3104" name="Freeform 78"/>
            <p:cNvSpPr/>
            <p:nvPr>
              <p:custDataLst>
                <p:tags r:id="rId30"/>
              </p:custDataLst>
            </p:nvPr>
          </p:nvSpPr>
          <p:spPr>
            <a:xfrm>
              <a:off x="8218488" y="1957388"/>
              <a:ext cx="357188" cy="65087"/>
            </a:xfrm>
            <a:custGeom>
              <a:avLst/>
              <a:gdLst/>
              <a:ahLst/>
              <a:cxnLst>
                <a:cxn ang="0">
                  <a:pos x="357188" y="61912"/>
                </a:cxn>
                <a:cxn ang="0">
                  <a:pos x="1587" y="65087"/>
                </a:cxn>
                <a:cxn ang="0">
                  <a:pos x="0" y="4762"/>
                </a:cxn>
                <a:cxn ang="0">
                  <a:pos x="357188" y="0"/>
                </a:cxn>
                <a:cxn ang="0">
                  <a:pos x="357188" y="61912"/>
                </a:cxn>
              </a:cxnLst>
              <a:pathLst>
                <a:path w="225" h="41">
                  <a:moveTo>
                    <a:pt x="225" y="39"/>
                  </a:moveTo>
                  <a:lnTo>
                    <a:pt x="1" y="41"/>
                  </a:lnTo>
                  <a:lnTo>
                    <a:pt x="0" y="3"/>
                  </a:lnTo>
                  <a:lnTo>
                    <a:pt x="225" y="0"/>
                  </a:lnTo>
                  <a:lnTo>
                    <a:pt x="225" y="39"/>
                  </a:lnTo>
                  <a:close/>
                </a:path>
              </a:pathLst>
            </a:custGeom>
            <a:solidFill>
              <a:srgbClr val="9FC3FE"/>
            </a:solidFill>
            <a:ln w="9525">
              <a:noFill/>
            </a:ln>
          </p:spPr>
          <p:txBody>
            <a:bodyPr/>
            <a:p>
              <a:endParaRPr lang="zh-CN" altLang="en-US"/>
            </a:p>
          </p:txBody>
        </p:sp>
        <p:sp>
          <p:nvSpPr>
            <p:cNvPr id="3105" name="Freeform 79"/>
            <p:cNvSpPr/>
            <p:nvPr>
              <p:custDataLst>
                <p:tags r:id="rId31"/>
              </p:custDataLst>
            </p:nvPr>
          </p:nvSpPr>
          <p:spPr>
            <a:xfrm>
              <a:off x="8220075" y="2085975"/>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3106" name="Freeform 80"/>
            <p:cNvSpPr/>
            <p:nvPr>
              <p:custDataLst>
                <p:tags r:id="rId32"/>
              </p:custDataLst>
            </p:nvPr>
          </p:nvSpPr>
          <p:spPr>
            <a:xfrm>
              <a:off x="8221663" y="2214563"/>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3107" name="Rectangle 81"/>
            <p:cNvSpPr/>
            <p:nvPr>
              <p:custDataLst>
                <p:tags r:id="rId33"/>
              </p:custDataLst>
            </p:nvPr>
          </p:nvSpPr>
          <p:spPr>
            <a:xfrm>
              <a:off x="8101013" y="1643063"/>
              <a:ext cx="482600" cy="727075"/>
            </a:xfrm>
            <a:prstGeom prst="rect">
              <a:avLst/>
            </a:prstGeom>
            <a:solidFill>
              <a:srgbClr val="4286F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08" name="Freeform 82"/>
            <p:cNvSpPr/>
            <p:nvPr>
              <p:custDataLst>
                <p:tags r:id="rId34"/>
              </p:custDataLst>
            </p:nvPr>
          </p:nvSpPr>
          <p:spPr>
            <a:xfrm>
              <a:off x="7902575" y="1495425"/>
              <a:ext cx="608013" cy="827087"/>
            </a:xfrm>
            <a:custGeom>
              <a:avLst/>
              <a:gdLst/>
              <a:ahLst/>
              <a:cxnLst>
                <a:cxn ang="0">
                  <a:pos x="171450" y="4762"/>
                </a:cxn>
                <a:cxn ang="0">
                  <a:pos x="600075" y="0"/>
                </a:cxn>
                <a:cxn ang="0">
                  <a:pos x="608013" y="822324"/>
                </a:cxn>
                <a:cxn ang="0">
                  <a:pos x="4762" y="827087"/>
                </a:cxn>
                <a:cxn ang="0">
                  <a:pos x="0" y="174624"/>
                </a:cxn>
                <a:cxn ang="0">
                  <a:pos x="171450" y="4762"/>
                </a:cxn>
              </a:cxnLst>
              <a:pathLst>
                <a:path w="383" h="521">
                  <a:moveTo>
                    <a:pt x="108" y="3"/>
                  </a:moveTo>
                  <a:lnTo>
                    <a:pt x="378" y="0"/>
                  </a:lnTo>
                  <a:lnTo>
                    <a:pt x="383" y="518"/>
                  </a:lnTo>
                  <a:lnTo>
                    <a:pt x="3" y="521"/>
                  </a:lnTo>
                  <a:lnTo>
                    <a:pt x="0" y="110"/>
                  </a:lnTo>
                  <a:lnTo>
                    <a:pt x="108" y="3"/>
                  </a:lnTo>
                  <a:close/>
                </a:path>
              </a:pathLst>
            </a:custGeom>
            <a:solidFill>
              <a:srgbClr val="76A7F9"/>
            </a:solidFill>
            <a:ln w="9525">
              <a:noFill/>
            </a:ln>
          </p:spPr>
          <p:txBody>
            <a:bodyPr/>
            <a:p>
              <a:endParaRPr lang="zh-CN" altLang="en-US"/>
            </a:p>
          </p:txBody>
        </p:sp>
        <p:sp>
          <p:nvSpPr>
            <p:cNvPr id="3109" name="Freeform 83"/>
            <p:cNvSpPr/>
            <p:nvPr>
              <p:custDataLst>
                <p:tags r:id="rId35"/>
              </p:custDataLst>
            </p:nvPr>
          </p:nvSpPr>
          <p:spPr>
            <a:xfrm>
              <a:off x="7902575" y="1498600"/>
              <a:ext cx="176213" cy="171450"/>
            </a:xfrm>
            <a:custGeom>
              <a:avLst/>
              <a:gdLst/>
              <a:ahLst/>
              <a:cxnLst>
                <a:cxn ang="0">
                  <a:pos x="174625" y="171450"/>
                </a:cxn>
                <a:cxn ang="0">
                  <a:pos x="0" y="171450"/>
                </a:cxn>
                <a:cxn ang="0">
                  <a:pos x="176213" y="0"/>
                </a:cxn>
                <a:cxn ang="0">
                  <a:pos x="174625" y="171450"/>
                </a:cxn>
              </a:cxnLst>
              <a:pathLst>
                <a:path w="111" h="108">
                  <a:moveTo>
                    <a:pt x="110" y="108"/>
                  </a:moveTo>
                  <a:lnTo>
                    <a:pt x="0" y="108"/>
                  </a:lnTo>
                  <a:lnTo>
                    <a:pt x="111" y="0"/>
                  </a:lnTo>
                  <a:lnTo>
                    <a:pt x="110" y="108"/>
                  </a:lnTo>
                  <a:close/>
                </a:path>
              </a:pathLst>
            </a:custGeom>
            <a:solidFill>
              <a:srgbClr val="9FC3FF"/>
            </a:solidFill>
            <a:ln w="9525">
              <a:noFill/>
            </a:ln>
          </p:spPr>
          <p:txBody>
            <a:bodyPr/>
            <a:p>
              <a:endParaRPr lang="zh-CN" altLang="en-US"/>
            </a:p>
          </p:txBody>
        </p:sp>
        <p:sp>
          <p:nvSpPr>
            <p:cNvPr id="3110" name="Freeform 84"/>
            <p:cNvSpPr/>
            <p:nvPr>
              <p:custDataLst>
                <p:tags r:id="rId36"/>
              </p:custDataLst>
            </p:nvPr>
          </p:nvSpPr>
          <p:spPr>
            <a:xfrm>
              <a:off x="7902575" y="1670050"/>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3111" name="Freeform 85"/>
            <p:cNvSpPr/>
            <p:nvPr>
              <p:custDataLst>
                <p:tags r:id="rId37"/>
              </p:custDataLst>
            </p:nvPr>
          </p:nvSpPr>
          <p:spPr>
            <a:xfrm>
              <a:off x="8024813" y="1812925"/>
              <a:ext cx="357188" cy="65087"/>
            </a:xfrm>
            <a:custGeom>
              <a:avLst/>
              <a:gdLst/>
              <a:ahLst/>
              <a:cxnLst>
                <a:cxn ang="0">
                  <a:pos x="357188" y="61912"/>
                </a:cxn>
                <a:cxn ang="0">
                  <a:pos x="1587" y="65087"/>
                </a:cxn>
                <a:cxn ang="0">
                  <a:pos x="0" y="4762"/>
                </a:cxn>
                <a:cxn ang="0">
                  <a:pos x="357188" y="0"/>
                </a:cxn>
                <a:cxn ang="0">
                  <a:pos x="357188" y="61912"/>
                </a:cxn>
              </a:cxnLst>
              <a:pathLst>
                <a:path w="225" h="41">
                  <a:moveTo>
                    <a:pt x="225" y="39"/>
                  </a:moveTo>
                  <a:lnTo>
                    <a:pt x="1" y="41"/>
                  </a:lnTo>
                  <a:lnTo>
                    <a:pt x="0" y="3"/>
                  </a:lnTo>
                  <a:lnTo>
                    <a:pt x="225" y="0"/>
                  </a:lnTo>
                  <a:lnTo>
                    <a:pt x="225" y="39"/>
                  </a:lnTo>
                  <a:close/>
                </a:path>
              </a:pathLst>
            </a:custGeom>
            <a:solidFill>
              <a:srgbClr val="9FC3FE"/>
            </a:solidFill>
            <a:ln w="9525">
              <a:noFill/>
            </a:ln>
          </p:spPr>
          <p:txBody>
            <a:bodyPr/>
            <a:p>
              <a:endParaRPr lang="zh-CN" altLang="en-US"/>
            </a:p>
          </p:txBody>
        </p:sp>
        <p:sp>
          <p:nvSpPr>
            <p:cNvPr id="3112" name="Freeform 86"/>
            <p:cNvSpPr/>
            <p:nvPr>
              <p:custDataLst>
                <p:tags r:id="rId38"/>
              </p:custDataLst>
            </p:nvPr>
          </p:nvSpPr>
          <p:spPr>
            <a:xfrm>
              <a:off x="8026400" y="1941513"/>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3113" name="Freeform 87"/>
            <p:cNvSpPr/>
            <p:nvPr>
              <p:custDataLst>
                <p:tags r:id="rId39"/>
              </p:custDataLst>
            </p:nvPr>
          </p:nvSpPr>
          <p:spPr>
            <a:xfrm>
              <a:off x="8027988" y="2070100"/>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3114" name="Rectangle 88"/>
            <p:cNvSpPr/>
            <p:nvPr>
              <p:custDataLst>
                <p:tags r:id="rId40"/>
              </p:custDataLst>
            </p:nvPr>
          </p:nvSpPr>
          <p:spPr>
            <a:xfrm>
              <a:off x="7907338" y="1497013"/>
              <a:ext cx="484188" cy="728662"/>
            </a:xfrm>
            <a:prstGeom prst="rect">
              <a:avLst/>
            </a:prstGeom>
            <a:solidFill>
              <a:srgbClr val="4286F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15" name="Freeform 89"/>
            <p:cNvSpPr/>
            <p:nvPr>
              <p:custDataLst>
                <p:tags r:id="rId41"/>
              </p:custDataLst>
            </p:nvPr>
          </p:nvSpPr>
          <p:spPr>
            <a:xfrm>
              <a:off x="7699375" y="1327150"/>
              <a:ext cx="608013" cy="828675"/>
            </a:xfrm>
            <a:custGeom>
              <a:avLst/>
              <a:gdLst/>
              <a:ahLst/>
              <a:cxnLst>
                <a:cxn ang="0">
                  <a:pos x="171450" y="4762"/>
                </a:cxn>
                <a:cxn ang="0">
                  <a:pos x="600075" y="0"/>
                </a:cxn>
                <a:cxn ang="0">
                  <a:pos x="608013" y="822325"/>
                </a:cxn>
                <a:cxn ang="0">
                  <a:pos x="4762" y="828675"/>
                </a:cxn>
                <a:cxn ang="0">
                  <a:pos x="0" y="174625"/>
                </a:cxn>
                <a:cxn ang="0">
                  <a:pos x="171450" y="4762"/>
                </a:cxn>
              </a:cxnLst>
              <a:pathLst>
                <a:path w="383" h="522">
                  <a:moveTo>
                    <a:pt x="108" y="3"/>
                  </a:moveTo>
                  <a:lnTo>
                    <a:pt x="378" y="0"/>
                  </a:lnTo>
                  <a:lnTo>
                    <a:pt x="383" y="518"/>
                  </a:lnTo>
                  <a:lnTo>
                    <a:pt x="3" y="522"/>
                  </a:lnTo>
                  <a:lnTo>
                    <a:pt x="0" y="110"/>
                  </a:lnTo>
                  <a:lnTo>
                    <a:pt x="108" y="3"/>
                  </a:lnTo>
                  <a:close/>
                </a:path>
              </a:pathLst>
            </a:custGeom>
            <a:solidFill>
              <a:srgbClr val="76A7F9"/>
            </a:solidFill>
            <a:ln w="9525">
              <a:noFill/>
            </a:ln>
          </p:spPr>
          <p:txBody>
            <a:bodyPr/>
            <a:p>
              <a:endParaRPr lang="zh-CN" altLang="en-US"/>
            </a:p>
          </p:txBody>
        </p:sp>
        <p:sp>
          <p:nvSpPr>
            <p:cNvPr id="3116" name="Freeform 90"/>
            <p:cNvSpPr/>
            <p:nvPr>
              <p:custDataLst>
                <p:tags r:id="rId42"/>
              </p:custDataLst>
            </p:nvPr>
          </p:nvSpPr>
          <p:spPr>
            <a:xfrm>
              <a:off x="7699375" y="1330325"/>
              <a:ext cx="176213" cy="171450"/>
            </a:xfrm>
            <a:custGeom>
              <a:avLst/>
              <a:gdLst/>
              <a:ahLst/>
              <a:cxnLst>
                <a:cxn ang="0">
                  <a:pos x="174625" y="171450"/>
                </a:cxn>
                <a:cxn ang="0">
                  <a:pos x="0" y="171450"/>
                </a:cxn>
                <a:cxn ang="0">
                  <a:pos x="176213" y="0"/>
                </a:cxn>
                <a:cxn ang="0">
                  <a:pos x="174625" y="171450"/>
                </a:cxn>
              </a:cxnLst>
              <a:pathLst>
                <a:path w="111" h="108">
                  <a:moveTo>
                    <a:pt x="110" y="108"/>
                  </a:moveTo>
                  <a:lnTo>
                    <a:pt x="0" y="108"/>
                  </a:lnTo>
                  <a:lnTo>
                    <a:pt x="111" y="0"/>
                  </a:lnTo>
                  <a:lnTo>
                    <a:pt x="110" y="108"/>
                  </a:lnTo>
                  <a:close/>
                </a:path>
              </a:pathLst>
            </a:custGeom>
            <a:solidFill>
              <a:srgbClr val="9FC3FF"/>
            </a:solidFill>
            <a:ln w="9525">
              <a:noFill/>
            </a:ln>
          </p:spPr>
          <p:txBody>
            <a:bodyPr/>
            <a:p>
              <a:endParaRPr lang="zh-CN" altLang="en-US"/>
            </a:p>
          </p:txBody>
        </p:sp>
        <p:sp>
          <p:nvSpPr>
            <p:cNvPr id="3117" name="Freeform 91"/>
            <p:cNvSpPr/>
            <p:nvPr>
              <p:custDataLst>
                <p:tags r:id="rId43"/>
              </p:custDataLst>
            </p:nvPr>
          </p:nvSpPr>
          <p:spPr>
            <a:xfrm>
              <a:off x="7699375" y="1501775"/>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3118" name="Freeform 92"/>
            <p:cNvSpPr/>
            <p:nvPr>
              <p:custDataLst>
                <p:tags r:id="rId44"/>
              </p:custDataLst>
            </p:nvPr>
          </p:nvSpPr>
          <p:spPr>
            <a:xfrm>
              <a:off x="7821613" y="1646238"/>
              <a:ext cx="357188" cy="63500"/>
            </a:xfrm>
            <a:custGeom>
              <a:avLst/>
              <a:gdLst/>
              <a:ahLst/>
              <a:cxnLst>
                <a:cxn ang="0">
                  <a:pos x="357188" y="60325"/>
                </a:cxn>
                <a:cxn ang="0">
                  <a:pos x="1587" y="63500"/>
                </a:cxn>
                <a:cxn ang="0">
                  <a:pos x="0" y="3175"/>
                </a:cxn>
                <a:cxn ang="0">
                  <a:pos x="357188" y="0"/>
                </a:cxn>
                <a:cxn ang="0">
                  <a:pos x="357188" y="60325"/>
                </a:cxn>
              </a:cxnLst>
              <a:pathLst>
                <a:path w="225" h="40">
                  <a:moveTo>
                    <a:pt x="225" y="38"/>
                  </a:moveTo>
                  <a:lnTo>
                    <a:pt x="1" y="40"/>
                  </a:lnTo>
                  <a:lnTo>
                    <a:pt x="0" y="2"/>
                  </a:lnTo>
                  <a:lnTo>
                    <a:pt x="225" y="0"/>
                  </a:lnTo>
                  <a:lnTo>
                    <a:pt x="225" y="38"/>
                  </a:lnTo>
                  <a:close/>
                </a:path>
              </a:pathLst>
            </a:custGeom>
            <a:solidFill>
              <a:srgbClr val="9FC3FE"/>
            </a:solidFill>
            <a:ln w="9525">
              <a:noFill/>
            </a:ln>
          </p:spPr>
          <p:txBody>
            <a:bodyPr/>
            <a:p>
              <a:endParaRPr lang="zh-CN" altLang="en-US"/>
            </a:p>
          </p:txBody>
        </p:sp>
        <p:sp>
          <p:nvSpPr>
            <p:cNvPr id="3119" name="Freeform 93"/>
            <p:cNvSpPr/>
            <p:nvPr>
              <p:custDataLst>
                <p:tags r:id="rId45"/>
              </p:custDataLst>
            </p:nvPr>
          </p:nvSpPr>
          <p:spPr>
            <a:xfrm>
              <a:off x="7823200" y="1774825"/>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3120" name="Freeform 94"/>
            <p:cNvSpPr/>
            <p:nvPr>
              <p:custDataLst>
                <p:tags r:id="rId46"/>
              </p:custDataLst>
            </p:nvPr>
          </p:nvSpPr>
          <p:spPr>
            <a:xfrm>
              <a:off x="7824788" y="1901825"/>
              <a:ext cx="357188" cy="65087"/>
            </a:xfrm>
            <a:custGeom>
              <a:avLst/>
              <a:gdLst/>
              <a:ahLst/>
              <a:cxnLst>
                <a:cxn ang="0">
                  <a:pos x="357188" y="60324"/>
                </a:cxn>
                <a:cxn ang="0">
                  <a:pos x="0" y="65087"/>
                </a:cxn>
                <a:cxn ang="0">
                  <a:pos x="0" y="3174"/>
                </a:cxn>
                <a:cxn ang="0">
                  <a:pos x="357188" y="0"/>
                </a:cxn>
                <a:cxn ang="0">
                  <a:pos x="357188" y="60324"/>
                </a:cxn>
              </a:cxnLst>
              <a:pathLst>
                <a:path w="225" h="41">
                  <a:moveTo>
                    <a:pt x="225" y="38"/>
                  </a:moveTo>
                  <a:lnTo>
                    <a:pt x="0" y="41"/>
                  </a:lnTo>
                  <a:lnTo>
                    <a:pt x="0" y="2"/>
                  </a:lnTo>
                  <a:lnTo>
                    <a:pt x="225" y="0"/>
                  </a:lnTo>
                  <a:lnTo>
                    <a:pt x="225" y="38"/>
                  </a:lnTo>
                  <a:close/>
                </a:path>
              </a:pathLst>
            </a:custGeom>
            <a:solidFill>
              <a:srgbClr val="9FC3FE"/>
            </a:solidFill>
            <a:ln w="9525">
              <a:noFill/>
            </a:ln>
          </p:spPr>
          <p:txBody>
            <a:bodyPr/>
            <a:p>
              <a:endParaRPr lang="zh-CN" altLang="en-US"/>
            </a:p>
          </p:txBody>
        </p:sp>
        <p:sp>
          <p:nvSpPr>
            <p:cNvPr id="3121" name="Freeform 95"/>
            <p:cNvSpPr/>
            <p:nvPr>
              <p:custDataLst>
                <p:tags r:id="rId47"/>
              </p:custDataLst>
            </p:nvPr>
          </p:nvSpPr>
          <p:spPr>
            <a:xfrm>
              <a:off x="7621588" y="3222625"/>
              <a:ext cx="1214438" cy="839787"/>
            </a:xfrm>
            <a:custGeom>
              <a:avLst/>
              <a:gdLst/>
              <a:ahLst/>
              <a:cxnLst>
                <a:cxn ang="0">
                  <a:pos x="1163637" y="839787"/>
                </a:cxn>
                <a:cxn ang="0">
                  <a:pos x="50800" y="839787"/>
                </a:cxn>
                <a:cxn ang="0">
                  <a:pos x="0" y="788987"/>
                </a:cxn>
                <a:cxn ang="0">
                  <a:pos x="0" y="49212"/>
                </a:cxn>
                <a:cxn ang="0">
                  <a:pos x="50800" y="0"/>
                </a:cxn>
                <a:cxn ang="0">
                  <a:pos x="1163637" y="0"/>
                </a:cxn>
                <a:cxn ang="0">
                  <a:pos x="1214438" y="49212"/>
                </a:cxn>
                <a:cxn ang="0">
                  <a:pos x="1214438" y="788987"/>
                </a:cxn>
                <a:cxn ang="0">
                  <a:pos x="1163637" y="839787"/>
                </a:cxn>
              </a:cxnLst>
              <a:pathLst>
                <a:path w="765" h="529">
                  <a:moveTo>
                    <a:pt x="733" y="529"/>
                  </a:moveTo>
                  <a:cubicBezTo>
                    <a:pt x="32" y="529"/>
                    <a:pt x="32" y="529"/>
                    <a:pt x="32" y="529"/>
                  </a:cubicBezTo>
                  <a:cubicBezTo>
                    <a:pt x="14" y="529"/>
                    <a:pt x="0" y="515"/>
                    <a:pt x="0" y="497"/>
                  </a:cubicBezTo>
                  <a:cubicBezTo>
                    <a:pt x="0" y="31"/>
                    <a:pt x="0" y="31"/>
                    <a:pt x="0" y="31"/>
                  </a:cubicBezTo>
                  <a:cubicBezTo>
                    <a:pt x="0" y="14"/>
                    <a:pt x="14" y="0"/>
                    <a:pt x="32" y="0"/>
                  </a:cubicBezTo>
                  <a:cubicBezTo>
                    <a:pt x="733" y="0"/>
                    <a:pt x="733" y="0"/>
                    <a:pt x="733" y="0"/>
                  </a:cubicBezTo>
                  <a:cubicBezTo>
                    <a:pt x="751" y="0"/>
                    <a:pt x="765" y="14"/>
                    <a:pt x="765" y="31"/>
                  </a:cubicBezTo>
                  <a:cubicBezTo>
                    <a:pt x="765" y="497"/>
                    <a:pt x="765" y="497"/>
                    <a:pt x="765" y="497"/>
                  </a:cubicBezTo>
                  <a:cubicBezTo>
                    <a:pt x="765" y="515"/>
                    <a:pt x="751" y="529"/>
                    <a:pt x="733" y="529"/>
                  </a:cubicBezTo>
                  <a:close/>
                </a:path>
              </a:pathLst>
            </a:custGeom>
            <a:solidFill>
              <a:srgbClr val="E6E6E6"/>
            </a:solidFill>
            <a:ln w="9525">
              <a:noFill/>
            </a:ln>
          </p:spPr>
          <p:txBody>
            <a:bodyPr/>
            <a:p>
              <a:endParaRPr lang="zh-CN" altLang="en-US"/>
            </a:p>
          </p:txBody>
        </p:sp>
        <p:sp>
          <p:nvSpPr>
            <p:cNvPr id="3122" name="Rectangle 96"/>
            <p:cNvSpPr/>
            <p:nvPr>
              <p:custDataLst>
                <p:tags r:id="rId48"/>
              </p:custDataLst>
            </p:nvPr>
          </p:nvSpPr>
          <p:spPr>
            <a:xfrm>
              <a:off x="7724775" y="3311525"/>
              <a:ext cx="1008063" cy="660400"/>
            </a:xfrm>
            <a:prstGeom prst="rect">
              <a:avLst/>
            </a:prstGeom>
            <a:solidFill>
              <a:srgbClr val="1A1A1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23" name="Rectangle 97"/>
            <p:cNvSpPr/>
            <p:nvPr>
              <p:custDataLst>
                <p:tags r:id="rId49"/>
              </p:custDataLst>
            </p:nvPr>
          </p:nvSpPr>
          <p:spPr>
            <a:xfrm>
              <a:off x="7724775" y="3863975"/>
              <a:ext cx="1008063" cy="107950"/>
            </a:xfrm>
            <a:prstGeom prst="rect">
              <a:avLst/>
            </a:prstGeom>
            <a:solidFill>
              <a:srgbClr val="333333"/>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24" name="Freeform 98"/>
            <p:cNvSpPr/>
            <p:nvPr>
              <p:custDataLst>
                <p:tags r:id="rId50"/>
              </p:custDataLst>
            </p:nvPr>
          </p:nvSpPr>
          <p:spPr>
            <a:xfrm>
              <a:off x="7999413" y="3492500"/>
              <a:ext cx="458788" cy="296862"/>
            </a:xfrm>
            <a:custGeom>
              <a:avLst/>
              <a:gdLst/>
              <a:ahLst/>
              <a:cxnLst>
                <a:cxn ang="0">
                  <a:pos x="382587" y="296862"/>
                </a:cxn>
                <a:cxn ang="0">
                  <a:pos x="76200" y="296862"/>
                </a:cxn>
                <a:cxn ang="0">
                  <a:pos x="0" y="220662"/>
                </a:cxn>
                <a:cxn ang="0">
                  <a:pos x="0" y="76199"/>
                </a:cxn>
                <a:cxn ang="0">
                  <a:pos x="76200" y="0"/>
                </a:cxn>
                <a:cxn ang="0">
                  <a:pos x="382587" y="0"/>
                </a:cxn>
                <a:cxn ang="0">
                  <a:pos x="458788" y="76199"/>
                </a:cxn>
                <a:cxn ang="0">
                  <a:pos x="458788" y="220662"/>
                </a:cxn>
                <a:cxn ang="0">
                  <a:pos x="382587" y="296862"/>
                </a:cxn>
              </a:cxnLst>
              <a:pathLst>
                <a:path w="289" h="187">
                  <a:moveTo>
                    <a:pt x="241" y="187"/>
                  </a:moveTo>
                  <a:cubicBezTo>
                    <a:pt x="48" y="187"/>
                    <a:pt x="48" y="187"/>
                    <a:pt x="48" y="187"/>
                  </a:cubicBezTo>
                  <a:cubicBezTo>
                    <a:pt x="22" y="187"/>
                    <a:pt x="0" y="165"/>
                    <a:pt x="0" y="139"/>
                  </a:cubicBezTo>
                  <a:cubicBezTo>
                    <a:pt x="0" y="48"/>
                    <a:pt x="0" y="48"/>
                    <a:pt x="0" y="48"/>
                  </a:cubicBezTo>
                  <a:cubicBezTo>
                    <a:pt x="0" y="22"/>
                    <a:pt x="22" y="0"/>
                    <a:pt x="48" y="0"/>
                  </a:cubicBezTo>
                  <a:cubicBezTo>
                    <a:pt x="241" y="0"/>
                    <a:pt x="241" y="0"/>
                    <a:pt x="241" y="0"/>
                  </a:cubicBezTo>
                  <a:cubicBezTo>
                    <a:pt x="267" y="0"/>
                    <a:pt x="289" y="22"/>
                    <a:pt x="289" y="48"/>
                  </a:cubicBezTo>
                  <a:cubicBezTo>
                    <a:pt x="289" y="139"/>
                    <a:pt x="289" y="139"/>
                    <a:pt x="289" y="139"/>
                  </a:cubicBezTo>
                  <a:cubicBezTo>
                    <a:pt x="289" y="165"/>
                    <a:pt x="267" y="187"/>
                    <a:pt x="241" y="187"/>
                  </a:cubicBezTo>
                  <a:close/>
                </a:path>
              </a:pathLst>
            </a:custGeom>
            <a:solidFill>
              <a:srgbClr val="DB4437"/>
            </a:solidFill>
            <a:ln w="9525">
              <a:noFill/>
            </a:ln>
          </p:spPr>
          <p:txBody>
            <a:bodyPr/>
            <a:p>
              <a:endParaRPr lang="zh-CN" altLang="en-US"/>
            </a:p>
          </p:txBody>
        </p:sp>
        <p:sp>
          <p:nvSpPr>
            <p:cNvPr id="3125" name="Freeform 99"/>
            <p:cNvSpPr/>
            <p:nvPr>
              <p:custDataLst>
                <p:tags r:id="rId51"/>
              </p:custDataLst>
            </p:nvPr>
          </p:nvSpPr>
          <p:spPr>
            <a:xfrm>
              <a:off x="8153400" y="3563938"/>
              <a:ext cx="150813" cy="153987"/>
            </a:xfrm>
            <a:custGeom>
              <a:avLst/>
              <a:gdLst/>
              <a:ahLst/>
              <a:cxnLst>
                <a:cxn ang="0">
                  <a:pos x="0" y="0"/>
                </a:cxn>
                <a:cxn ang="0">
                  <a:pos x="0" y="153987"/>
                </a:cxn>
                <a:cxn ang="0">
                  <a:pos x="150813" y="76199"/>
                </a:cxn>
                <a:cxn ang="0">
                  <a:pos x="0" y="0"/>
                </a:cxn>
              </a:cxnLst>
              <a:pathLst>
                <a:path w="95" h="97">
                  <a:moveTo>
                    <a:pt x="0" y="0"/>
                  </a:moveTo>
                  <a:lnTo>
                    <a:pt x="0" y="97"/>
                  </a:lnTo>
                  <a:lnTo>
                    <a:pt x="95" y="48"/>
                  </a:lnTo>
                  <a:lnTo>
                    <a:pt x="0" y="0"/>
                  </a:lnTo>
                  <a:close/>
                </a:path>
              </a:pathLst>
            </a:custGeom>
            <a:solidFill>
              <a:srgbClr val="FFFFFF"/>
            </a:solidFill>
            <a:ln w="9525">
              <a:noFill/>
            </a:ln>
          </p:spPr>
          <p:txBody>
            <a:bodyPr/>
            <a:p>
              <a:endParaRPr lang="zh-CN" altLang="en-US"/>
            </a:p>
          </p:txBody>
        </p:sp>
        <p:sp>
          <p:nvSpPr>
            <p:cNvPr id="3126" name="Freeform 100"/>
            <p:cNvSpPr/>
            <p:nvPr>
              <p:custDataLst>
                <p:tags r:id="rId52"/>
              </p:custDataLst>
            </p:nvPr>
          </p:nvSpPr>
          <p:spPr>
            <a:xfrm>
              <a:off x="7804150" y="3903663"/>
              <a:ext cx="882650" cy="38100"/>
            </a:xfrm>
            <a:custGeom>
              <a:avLst/>
              <a:gdLst/>
              <a:ahLst/>
              <a:cxnLst>
                <a:cxn ang="0">
                  <a:pos x="865187" y="38100"/>
                </a:cxn>
                <a:cxn ang="0">
                  <a:pos x="17462" y="38100"/>
                </a:cxn>
                <a:cxn ang="0">
                  <a:pos x="0" y="20637"/>
                </a:cxn>
                <a:cxn ang="0">
                  <a:pos x="0" y="17462"/>
                </a:cxn>
                <a:cxn ang="0">
                  <a:pos x="17462" y="0"/>
                </a:cxn>
                <a:cxn ang="0">
                  <a:pos x="865187" y="0"/>
                </a:cxn>
                <a:cxn ang="0">
                  <a:pos x="882650" y="17462"/>
                </a:cxn>
                <a:cxn ang="0">
                  <a:pos x="882650" y="20637"/>
                </a:cxn>
                <a:cxn ang="0">
                  <a:pos x="865187" y="38100"/>
                </a:cxn>
              </a:cxnLst>
              <a:pathLst>
                <a:path w="556" h="24">
                  <a:moveTo>
                    <a:pt x="545" y="24"/>
                  </a:moveTo>
                  <a:cubicBezTo>
                    <a:pt x="11" y="24"/>
                    <a:pt x="11" y="24"/>
                    <a:pt x="11" y="24"/>
                  </a:cubicBezTo>
                  <a:cubicBezTo>
                    <a:pt x="5" y="24"/>
                    <a:pt x="0" y="19"/>
                    <a:pt x="0" y="13"/>
                  </a:cubicBezTo>
                  <a:cubicBezTo>
                    <a:pt x="0" y="11"/>
                    <a:pt x="0" y="11"/>
                    <a:pt x="0" y="11"/>
                  </a:cubicBezTo>
                  <a:cubicBezTo>
                    <a:pt x="0" y="5"/>
                    <a:pt x="5" y="0"/>
                    <a:pt x="11" y="0"/>
                  </a:cubicBezTo>
                  <a:cubicBezTo>
                    <a:pt x="545" y="0"/>
                    <a:pt x="545" y="0"/>
                    <a:pt x="545" y="0"/>
                  </a:cubicBezTo>
                  <a:cubicBezTo>
                    <a:pt x="551" y="0"/>
                    <a:pt x="556" y="5"/>
                    <a:pt x="556" y="11"/>
                  </a:cubicBezTo>
                  <a:cubicBezTo>
                    <a:pt x="556" y="13"/>
                    <a:pt x="556" y="13"/>
                    <a:pt x="556" y="13"/>
                  </a:cubicBezTo>
                  <a:cubicBezTo>
                    <a:pt x="556" y="19"/>
                    <a:pt x="551" y="24"/>
                    <a:pt x="545" y="24"/>
                  </a:cubicBezTo>
                  <a:close/>
                </a:path>
              </a:pathLst>
            </a:custGeom>
            <a:solidFill>
              <a:srgbClr val="1A1A1A"/>
            </a:solidFill>
            <a:ln w="9525">
              <a:noFill/>
            </a:ln>
          </p:spPr>
          <p:txBody>
            <a:bodyPr/>
            <a:p>
              <a:endParaRPr lang="zh-CN" altLang="en-US"/>
            </a:p>
          </p:txBody>
        </p:sp>
        <p:sp>
          <p:nvSpPr>
            <p:cNvPr id="3127" name="Oval 101"/>
            <p:cNvSpPr/>
            <p:nvPr>
              <p:custDataLst>
                <p:tags r:id="rId53"/>
              </p:custDataLst>
            </p:nvPr>
          </p:nvSpPr>
          <p:spPr>
            <a:xfrm>
              <a:off x="7847013" y="3879850"/>
              <a:ext cx="80963" cy="80962"/>
            </a:xfrm>
            <a:prstGeom prst="ellipse">
              <a:avLst/>
            </a:prstGeom>
            <a:solidFill>
              <a:srgbClr val="DB4437"/>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28" name="Oval 102"/>
            <p:cNvSpPr/>
            <p:nvPr>
              <p:custDataLst>
                <p:tags r:id="rId54"/>
              </p:custDataLst>
            </p:nvPr>
          </p:nvSpPr>
          <p:spPr>
            <a:xfrm>
              <a:off x="7870825" y="3903663"/>
              <a:ext cx="33338" cy="33337"/>
            </a:xfrm>
            <a:prstGeom prst="ellipse">
              <a:avLst/>
            </a:prstGeom>
            <a:solidFill>
              <a:srgbClr val="1A1A1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29" name="Freeform 103"/>
            <p:cNvSpPr/>
            <p:nvPr>
              <p:custDataLst>
                <p:tags r:id="rId55"/>
              </p:custDataLst>
            </p:nvPr>
          </p:nvSpPr>
          <p:spPr>
            <a:xfrm>
              <a:off x="8534400" y="2755900"/>
              <a:ext cx="944563" cy="695325"/>
            </a:xfrm>
            <a:custGeom>
              <a:avLst/>
              <a:gdLst/>
              <a:ahLst/>
              <a:cxnLst>
                <a:cxn ang="0">
                  <a:pos x="895350" y="695325"/>
                </a:cxn>
                <a:cxn ang="0">
                  <a:pos x="50800" y="695325"/>
                </a:cxn>
                <a:cxn ang="0">
                  <a:pos x="0" y="644525"/>
                </a:cxn>
                <a:cxn ang="0">
                  <a:pos x="0" y="50800"/>
                </a:cxn>
                <a:cxn ang="0">
                  <a:pos x="50800" y="0"/>
                </a:cxn>
                <a:cxn ang="0">
                  <a:pos x="895350" y="0"/>
                </a:cxn>
                <a:cxn ang="0">
                  <a:pos x="944563" y="50800"/>
                </a:cxn>
                <a:cxn ang="0">
                  <a:pos x="944563" y="644525"/>
                </a:cxn>
                <a:cxn ang="0">
                  <a:pos x="895350" y="695325"/>
                </a:cxn>
              </a:cxnLst>
              <a:pathLst>
                <a:path w="595" h="438">
                  <a:moveTo>
                    <a:pt x="564" y="438"/>
                  </a:moveTo>
                  <a:cubicBezTo>
                    <a:pt x="32" y="438"/>
                    <a:pt x="32" y="438"/>
                    <a:pt x="32" y="438"/>
                  </a:cubicBezTo>
                  <a:cubicBezTo>
                    <a:pt x="14" y="438"/>
                    <a:pt x="0" y="424"/>
                    <a:pt x="0" y="406"/>
                  </a:cubicBezTo>
                  <a:cubicBezTo>
                    <a:pt x="0" y="32"/>
                    <a:pt x="0" y="32"/>
                    <a:pt x="0" y="32"/>
                  </a:cubicBezTo>
                  <a:cubicBezTo>
                    <a:pt x="0" y="15"/>
                    <a:pt x="14" y="0"/>
                    <a:pt x="32" y="0"/>
                  </a:cubicBezTo>
                  <a:cubicBezTo>
                    <a:pt x="564" y="0"/>
                    <a:pt x="564" y="0"/>
                    <a:pt x="564" y="0"/>
                  </a:cubicBezTo>
                  <a:cubicBezTo>
                    <a:pt x="581" y="0"/>
                    <a:pt x="595" y="15"/>
                    <a:pt x="595" y="32"/>
                  </a:cubicBezTo>
                  <a:cubicBezTo>
                    <a:pt x="595" y="406"/>
                    <a:pt x="595" y="406"/>
                    <a:pt x="595" y="406"/>
                  </a:cubicBezTo>
                  <a:cubicBezTo>
                    <a:pt x="595" y="424"/>
                    <a:pt x="581" y="438"/>
                    <a:pt x="564" y="438"/>
                  </a:cubicBezTo>
                  <a:close/>
                </a:path>
              </a:pathLst>
            </a:custGeom>
            <a:solidFill>
              <a:srgbClr val="666666"/>
            </a:solidFill>
            <a:ln w="9525">
              <a:noFill/>
            </a:ln>
          </p:spPr>
          <p:txBody>
            <a:bodyPr/>
            <a:p>
              <a:endParaRPr lang="zh-CN" altLang="en-US"/>
            </a:p>
          </p:txBody>
        </p:sp>
        <p:sp>
          <p:nvSpPr>
            <p:cNvPr id="3130" name="Rectangle 104"/>
            <p:cNvSpPr/>
            <p:nvPr>
              <p:custDataLst>
                <p:tags r:id="rId56"/>
              </p:custDataLst>
            </p:nvPr>
          </p:nvSpPr>
          <p:spPr>
            <a:xfrm>
              <a:off x="8615363" y="2830513"/>
              <a:ext cx="784225" cy="546100"/>
            </a:xfrm>
            <a:prstGeom prst="rect">
              <a:avLst/>
            </a:prstGeom>
            <a:solidFill>
              <a:srgbClr val="333333"/>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31" name="Rectangle 105"/>
            <p:cNvSpPr/>
            <p:nvPr>
              <p:custDataLst>
                <p:tags r:id="rId57"/>
              </p:custDataLst>
            </p:nvPr>
          </p:nvSpPr>
          <p:spPr>
            <a:xfrm>
              <a:off x="8697913" y="2884488"/>
              <a:ext cx="31273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32" name="Rectangle 106"/>
            <p:cNvSpPr/>
            <p:nvPr>
              <p:custDataLst>
                <p:tags r:id="rId58"/>
              </p:custDataLst>
            </p:nvPr>
          </p:nvSpPr>
          <p:spPr>
            <a:xfrm>
              <a:off x="8780463" y="3040063"/>
              <a:ext cx="31273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33" name="Rectangle 107"/>
            <p:cNvSpPr/>
            <p:nvPr>
              <p:custDataLst>
                <p:tags r:id="rId59"/>
              </p:custDataLst>
            </p:nvPr>
          </p:nvSpPr>
          <p:spPr>
            <a:xfrm>
              <a:off x="8780463" y="3273425"/>
              <a:ext cx="157163"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34" name="Rectangle 108"/>
            <p:cNvSpPr/>
            <p:nvPr>
              <p:custDataLst>
                <p:tags r:id="rId60"/>
              </p:custDataLst>
            </p:nvPr>
          </p:nvSpPr>
          <p:spPr>
            <a:xfrm>
              <a:off x="8780463" y="3195638"/>
              <a:ext cx="536575"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35" name="Rectangle 109"/>
            <p:cNvSpPr/>
            <p:nvPr>
              <p:custDataLst>
                <p:tags r:id="rId61"/>
              </p:custDataLst>
            </p:nvPr>
          </p:nvSpPr>
          <p:spPr>
            <a:xfrm>
              <a:off x="8697913" y="3117850"/>
              <a:ext cx="457200"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36" name="Rectangle 110"/>
            <p:cNvSpPr/>
            <p:nvPr>
              <p:custDataLst>
                <p:tags r:id="rId62"/>
              </p:custDataLst>
            </p:nvPr>
          </p:nvSpPr>
          <p:spPr>
            <a:xfrm>
              <a:off x="8780463" y="2962275"/>
              <a:ext cx="45878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37" name="Freeform 111"/>
            <p:cNvSpPr>
              <a:spLocks noEditPoints="1"/>
            </p:cNvSpPr>
            <p:nvPr>
              <p:custDataLst>
                <p:tags r:id="rId63"/>
              </p:custDataLst>
            </p:nvPr>
          </p:nvSpPr>
          <p:spPr>
            <a:xfrm>
              <a:off x="6699250" y="4089400"/>
              <a:ext cx="95250" cy="41275"/>
            </a:xfrm>
            <a:custGeom>
              <a:avLst/>
              <a:gdLst/>
              <a:ahLst/>
              <a:cxnLst>
                <a:cxn ang="0">
                  <a:pos x="0" y="41275"/>
                </a:cxn>
                <a:cxn ang="0">
                  <a:pos x="0" y="0"/>
                </a:cxn>
                <a:cxn ang="0">
                  <a:pos x="95250" y="0"/>
                </a:cxn>
                <a:cxn ang="0">
                  <a:pos x="95250" y="41275"/>
                </a:cxn>
                <a:cxn ang="0">
                  <a:pos x="0" y="41275"/>
                </a:cxn>
                <a:cxn ang="0">
                  <a:pos x="0" y="41275"/>
                </a:cxn>
                <a:cxn ang="0">
                  <a:pos x="0" y="41275"/>
                </a:cxn>
              </a:cxnLst>
              <a:pathLst>
                <a:path w="60" h="26">
                  <a:moveTo>
                    <a:pt x="0" y="26"/>
                  </a:moveTo>
                  <a:lnTo>
                    <a:pt x="0" y="0"/>
                  </a:lnTo>
                  <a:lnTo>
                    <a:pt x="60" y="0"/>
                  </a:lnTo>
                  <a:lnTo>
                    <a:pt x="60" y="26"/>
                  </a:lnTo>
                  <a:lnTo>
                    <a:pt x="0" y="26"/>
                  </a:lnTo>
                  <a:close/>
                  <a:moveTo>
                    <a:pt x="0" y="26"/>
                  </a:moveTo>
                  <a:lnTo>
                    <a:pt x="0" y="26"/>
                  </a:lnTo>
                  <a:close/>
                </a:path>
              </a:pathLst>
            </a:custGeom>
            <a:solidFill>
              <a:srgbClr val="CCCCCC"/>
            </a:solidFill>
            <a:ln w="9525">
              <a:noFill/>
            </a:ln>
          </p:spPr>
          <p:txBody>
            <a:bodyPr/>
            <a:p>
              <a:endParaRPr lang="zh-CN" altLang="en-US"/>
            </a:p>
          </p:txBody>
        </p:sp>
        <p:sp>
          <p:nvSpPr>
            <p:cNvPr id="3138" name="Freeform 112"/>
            <p:cNvSpPr>
              <a:spLocks noEditPoints="1"/>
            </p:cNvSpPr>
            <p:nvPr>
              <p:custDataLst>
                <p:tags r:id="rId64"/>
              </p:custDataLst>
            </p:nvPr>
          </p:nvSpPr>
          <p:spPr>
            <a:xfrm>
              <a:off x="6699250" y="4089400"/>
              <a:ext cx="95250" cy="41275"/>
            </a:xfrm>
            <a:custGeom>
              <a:avLst/>
              <a:gdLst/>
              <a:ahLst/>
              <a:cxnLst>
                <a:cxn ang="0">
                  <a:pos x="0" y="41275"/>
                </a:cxn>
                <a:cxn ang="0">
                  <a:pos x="0" y="0"/>
                </a:cxn>
                <a:cxn ang="0">
                  <a:pos x="95250" y="0"/>
                </a:cxn>
                <a:cxn ang="0">
                  <a:pos x="95250" y="41275"/>
                </a:cxn>
                <a:cxn ang="0">
                  <a:pos x="0" y="41275"/>
                </a:cxn>
                <a:cxn ang="0">
                  <a:pos x="0" y="41275"/>
                </a:cxn>
                <a:cxn ang="0">
                  <a:pos x="0" y="41275"/>
                </a:cxn>
              </a:cxnLst>
              <a:pathLst>
                <a:path w="60" h="26">
                  <a:moveTo>
                    <a:pt x="0" y="26"/>
                  </a:moveTo>
                  <a:lnTo>
                    <a:pt x="0" y="0"/>
                  </a:lnTo>
                  <a:lnTo>
                    <a:pt x="60" y="0"/>
                  </a:lnTo>
                  <a:lnTo>
                    <a:pt x="60" y="26"/>
                  </a:lnTo>
                  <a:lnTo>
                    <a:pt x="0" y="26"/>
                  </a:lnTo>
                  <a:moveTo>
                    <a:pt x="0" y="26"/>
                  </a:moveTo>
                  <a:lnTo>
                    <a:pt x="0" y="26"/>
                  </a:lnTo>
                </a:path>
              </a:pathLst>
            </a:custGeom>
            <a:noFill/>
            <a:ln w="9525">
              <a:noFill/>
            </a:ln>
          </p:spPr>
          <p:txBody>
            <a:bodyPr/>
            <a:p>
              <a:endParaRPr lang="zh-CN" altLang="en-US"/>
            </a:p>
          </p:txBody>
        </p:sp>
        <p:sp>
          <p:nvSpPr>
            <p:cNvPr id="3139" name="Freeform 113"/>
            <p:cNvSpPr>
              <a:spLocks noEditPoints="1"/>
            </p:cNvSpPr>
            <p:nvPr>
              <p:custDataLst>
                <p:tags r:id="rId65"/>
              </p:custDataLst>
            </p:nvPr>
          </p:nvSpPr>
          <p:spPr>
            <a:xfrm>
              <a:off x="6834188" y="3846513"/>
              <a:ext cx="528638" cy="528637"/>
            </a:xfrm>
            <a:custGeom>
              <a:avLst/>
              <a:gdLst/>
              <a:ahLst/>
              <a:cxnLst>
                <a:cxn ang="0">
                  <a:pos x="434975" y="93662"/>
                </a:cxn>
                <a:cxn ang="0">
                  <a:pos x="93662" y="93662"/>
                </a:cxn>
                <a:cxn ang="0">
                  <a:pos x="93662" y="433387"/>
                </a:cxn>
                <a:cxn ang="0">
                  <a:pos x="434975" y="433387"/>
                </a:cxn>
                <a:cxn ang="0">
                  <a:pos x="434975" y="93662"/>
                </a:cxn>
                <a:cxn ang="0">
                  <a:pos x="434975" y="93662"/>
                </a:cxn>
                <a:cxn ang="0">
                  <a:pos x="434975" y="93662"/>
                </a:cxn>
              </a:cxnLst>
              <a:pathLst>
                <a:path w="333" h="333">
                  <a:moveTo>
                    <a:pt x="274" y="59"/>
                  </a:moveTo>
                  <a:cubicBezTo>
                    <a:pt x="214" y="0"/>
                    <a:pt x="118" y="0"/>
                    <a:pt x="59" y="59"/>
                  </a:cubicBezTo>
                  <a:cubicBezTo>
                    <a:pt x="0" y="118"/>
                    <a:pt x="0" y="214"/>
                    <a:pt x="59" y="273"/>
                  </a:cubicBezTo>
                  <a:cubicBezTo>
                    <a:pt x="118" y="333"/>
                    <a:pt x="214" y="333"/>
                    <a:pt x="274" y="273"/>
                  </a:cubicBezTo>
                  <a:cubicBezTo>
                    <a:pt x="333" y="214"/>
                    <a:pt x="333" y="118"/>
                    <a:pt x="274" y="59"/>
                  </a:cubicBezTo>
                  <a:close/>
                  <a:moveTo>
                    <a:pt x="274" y="59"/>
                  </a:moveTo>
                  <a:cubicBezTo>
                    <a:pt x="274" y="59"/>
                    <a:pt x="274" y="59"/>
                    <a:pt x="274" y="59"/>
                  </a:cubicBezTo>
                </a:path>
              </a:pathLst>
            </a:custGeom>
            <a:solidFill>
              <a:srgbClr val="76A7F9"/>
            </a:solidFill>
            <a:ln w="9525">
              <a:noFill/>
            </a:ln>
          </p:spPr>
          <p:txBody>
            <a:bodyPr/>
            <a:p>
              <a:endParaRPr lang="zh-CN" altLang="en-US"/>
            </a:p>
          </p:txBody>
        </p:sp>
        <p:sp>
          <p:nvSpPr>
            <p:cNvPr id="3140" name="Freeform 114"/>
            <p:cNvSpPr>
              <a:spLocks noEditPoints="1"/>
            </p:cNvSpPr>
            <p:nvPr>
              <p:custDataLst>
                <p:tags r:id="rId66"/>
              </p:custDataLst>
            </p:nvPr>
          </p:nvSpPr>
          <p:spPr>
            <a:xfrm>
              <a:off x="6851650" y="3863975"/>
              <a:ext cx="434975" cy="434975"/>
            </a:xfrm>
            <a:custGeom>
              <a:avLst/>
              <a:gdLst/>
              <a:ahLst/>
              <a:cxnLst>
                <a:cxn ang="0">
                  <a:pos x="136525" y="136525"/>
                </a:cxn>
                <a:cxn ang="0">
                  <a:pos x="434975" y="114300"/>
                </a:cxn>
                <a:cxn ang="0">
                  <a:pos x="412750" y="88900"/>
                </a:cxn>
                <a:cxn ang="0">
                  <a:pos x="88900" y="88900"/>
                </a:cxn>
                <a:cxn ang="0">
                  <a:pos x="88900" y="412750"/>
                </a:cxn>
                <a:cxn ang="0">
                  <a:pos x="114300" y="434975"/>
                </a:cxn>
                <a:cxn ang="0">
                  <a:pos x="136525" y="136525"/>
                </a:cxn>
                <a:cxn ang="0">
                  <a:pos x="136525" y="136525"/>
                </a:cxn>
                <a:cxn ang="0">
                  <a:pos x="136525" y="136525"/>
                </a:cxn>
              </a:cxnLst>
              <a:pathLst>
                <a:path w="274" h="274">
                  <a:moveTo>
                    <a:pt x="86" y="86"/>
                  </a:moveTo>
                  <a:cubicBezTo>
                    <a:pt x="137" y="34"/>
                    <a:pt x="218" y="30"/>
                    <a:pt x="274" y="72"/>
                  </a:cubicBezTo>
                  <a:cubicBezTo>
                    <a:pt x="270" y="66"/>
                    <a:pt x="265" y="61"/>
                    <a:pt x="260" y="56"/>
                  </a:cubicBezTo>
                  <a:cubicBezTo>
                    <a:pt x="204" y="0"/>
                    <a:pt x="113" y="0"/>
                    <a:pt x="56" y="56"/>
                  </a:cubicBezTo>
                  <a:cubicBezTo>
                    <a:pt x="0" y="112"/>
                    <a:pt x="0" y="204"/>
                    <a:pt x="56" y="260"/>
                  </a:cubicBezTo>
                  <a:cubicBezTo>
                    <a:pt x="61" y="265"/>
                    <a:pt x="67" y="270"/>
                    <a:pt x="72" y="274"/>
                  </a:cubicBezTo>
                  <a:cubicBezTo>
                    <a:pt x="30" y="217"/>
                    <a:pt x="35" y="137"/>
                    <a:pt x="86" y="86"/>
                  </a:cubicBezTo>
                  <a:close/>
                  <a:moveTo>
                    <a:pt x="86" y="86"/>
                  </a:moveTo>
                  <a:cubicBezTo>
                    <a:pt x="86" y="86"/>
                    <a:pt x="86" y="86"/>
                    <a:pt x="86" y="86"/>
                  </a:cubicBezTo>
                </a:path>
              </a:pathLst>
            </a:custGeom>
            <a:solidFill>
              <a:srgbClr val="4385F4"/>
            </a:solidFill>
            <a:ln w="9525">
              <a:noFill/>
            </a:ln>
          </p:spPr>
          <p:txBody>
            <a:bodyPr/>
            <a:p>
              <a:endParaRPr lang="zh-CN" altLang="en-US"/>
            </a:p>
          </p:txBody>
        </p:sp>
        <p:sp>
          <p:nvSpPr>
            <p:cNvPr id="3141" name="Freeform 115"/>
            <p:cNvSpPr>
              <a:spLocks noEditPoints="1"/>
            </p:cNvSpPr>
            <p:nvPr>
              <p:custDataLst>
                <p:tags r:id="rId67"/>
              </p:custDataLst>
            </p:nvPr>
          </p:nvSpPr>
          <p:spPr>
            <a:xfrm>
              <a:off x="7100888" y="4111625"/>
              <a:ext cx="204788" cy="206375"/>
            </a:xfrm>
            <a:custGeom>
              <a:avLst/>
              <a:gdLst/>
              <a:ahLst/>
              <a:cxnLst>
                <a:cxn ang="0">
                  <a:pos x="180975" y="23812"/>
                </a:cxn>
                <a:cxn ang="0">
                  <a:pos x="60325" y="61912"/>
                </a:cxn>
                <a:cxn ang="0">
                  <a:pos x="22225" y="182562"/>
                </a:cxn>
                <a:cxn ang="0">
                  <a:pos x="142875" y="144462"/>
                </a:cxn>
                <a:cxn ang="0">
                  <a:pos x="180975" y="23812"/>
                </a:cxn>
                <a:cxn ang="0">
                  <a:pos x="180975" y="23812"/>
                </a:cxn>
                <a:cxn ang="0">
                  <a:pos x="180975" y="23812"/>
                </a:cxn>
              </a:cxnLst>
              <a:pathLst>
                <a:path w="129" h="130">
                  <a:moveTo>
                    <a:pt x="114" y="15"/>
                  </a:moveTo>
                  <a:cubicBezTo>
                    <a:pt x="100" y="0"/>
                    <a:pt x="66" y="11"/>
                    <a:pt x="38" y="39"/>
                  </a:cubicBezTo>
                  <a:cubicBezTo>
                    <a:pt x="10" y="67"/>
                    <a:pt x="0" y="101"/>
                    <a:pt x="14" y="115"/>
                  </a:cubicBezTo>
                  <a:cubicBezTo>
                    <a:pt x="28" y="130"/>
                    <a:pt x="63" y="119"/>
                    <a:pt x="90" y="91"/>
                  </a:cubicBezTo>
                  <a:cubicBezTo>
                    <a:pt x="118" y="63"/>
                    <a:pt x="129" y="29"/>
                    <a:pt x="114" y="15"/>
                  </a:cubicBezTo>
                  <a:close/>
                  <a:moveTo>
                    <a:pt x="114" y="15"/>
                  </a:moveTo>
                  <a:cubicBezTo>
                    <a:pt x="114" y="15"/>
                    <a:pt x="114" y="15"/>
                    <a:pt x="114" y="15"/>
                  </a:cubicBezTo>
                </a:path>
              </a:pathLst>
            </a:custGeom>
            <a:solidFill>
              <a:srgbClr val="9DC4FF"/>
            </a:solidFill>
            <a:ln w="9525">
              <a:noFill/>
            </a:ln>
          </p:spPr>
          <p:txBody>
            <a:bodyPr/>
            <a:p>
              <a:endParaRPr lang="zh-CN" altLang="en-US"/>
            </a:p>
          </p:txBody>
        </p:sp>
        <p:sp>
          <p:nvSpPr>
            <p:cNvPr id="3142" name="Freeform 116"/>
            <p:cNvSpPr>
              <a:spLocks noEditPoints="1"/>
            </p:cNvSpPr>
            <p:nvPr>
              <p:custDataLst>
                <p:tags r:id="rId68"/>
              </p:custDataLst>
            </p:nvPr>
          </p:nvSpPr>
          <p:spPr>
            <a:xfrm>
              <a:off x="6351588" y="4056063"/>
              <a:ext cx="379413" cy="107950"/>
            </a:xfrm>
            <a:custGeom>
              <a:avLst/>
              <a:gdLst/>
              <a:ahLst/>
              <a:cxnLst>
                <a:cxn ang="0">
                  <a:pos x="136525" y="107950"/>
                </a:cxn>
                <a:cxn ang="0">
                  <a:pos x="0" y="53975"/>
                </a:cxn>
                <a:cxn ang="0">
                  <a:pos x="136525" y="0"/>
                </a:cxn>
                <a:cxn ang="0">
                  <a:pos x="379413" y="53975"/>
                </a:cxn>
                <a:cxn ang="0">
                  <a:pos x="136525" y="107950"/>
                </a:cxn>
                <a:cxn ang="0">
                  <a:pos x="136525" y="107950"/>
                </a:cxn>
                <a:cxn ang="0">
                  <a:pos x="136525" y="107950"/>
                </a:cxn>
              </a:cxnLst>
              <a:pathLst>
                <a:path w="239" h="68">
                  <a:moveTo>
                    <a:pt x="86" y="68"/>
                  </a:moveTo>
                  <a:cubicBezTo>
                    <a:pt x="2" y="68"/>
                    <a:pt x="0" y="53"/>
                    <a:pt x="0" y="34"/>
                  </a:cubicBezTo>
                  <a:cubicBezTo>
                    <a:pt x="0" y="15"/>
                    <a:pt x="2" y="0"/>
                    <a:pt x="86" y="0"/>
                  </a:cubicBezTo>
                  <a:cubicBezTo>
                    <a:pt x="170" y="0"/>
                    <a:pt x="239" y="2"/>
                    <a:pt x="239" y="34"/>
                  </a:cubicBezTo>
                  <a:cubicBezTo>
                    <a:pt x="239" y="66"/>
                    <a:pt x="170" y="68"/>
                    <a:pt x="86" y="68"/>
                  </a:cubicBezTo>
                  <a:close/>
                  <a:moveTo>
                    <a:pt x="86" y="68"/>
                  </a:moveTo>
                  <a:cubicBezTo>
                    <a:pt x="86" y="68"/>
                    <a:pt x="86" y="68"/>
                    <a:pt x="86" y="68"/>
                  </a:cubicBezTo>
                </a:path>
              </a:pathLst>
            </a:custGeom>
            <a:solidFill>
              <a:srgbClr val="4D4D4D"/>
            </a:solidFill>
            <a:ln w="9525">
              <a:noFill/>
            </a:ln>
          </p:spPr>
          <p:txBody>
            <a:bodyPr/>
            <a:p>
              <a:endParaRPr lang="zh-CN" altLang="en-US"/>
            </a:p>
          </p:txBody>
        </p:sp>
        <p:sp>
          <p:nvSpPr>
            <p:cNvPr id="3143" name="Freeform 117"/>
            <p:cNvSpPr>
              <a:spLocks noEditPoints="1"/>
            </p:cNvSpPr>
            <p:nvPr>
              <p:custDataLst>
                <p:tags r:id="rId69"/>
              </p:custDataLst>
            </p:nvPr>
          </p:nvSpPr>
          <p:spPr>
            <a:xfrm>
              <a:off x="6761163" y="3773488"/>
              <a:ext cx="674688" cy="674687"/>
            </a:xfrm>
            <a:custGeom>
              <a:avLst/>
              <a:gdLst/>
              <a:ahLst/>
              <a:cxnLst>
                <a:cxn ang="0">
                  <a:pos x="674688" y="336549"/>
                </a:cxn>
                <a:cxn ang="0">
                  <a:pos x="336550" y="0"/>
                </a:cxn>
                <a:cxn ang="0">
                  <a:pos x="0" y="336549"/>
                </a:cxn>
                <a:cxn ang="0">
                  <a:pos x="336550" y="674687"/>
                </a:cxn>
                <a:cxn ang="0">
                  <a:pos x="674688" y="336549"/>
                </a:cxn>
                <a:cxn ang="0">
                  <a:pos x="77787" y="336549"/>
                </a:cxn>
                <a:cxn ang="0">
                  <a:pos x="336550" y="77787"/>
                </a:cxn>
                <a:cxn ang="0">
                  <a:pos x="596900" y="336549"/>
                </a:cxn>
                <a:cxn ang="0">
                  <a:pos x="336550" y="596899"/>
                </a:cxn>
                <a:cxn ang="0">
                  <a:pos x="77787" y="336549"/>
                </a:cxn>
                <a:cxn ang="0">
                  <a:pos x="77787" y="336549"/>
                </a:cxn>
                <a:cxn ang="0">
                  <a:pos x="77787" y="336549"/>
                </a:cxn>
              </a:cxnLst>
              <a:pathLst>
                <a:path w="425" h="425">
                  <a:moveTo>
                    <a:pt x="425" y="212"/>
                  </a:moveTo>
                  <a:cubicBezTo>
                    <a:pt x="425" y="95"/>
                    <a:pt x="330" y="0"/>
                    <a:pt x="212" y="0"/>
                  </a:cubicBezTo>
                  <a:cubicBezTo>
                    <a:pt x="95" y="0"/>
                    <a:pt x="0" y="95"/>
                    <a:pt x="0" y="212"/>
                  </a:cubicBezTo>
                  <a:cubicBezTo>
                    <a:pt x="0" y="330"/>
                    <a:pt x="95" y="425"/>
                    <a:pt x="212" y="425"/>
                  </a:cubicBezTo>
                  <a:cubicBezTo>
                    <a:pt x="330" y="425"/>
                    <a:pt x="425" y="330"/>
                    <a:pt x="425" y="212"/>
                  </a:cubicBezTo>
                  <a:close/>
                  <a:moveTo>
                    <a:pt x="49" y="212"/>
                  </a:moveTo>
                  <a:cubicBezTo>
                    <a:pt x="49" y="122"/>
                    <a:pt x="122" y="49"/>
                    <a:pt x="212" y="49"/>
                  </a:cubicBezTo>
                  <a:cubicBezTo>
                    <a:pt x="303" y="49"/>
                    <a:pt x="376" y="122"/>
                    <a:pt x="376" y="212"/>
                  </a:cubicBezTo>
                  <a:cubicBezTo>
                    <a:pt x="376" y="302"/>
                    <a:pt x="303" y="376"/>
                    <a:pt x="212" y="376"/>
                  </a:cubicBezTo>
                  <a:cubicBezTo>
                    <a:pt x="122" y="376"/>
                    <a:pt x="49" y="302"/>
                    <a:pt x="49" y="212"/>
                  </a:cubicBezTo>
                  <a:close/>
                  <a:moveTo>
                    <a:pt x="49" y="212"/>
                  </a:moveTo>
                  <a:cubicBezTo>
                    <a:pt x="49" y="212"/>
                    <a:pt x="49" y="212"/>
                    <a:pt x="49" y="212"/>
                  </a:cubicBezTo>
                </a:path>
              </a:pathLst>
            </a:custGeom>
            <a:solidFill>
              <a:srgbClr val="F1F2F3"/>
            </a:solidFill>
            <a:ln w="9525">
              <a:noFill/>
            </a:ln>
          </p:spPr>
          <p:txBody>
            <a:bodyPr/>
            <a:p>
              <a:endParaRPr lang="zh-CN" altLang="en-US"/>
            </a:p>
          </p:txBody>
        </p:sp>
        <p:sp>
          <p:nvSpPr>
            <p:cNvPr id="3144" name="Freeform 118"/>
            <p:cNvSpPr>
              <a:spLocks noEditPoints="1"/>
            </p:cNvSpPr>
            <p:nvPr>
              <p:custDataLst>
                <p:tags r:id="rId70"/>
              </p:custDataLst>
            </p:nvPr>
          </p:nvSpPr>
          <p:spPr>
            <a:xfrm>
              <a:off x="6769100" y="3781425"/>
              <a:ext cx="612775" cy="612775"/>
            </a:xfrm>
            <a:custGeom>
              <a:avLst/>
              <a:gdLst/>
              <a:ahLst/>
              <a:cxnLst>
                <a:cxn ang="0">
                  <a:pos x="354012" y="612775"/>
                </a:cxn>
                <a:cxn ang="0">
                  <a:pos x="612775" y="354012"/>
                </a:cxn>
                <a:cxn ang="0">
                  <a:pos x="528637" y="161925"/>
                </a:cxn>
                <a:cxn ang="0">
                  <a:pos x="596900" y="336550"/>
                </a:cxn>
                <a:cxn ang="0">
                  <a:pos x="338137" y="596900"/>
                </a:cxn>
                <a:cxn ang="0">
                  <a:pos x="161925" y="528637"/>
                </a:cxn>
                <a:cxn ang="0">
                  <a:pos x="354012" y="612775"/>
                </a:cxn>
                <a:cxn ang="0">
                  <a:pos x="15875" y="354012"/>
                </a:cxn>
                <a:cxn ang="0">
                  <a:pos x="354012" y="15875"/>
                </a:cxn>
                <a:cxn ang="0">
                  <a:pos x="584200" y="106362"/>
                </a:cxn>
                <a:cxn ang="0">
                  <a:pos x="338137" y="0"/>
                </a:cxn>
                <a:cxn ang="0">
                  <a:pos x="0" y="336550"/>
                </a:cxn>
                <a:cxn ang="0">
                  <a:pos x="107950" y="584200"/>
                </a:cxn>
                <a:cxn ang="0">
                  <a:pos x="15875" y="354012"/>
                </a:cxn>
                <a:cxn ang="0">
                  <a:pos x="15875" y="354012"/>
                </a:cxn>
                <a:cxn ang="0">
                  <a:pos x="15875" y="354012"/>
                </a:cxn>
              </a:cxnLst>
              <a:pathLst>
                <a:path w="386" h="386">
                  <a:moveTo>
                    <a:pt x="223" y="386"/>
                  </a:moveTo>
                  <a:cubicBezTo>
                    <a:pt x="313" y="386"/>
                    <a:pt x="386" y="313"/>
                    <a:pt x="386" y="223"/>
                  </a:cubicBezTo>
                  <a:cubicBezTo>
                    <a:pt x="386" y="175"/>
                    <a:pt x="366" y="132"/>
                    <a:pt x="333" y="102"/>
                  </a:cubicBezTo>
                  <a:cubicBezTo>
                    <a:pt x="360" y="131"/>
                    <a:pt x="376" y="170"/>
                    <a:pt x="376" y="212"/>
                  </a:cubicBezTo>
                  <a:cubicBezTo>
                    <a:pt x="376" y="303"/>
                    <a:pt x="303" y="376"/>
                    <a:pt x="213" y="376"/>
                  </a:cubicBezTo>
                  <a:cubicBezTo>
                    <a:pt x="170" y="376"/>
                    <a:pt x="132" y="359"/>
                    <a:pt x="102" y="333"/>
                  </a:cubicBezTo>
                  <a:cubicBezTo>
                    <a:pt x="132" y="365"/>
                    <a:pt x="175" y="386"/>
                    <a:pt x="223" y="386"/>
                  </a:cubicBezTo>
                  <a:close/>
                  <a:moveTo>
                    <a:pt x="10" y="223"/>
                  </a:moveTo>
                  <a:cubicBezTo>
                    <a:pt x="10" y="105"/>
                    <a:pt x="106" y="10"/>
                    <a:pt x="223" y="10"/>
                  </a:cubicBezTo>
                  <a:cubicBezTo>
                    <a:pt x="279" y="10"/>
                    <a:pt x="330" y="32"/>
                    <a:pt x="368" y="67"/>
                  </a:cubicBezTo>
                  <a:cubicBezTo>
                    <a:pt x="329" y="26"/>
                    <a:pt x="274" y="0"/>
                    <a:pt x="213" y="0"/>
                  </a:cubicBezTo>
                  <a:cubicBezTo>
                    <a:pt x="95" y="0"/>
                    <a:pt x="0" y="95"/>
                    <a:pt x="0" y="212"/>
                  </a:cubicBezTo>
                  <a:cubicBezTo>
                    <a:pt x="0" y="274"/>
                    <a:pt x="26" y="329"/>
                    <a:pt x="68" y="368"/>
                  </a:cubicBezTo>
                  <a:cubicBezTo>
                    <a:pt x="32" y="330"/>
                    <a:pt x="10" y="279"/>
                    <a:pt x="10" y="223"/>
                  </a:cubicBezTo>
                  <a:close/>
                  <a:moveTo>
                    <a:pt x="10" y="223"/>
                  </a:moveTo>
                  <a:cubicBezTo>
                    <a:pt x="10" y="223"/>
                    <a:pt x="10" y="223"/>
                    <a:pt x="10" y="223"/>
                  </a:cubicBezTo>
                </a:path>
              </a:pathLst>
            </a:custGeom>
            <a:solidFill>
              <a:srgbClr val="E7E7E7"/>
            </a:solidFill>
            <a:ln w="9525">
              <a:noFill/>
            </a:ln>
          </p:spPr>
          <p:txBody>
            <a:bodyPr/>
            <a:p>
              <a:endParaRPr lang="zh-CN" altLang="en-US"/>
            </a:p>
          </p:txBody>
        </p:sp>
        <p:sp>
          <p:nvSpPr>
            <p:cNvPr id="3145" name="Freeform 119"/>
            <p:cNvSpPr/>
            <p:nvPr>
              <p:custDataLst>
                <p:tags r:id="rId71"/>
              </p:custDataLst>
            </p:nvPr>
          </p:nvSpPr>
          <p:spPr>
            <a:xfrm>
              <a:off x="6119813" y="1795463"/>
              <a:ext cx="598488" cy="520700"/>
            </a:xfrm>
            <a:custGeom>
              <a:avLst/>
              <a:gdLst/>
              <a:ahLst/>
              <a:cxnLst>
                <a:cxn ang="0">
                  <a:pos x="282575" y="53975"/>
                </a:cxn>
                <a:cxn ang="0">
                  <a:pos x="246062" y="17462"/>
                </a:cxn>
                <a:cxn ang="0">
                  <a:pos x="206375" y="0"/>
                </a:cxn>
                <a:cxn ang="0">
                  <a:pos x="53975" y="0"/>
                </a:cxn>
                <a:cxn ang="0">
                  <a:pos x="0" y="55562"/>
                </a:cxn>
                <a:cxn ang="0">
                  <a:pos x="0" y="465137"/>
                </a:cxn>
                <a:cxn ang="0">
                  <a:pos x="53975" y="520700"/>
                </a:cxn>
                <a:cxn ang="0">
                  <a:pos x="542925" y="520700"/>
                </a:cxn>
                <a:cxn ang="0">
                  <a:pos x="598488" y="465137"/>
                </a:cxn>
                <a:cxn ang="0">
                  <a:pos x="598488" y="127000"/>
                </a:cxn>
                <a:cxn ang="0">
                  <a:pos x="542925" y="71437"/>
                </a:cxn>
                <a:cxn ang="0">
                  <a:pos x="322262" y="71437"/>
                </a:cxn>
                <a:cxn ang="0">
                  <a:pos x="282575" y="53975"/>
                </a:cxn>
              </a:cxnLst>
              <a:pathLst>
                <a:path w="377" h="328">
                  <a:moveTo>
                    <a:pt x="178" y="34"/>
                  </a:moveTo>
                  <a:cubicBezTo>
                    <a:pt x="155" y="11"/>
                    <a:pt x="155" y="11"/>
                    <a:pt x="155" y="11"/>
                  </a:cubicBezTo>
                  <a:cubicBezTo>
                    <a:pt x="149" y="4"/>
                    <a:pt x="140" y="0"/>
                    <a:pt x="130" y="0"/>
                  </a:cubicBezTo>
                  <a:cubicBezTo>
                    <a:pt x="34" y="0"/>
                    <a:pt x="34" y="0"/>
                    <a:pt x="34" y="0"/>
                  </a:cubicBezTo>
                  <a:cubicBezTo>
                    <a:pt x="15" y="0"/>
                    <a:pt x="0" y="15"/>
                    <a:pt x="0" y="35"/>
                  </a:cubicBezTo>
                  <a:cubicBezTo>
                    <a:pt x="0" y="293"/>
                    <a:pt x="0" y="293"/>
                    <a:pt x="0" y="293"/>
                  </a:cubicBezTo>
                  <a:cubicBezTo>
                    <a:pt x="0" y="312"/>
                    <a:pt x="15" y="328"/>
                    <a:pt x="34" y="328"/>
                  </a:cubicBezTo>
                  <a:cubicBezTo>
                    <a:pt x="342" y="328"/>
                    <a:pt x="342" y="328"/>
                    <a:pt x="342" y="328"/>
                  </a:cubicBezTo>
                  <a:cubicBezTo>
                    <a:pt x="361" y="328"/>
                    <a:pt x="377" y="312"/>
                    <a:pt x="377" y="293"/>
                  </a:cubicBezTo>
                  <a:cubicBezTo>
                    <a:pt x="377" y="80"/>
                    <a:pt x="377" y="80"/>
                    <a:pt x="377" y="80"/>
                  </a:cubicBezTo>
                  <a:cubicBezTo>
                    <a:pt x="377" y="60"/>
                    <a:pt x="361" y="45"/>
                    <a:pt x="342" y="45"/>
                  </a:cubicBezTo>
                  <a:cubicBezTo>
                    <a:pt x="203" y="45"/>
                    <a:pt x="203" y="45"/>
                    <a:pt x="203" y="45"/>
                  </a:cubicBezTo>
                  <a:cubicBezTo>
                    <a:pt x="193" y="45"/>
                    <a:pt x="184" y="41"/>
                    <a:pt x="178" y="34"/>
                  </a:cubicBezTo>
                  <a:close/>
                </a:path>
              </a:pathLst>
            </a:custGeom>
            <a:solidFill>
              <a:srgbClr val="B3B3B3"/>
            </a:solidFill>
            <a:ln w="9525">
              <a:noFill/>
            </a:ln>
          </p:spPr>
          <p:txBody>
            <a:bodyPr/>
            <a:p>
              <a:endParaRPr lang="zh-CN" altLang="en-US"/>
            </a:p>
          </p:txBody>
        </p:sp>
        <p:sp>
          <p:nvSpPr>
            <p:cNvPr id="3146" name="Line 120"/>
            <p:cNvSpPr/>
            <p:nvPr>
              <p:custDataLst>
                <p:tags r:id="rId72"/>
              </p:custDataLst>
            </p:nvPr>
          </p:nvSpPr>
          <p:spPr>
            <a:xfrm>
              <a:off x="6402388" y="1849438"/>
              <a:ext cx="0" cy="0"/>
            </a:xfrm>
            <a:prstGeom prst="line">
              <a:avLst/>
            </a:prstGeom>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47" name="Line 121"/>
            <p:cNvSpPr/>
            <p:nvPr>
              <p:custDataLst>
                <p:tags r:id="rId73"/>
              </p:custDataLst>
            </p:nvPr>
          </p:nvSpPr>
          <p:spPr>
            <a:xfrm>
              <a:off x="6402388" y="1849438"/>
              <a:ext cx="0" cy="0"/>
            </a:xfrm>
            <a:prstGeom prst="line">
              <a:avLst/>
            </a:prstGeom>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48" name="Freeform 122"/>
            <p:cNvSpPr>
              <a:spLocks noEditPoints="1"/>
            </p:cNvSpPr>
            <p:nvPr>
              <p:custDataLst>
                <p:tags r:id="rId74"/>
              </p:custDataLst>
            </p:nvPr>
          </p:nvSpPr>
          <p:spPr>
            <a:xfrm>
              <a:off x="6119813" y="1795463"/>
              <a:ext cx="598488" cy="520700"/>
            </a:xfrm>
            <a:custGeom>
              <a:avLst/>
              <a:gdLst/>
              <a:ahLst/>
              <a:cxnLst>
                <a:cxn ang="0">
                  <a:pos x="60325" y="0"/>
                </a:cxn>
                <a:cxn ang="0">
                  <a:pos x="53975" y="0"/>
                </a:cxn>
                <a:cxn ang="0">
                  <a:pos x="0" y="55562"/>
                </a:cxn>
                <a:cxn ang="0">
                  <a:pos x="0" y="66675"/>
                </a:cxn>
                <a:cxn ang="0">
                  <a:pos x="60325" y="0"/>
                </a:cxn>
                <a:cxn ang="0">
                  <a:pos x="598488" y="127000"/>
                </a:cxn>
                <a:cxn ang="0">
                  <a:pos x="550862" y="71437"/>
                </a:cxn>
                <a:cxn ang="0">
                  <a:pos x="598488" y="180975"/>
                </a:cxn>
                <a:cxn ang="0">
                  <a:pos x="598488" y="127000"/>
                </a:cxn>
                <a:cxn ang="0">
                  <a:pos x="598488" y="465137"/>
                </a:cxn>
                <a:cxn ang="0">
                  <a:pos x="598488" y="330200"/>
                </a:cxn>
                <a:cxn ang="0">
                  <a:pos x="476250" y="520700"/>
                </a:cxn>
                <a:cxn ang="0">
                  <a:pos x="542925" y="520700"/>
                </a:cxn>
                <a:cxn ang="0">
                  <a:pos x="598488" y="465137"/>
                </a:cxn>
                <a:cxn ang="0">
                  <a:pos x="0" y="446087"/>
                </a:cxn>
                <a:cxn ang="0">
                  <a:pos x="0" y="465137"/>
                </a:cxn>
                <a:cxn ang="0">
                  <a:pos x="53975" y="520700"/>
                </a:cxn>
                <a:cxn ang="0">
                  <a:pos x="71437" y="520700"/>
                </a:cxn>
                <a:cxn ang="0">
                  <a:pos x="0" y="446087"/>
                </a:cxn>
                <a:cxn ang="0">
                  <a:pos x="0" y="446087"/>
                </a:cxn>
                <a:cxn ang="0">
                  <a:pos x="0" y="446087"/>
                </a:cxn>
              </a:cxnLst>
              <a:pathLst>
                <a:path w="377" h="328">
                  <a:moveTo>
                    <a:pt x="38" y="0"/>
                  </a:moveTo>
                  <a:cubicBezTo>
                    <a:pt x="34" y="0"/>
                    <a:pt x="34" y="0"/>
                    <a:pt x="34" y="0"/>
                  </a:cubicBezTo>
                  <a:cubicBezTo>
                    <a:pt x="15" y="0"/>
                    <a:pt x="0" y="15"/>
                    <a:pt x="0" y="35"/>
                  </a:cubicBezTo>
                  <a:cubicBezTo>
                    <a:pt x="0" y="42"/>
                    <a:pt x="0" y="42"/>
                    <a:pt x="0" y="42"/>
                  </a:cubicBezTo>
                  <a:cubicBezTo>
                    <a:pt x="11" y="26"/>
                    <a:pt x="23" y="12"/>
                    <a:pt x="38" y="0"/>
                  </a:cubicBezTo>
                  <a:close/>
                  <a:moveTo>
                    <a:pt x="377" y="80"/>
                  </a:moveTo>
                  <a:cubicBezTo>
                    <a:pt x="377" y="62"/>
                    <a:pt x="364" y="48"/>
                    <a:pt x="347" y="45"/>
                  </a:cubicBezTo>
                  <a:cubicBezTo>
                    <a:pt x="361" y="66"/>
                    <a:pt x="371" y="89"/>
                    <a:pt x="377" y="114"/>
                  </a:cubicBezTo>
                  <a:lnTo>
                    <a:pt x="377" y="80"/>
                  </a:lnTo>
                  <a:close/>
                  <a:moveTo>
                    <a:pt x="377" y="293"/>
                  </a:moveTo>
                  <a:cubicBezTo>
                    <a:pt x="377" y="208"/>
                    <a:pt x="377" y="208"/>
                    <a:pt x="377" y="208"/>
                  </a:cubicBezTo>
                  <a:cubicBezTo>
                    <a:pt x="366" y="257"/>
                    <a:pt x="338" y="299"/>
                    <a:pt x="300" y="328"/>
                  </a:cubicBezTo>
                  <a:cubicBezTo>
                    <a:pt x="342" y="328"/>
                    <a:pt x="342" y="328"/>
                    <a:pt x="342" y="328"/>
                  </a:cubicBezTo>
                  <a:cubicBezTo>
                    <a:pt x="361" y="328"/>
                    <a:pt x="377" y="312"/>
                    <a:pt x="377" y="293"/>
                  </a:cubicBezTo>
                  <a:close/>
                  <a:moveTo>
                    <a:pt x="0" y="281"/>
                  </a:moveTo>
                  <a:cubicBezTo>
                    <a:pt x="0" y="293"/>
                    <a:pt x="0" y="293"/>
                    <a:pt x="0" y="293"/>
                  </a:cubicBezTo>
                  <a:cubicBezTo>
                    <a:pt x="0" y="312"/>
                    <a:pt x="15" y="328"/>
                    <a:pt x="34" y="328"/>
                  </a:cubicBezTo>
                  <a:cubicBezTo>
                    <a:pt x="45" y="328"/>
                    <a:pt x="45" y="328"/>
                    <a:pt x="45" y="328"/>
                  </a:cubicBezTo>
                  <a:cubicBezTo>
                    <a:pt x="27" y="314"/>
                    <a:pt x="12" y="299"/>
                    <a:pt x="0" y="281"/>
                  </a:cubicBezTo>
                  <a:close/>
                  <a:moveTo>
                    <a:pt x="0" y="281"/>
                  </a:moveTo>
                  <a:cubicBezTo>
                    <a:pt x="0" y="281"/>
                    <a:pt x="0" y="281"/>
                    <a:pt x="0" y="281"/>
                  </a:cubicBezTo>
                </a:path>
              </a:pathLst>
            </a:custGeom>
            <a:solidFill>
              <a:srgbClr val="B7B7B7"/>
            </a:solidFill>
            <a:ln w="9525">
              <a:noFill/>
            </a:ln>
          </p:spPr>
          <p:txBody>
            <a:bodyPr/>
            <a:p>
              <a:endParaRPr lang="zh-CN" altLang="en-US"/>
            </a:p>
          </p:txBody>
        </p:sp>
        <p:sp>
          <p:nvSpPr>
            <p:cNvPr id="3149" name="Freeform 123"/>
            <p:cNvSpPr>
              <a:spLocks noEditPoints="1"/>
            </p:cNvSpPr>
            <p:nvPr>
              <p:custDataLst>
                <p:tags r:id="rId75"/>
              </p:custDataLst>
            </p:nvPr>
          </p:nvSpPr>
          <p:spPr>
            <a:xfrm>
              <a:off x="6119813" y="1795463"/>
              <a:ext cx="598488" cy="520700"/>
            </a:xfrm>
            <a:custGeom>
              <a:avLst/>
              <a:gdLst/>
              <a:ahLst/>
              <a:cxnLst>
                <a:cxn ang="0">
                  <a:pos x="101600" y="0"/>
                </a:cxn>
                <a:cxn ang="0">
                  <a:pos x="60325" y="0"/>
                </a:cxn>
                <a:cxn ang="0">
                  <a:pos x="0" y="66675"/>
                </a:cxn>
                <a:cxn ang="0">
                  <a:pos x="0" y="115887"/>
                </a:cxn>
                <a:cxn ang="0">
                  <a:pos x="101600" y="0"/>
                </a:cxn>
                <a:cxn ang="0">
                  <a:pos x="0" y="363537"/>
                </a:cxn>
                <a:cxn ang="0">
                  <a:pos x="0" y="446087"/>
                </a:cxn>
                <a:cxn ang="0">
                  <a:pos x="71437" y="520700"/>
                </a:cxn>
                <a:cxn ang="0">
                  <a:pos x="195262" y="520700"/>
                </a:cxn>
                <a:cxn ang="0">
                  <a:pos x="0" y="363537"/>
                </a:cxn>
                <a:cxn ang="0">
                  <a:pos x="598488" y="330200"/>
                </a:cxn>
                <a:cxn ang="0">
                  <a:pos x="598488" y="180975"/>
                </a:cxn>
                <a:cxn ang="0">
                  <a:pos x="550862" y="71437"/>
                </a:cxn>
                <a:cxn ang="0">
                  <a:pos x="542925" y="71437"/>
                </a:cxn>
                <a:cxn ang="0">
                  <a:pos x="492125" y="71437"/>
                </a:cxn>
                <a:cxn ang="0">
                  <a:pos x="547687" y="239712"/>
                </a:cxn>
                <a:cxn ang="0">
                  <a:pos x="323850" y="520700"/>
                </a:cxn>
                <a:cxn ang="0">
                  <a:pos x="476250" y="520700"/>
                </a:cxn>
                <a:cxn ang="0">
                  <a:pos x="598488" y="330200"/>
                </a:cxn>
                <a:cxn ang="0">
                  <a:pos x="598488" y="330200"/>
                </a:cxn>
                <a:cxn ang="0">
                  <a:pos x="598488" y="330200"/>
                </a:cxn>
              </a:cxnLst>
              <a:pathLst>
                <a:path w="377" h="328">
                  <a:moveTo>
                    <a:pt x="64" y="0"/>
                  </a:moveTo>
                  <a:cubicBezTo>
                    <a:pt x="38" y="0"/>
                    <a:pt x="38" y="0"/>
                    <a:pt x="38" y="0"/>
                  </a:cubicBezTo>
                  <a:cubicBezTo>
                    <a:pt x="23" y="12"/>
                    <a:pt x="11" y="26"/>
                    <a:pt x="0" y="42"/>
                  </a:cubicBezTo>
                  <a:cubicBezTo>
                    <a:pt x="0" y="73"/>
                    <a:pt x="0" y="73"/>
                    <a:pt x="0" y="73"/>
                  </a:cubicBezTo>
                  <a:cubicBezTo>
                    <a:pt x="14" y="43"/>
                    <a:pt x="36" y="18"/>
                    <a:pt x="64" y="0"/>
                  </a:cubicBezTo>
                  <a:close/>
                  <a:moveTo>
                    <a:pt x="0" y="229"/>
                  </a:moveTo>
                  <a:cubicBezTo>
                    <a:pt x="0" y="281"/>
                    <a:pt x="0" y="281"/>
                    <a:pt x="0" y="281"/>
                  </a:cubicBezTo>
                  <a:cubicBezTo>
                    <a:pt x="12" y="299"/>
                    <a:pt x="27" y="314"/>
                    <a:pt x="45" y="328"/>
                  </a:cubicBezTo>
                  <a:cubicBezTo>
                    <a:pt x="123" y="328"/>
                    <a:pt x="123" y="328"/>
                    <a:pt x="123" y="328"/>
                  </a:cubicBezTo>
                  <a:cubicBezTo>
                    <a:pt x="68" y="315"/>
                    <a:pt x="23" y="278"/>
                    <a:pt x="0" y="229"/>
                  </a:cubicBezTo>
                  <a:close/>
                  <a:moveTo>
                    <a:pt x="377" y="208"/>
                  </a:moveTo>
                  <a:cubicBezTo>
                    <a:pt x="377" y="114"/>
                    <a:pt x="377" y="114"/>
                    <a:pt x="377" y="114"/>
                  </a:cubicBezTo>
                  <a:cubicBezTo>
                    <a:pt x="371" y="89"/>
                    <a:pt x="361" y="66"/>
                    <a:pt x="347" y="45"/>
                  </a:cubicBezTo>
                  <a:cubicBezTo>
                    <a:pt x="346" y="45"/>
                    <a:pt x="344" y="45"/>
                    <a:pt x="342" y="45"/>
                  </a:cubicBezTo>
                  <a:cubicBezTo>
                    <a:pt x="310" y="45"/>
                    <a:pt x="310" y="45"/>
                    <a:pt x="310" y="45"/>
                  </a:cubicBezTo>
                  <a:cubicBezTo>
                    <a:pt x="332" y="75"/>
                    <a:pt x="345" y="112"/>
                    <a:pt x="345" y="151"/>
                  </a:cubicBezTo>
                  <a:cubicBezTo>
                    <a:pt x="345" y="237"/>
                    <a:pt x="285" y="309"/>
                    <a:pt x="204" y="328"/>
                  </a:cubicBezTo>
                  <a:cubicBezTo>
                    <a:pt x="300" y="328"/>
                    <a:pt x="300" y="328"/>
                    <a:pt x="300" y="328"/>
                  </a:cubicBezTo>
                  <a:cubicBezTo>
                    <a:pt x="338" y="299"/>
                    <a:pt x="366" y="257"/>
                    <a:pt x="377" y="208"/>
                  </a:cubicBezTo>
                  <a:close/>
                  <a:moveTo>
                    <a:pt x="377" y="208"/>
                  </a:moveTo>
                  <a:cubicBezTo>
                    <a:pt x="377" y="208"/>
                    <a:pt x="377" y="208"/>
                    <a:pt x="377" y="208"/>
                  </a:cubicBezTo>
                </a:path>
              </a:pathLst>
            </a:custGeom>
            <a:solidFill>
              <a:srgbClr val="C4C4C4"/>
            </a:solidFill>
            <a:ln w="9525">
              <a:noFill/>
            </a:ln>
          </p:spPr>
          <p:txBody>
            <a:bodyPr/>
            <a:p>
              <a:endParaRPr lang="zh-CN" altLang="en-US"/>
            </a:p>
          </p:txBody>
        </p:sp>
        <p:sp>
          <p:nvSpPr>
            <p:cNvPr id="3150" name="Freeform 124"/>
            <p:cNvSpPr>
              <a:spLocks noEditPoints="1"/>
            </p:cNvSpPr>
            <p:nvPr>
              <p:custDataLst>
                <p:tags r:id="rId76"/>
              </p:custDataLst>
            </p:nvPr>
          </p:nvSpPr>
          <p:spPr>
            <a:xfrm>
              <a:off x="6119813" y="1795463"/>
              <a:ext cx="547688" cy="520700"/>
            </a:xfrm>
            <a:custGeom>
              <a:avLst/>
              <a:gdLst/>
              <a:ahLst/>
              <a:cxnLst>
                <a:cxn ang="0">
                  <a:pos x="547688" y="239712"/>
                </a:cxn>
                <a:cxn ang="0">
                  <a:pos x="492125" y="71437"/>
                </a:cxn>
                <a:cxn ang="0">
                  <a:pos x="431800" y="71437"/>
                </a:cxn>
                <a:cxn ang="0">
                  <a:pos x="487362" y="223837"/>
                </a:cxn>
                <a:cxn ang="0">
                  <a:pos x="244475" y="466725"/>
                </a:cxn>
                <a:cxn ang="0">
                  <a:pos x="3175" y="223837"/>
                </a:cxn>
                <a:cxn ang="0">
                  <a:pos x="155575" y="0"/>
                </a:cxn>
                <a:cxn ang="0">
                  <a:pos x="101600" y="0"/>
                </a:cxn>
                <a:cxn ang="0">
                  <a:pos x="0" y="115887"/>
                </a:cxn>
                <a:cxn ang="0">
                  <a:pos x="0" y="363537"/>
                </a:cxn>
                <a:cxn ang="0">
                  <a:pos x="195262" y="520700"/>
                </a:cxn>
                <a:cxn ang="0">
                  <a:pos x="323850" y="520700"/>
                </a:cxn>
                <a:cxn ang="0">
                  <a:pos x="547688" y="239712"/>
                </a:cxn>
                <a:cxn ang="0">
                  <a:pos x="547688" y="239712"/>
                </a:cxn>
                <a:cxn ang="0">
                  <a:pos x="547688" y="239712"/>
                </a:cxn>
              </a:cxnLst>
              <a:pathLst>
                <a:path w="345" h="328">
                  <a:moveTo>
                    <a:pt x="345" y="151"/>
                  </a:moveTo>
                  <a:cubicBezTo>
                    <a:pt x="345" y="112"/>
                    <a:pt x="332" y="75"/>
                    <a:pt x="310" y="45"/>
                  </a:cubicBezTo>
                  <a:cubicBezTo>
                    <a:pt x="272" y="45"/>
                    <a:pt x="272" y="45"/>
                    <a:pt x="272" y="45"/>
                  </a:cubicBezTo>
                  <a:cubicBezTo>
                    <a:pt x="294" y="71"/>
                    <a:pt x="307" y="105"/>
                    <a:pt x="307" y="141"/>
                  </a:cubicBezTo>
                  <a:cubicBezTo>
                    <a:pt x="307" y="226"/>
                    <a:pt x="239" y="294"/>
                    <a:pt x="154" y="294"/>
                  </a:cubicBezTo>
                  <a:cubicBezTo>
                    <a:pt x="70" y="294"/>
                    <a:pt x="2" y="226"/>
                    <a:pt x="2" y="141"/>
                  </a:cubicBezTo>
                  <a:cubicBezTo>
                    <a:pt x="2" y="77"/>
                    <a:pt x="42" y="22"/>
                    <a:pt x="98" y="0"/>
                  </a:cubicBezTo>
                  <a:cubicBezTo>
                    <a:pt x="64" y="0"/>
                    <a:pt x="64" y="0"/>
                    <a:pt x="64" y="0"/>
                  </a:cubicBezTo>
                  <a:cubicBezTo>
                    <a:pt x="36" y="18"/>
                    <a:pt x="14" y="43"/>
                    <a:pt x="0" y="73"/>
                  </a:cubicBezTo>
                  <a:cubicBezTo>
                    <a:pt x="0" y="229"/>
                    <a:pt x="0" y="229"/>
                    <a:pt x="0" y="229"/>
                  </a:cubicBezTo>
                  <a:cubicBezTo>
                    <a:pt x="23" y="278"/>
                    <a:pt x="68" y="315"/>
                    <a:pt x="123" y="328"/>
                  </a:cubicBezTo>
                  <a:cubicBezTo>
                    <a:pt x="204" y="328"/>
                    <a:pt x="204" y="328"/>
                    <a:pt x="204" y="328"/>
                  </a:cubicBezTo>
                  <a:cubicBezTo>
                    <a:pt x="285" y="309"/>
                    <a:pt x="345" y="237"/>
                    <a:pt x="345" y="151"/>
                  </a:cubicBezTo>
                  <a:close/>
                  <a:moveTo>
                    <a:pt x="345" y="151"/>
                  </a:moveTo>
                  <a:cubicBezTo>
                    <a:pt x="345" y="151"/>
                    <a:pt x="345" y="151"/>
                    <a:pt x="345" y="151"/>
                  </a:cubicBezTo>
                </a:path>
              </a:pathLst>
            </a:custGeom>
            <a:solidFill>
              <a:srgbClr val="CCCCCC"/>
            </a:solidFill>
            <a:ln w="9525">
              <a:noFill/>
            </a:ln>
          </p:spPr>
          <p:txBody>
            <a:bodyPr/>
            <a:p>
              <a:endParaRPr lang="zh-CN" altLang="en-US"/>
            </a:p>
          </p:txBody>
        </p:sp>
        <p:sp>
          <p:nvSpPr>
            <p:cNvPr id="3151" name="Freeform 125"/>
            <p:cNvSpPr>
              <a:spLocks noEditPoints="1"/>
            </p:cNvSpPr>
            <p:nvPr>
              <p:custDataLst>
                <p:tags r:id="rId77"/>
              </p:custDataLst>
            </p:nvPr>
          </p:nvSpPr>
          <p:spPr>
            <a:xfrm>
              <a:off x="6122988" y="1795463"/>
              <a:ext cx="484188" cy="466725"/>
            </a:xfrm>
            <a:custGeom>
              <a:avLst/>
              <a:gdLst/>
              <a:ahLst/>
              <a:cxnLst>
                <a:cxn ang="0">
                  <a:pos x="0" y="223837"/>
                </a:cxn>
                <a:cxn ang="0">
                  <a:pos x="241300" y="466725"/>
                </a:cxn>
                <a:cxn ang="0">
                  <a:pos x="484188" y="223837"/>
                </a:cxn>
                <a:cxn ang="0">
                  <a:pos x="428625" y="71437"/>
                </a:cxn>
                <a:cxn ang="0">
                  <a:pos x="368300" y="71437"/>
                </a:cxn>
                <a:cxn ang="0">
                  <a:pos x="423862" y="209550"/>
                </a:cxn>
                <a:cxn ang="0">
                  <a:pos x="228600" y="404812"/>
                </a:cxn>
                <a:cxn ang="0">
                  <a:pos x="31750" y="209550"/>
                </a:cxn>
                <a:cxn ang="0">
                  <a:pos x="228600" y="12700"/>
                </a:cxn>
                <a:cxn ang="0">
                  <a:pos x="239712" y="12700"/>
                </a:cxn>
                <a:cxn ang="0">
                  <a:pos x="203200" y="0"/>
                </a:cxn>
                <a:cxn ang="0">
                  <a:pos x="152400" y="0"/>
                </a:cxn>
                <a:cxn ang="0">
                  <a:pos x="0" y="223837"/>
                </a:cxn>
                <a:cxn ang="0">
                  <a:pos x="0" y="223837"/>
                </a:cxn>
                <a:cxn ang="0">
                  <a:pos x="0" y="223837"/>
                </a:cxn>
              </a:cxnLst>
              <a:pathLst>
                <a:path w="305" h="294">
                  <a:moveTo>
                    <a:pt x="0" y="141"/>
                  </a:moveTo>
                  <a:cubicBezTo>
                    <a:pt x="0" y="226"/>
                    <a:pt x="68" y="294"/>
                    <a:pt x="152" y="294"/>
                  </a:cubicBezTo>
                  <a:cubicBezTo>
                    <a:pt x="237" y="294"/>
                    <a:pt x="305" y="226"/>
                    <a:pt x="305" y="141"/>
                  </a:cubicBezTo>
                  <a:cubicBezTo>
                    <a:pt x="305" y="105"/>
                    <a:pt x="292" y="71"/>
                    <a:pt x="270" y="45"/>
                  </a:cubicBezTo>
                  <a:cubicBezTo>
                    <a:pt x="232" y="45"/>
                    <a:pt x="232" y="45"/>
                    <a:pt x="232" y="45"/>
                  </a:cubicBezTo>
                  <a:cubicBezTo>
                    <a:pt x="254" y="67"/>
                    <a:pt x="267" y="98"/>
                    <a:pt x="267" y="132"/>
                  </a:cubicBezTo>
                  <a:cubicBezTo>
                    <a:pt x="267" y="200"/>
                    <a:pt x="212" y="255"/>
                    <a:pt x="144" y="255"/>
                  </a:cubicBezTo>
                  <a:cubicBezTo>
                    <a:pt x="75" y="255"/>
                    <a:pt x="20" y="200"/>
                    <a:pt x="20" y="132"/>
                  </a:cubicBezTo>
                  <a:cubicBezTo>
                    <a:pt x="20" y="63"/>
                    <a:pt x="75" y="8"/>
                    <a:pt x="144" y="8"/>
                  </a:cubicBezTo>
                  <a:cubicBezTo>
                    <a:pt x="146" y="8"/>
                    <a:pt x="148" y="8"/>
                    <a:pt x="151" y="8"/>
                  </a:cubicBezTo>
                  <a:cubicBezTo>
                    <a:pt x="145" y="3"/>
                    <a:pt x="137" y="0"/>
                    <a:pt x="128" y="0"/>
                  </a:cubicBezTo>
                  <a:cubicBezTo>
                    <a:pt x="96" y="0"/>
                    <a:pt x="96" y="0"/>
                    <a:pt x="96" y="0"/>
                  </a:cubicBezTo>
                  <a:cubicBezTo>
                    <a:pt x="40" y="22"/>
                    <a:pt x="0" y="77"/>
                    <a:pt x="0" y="141"/>
                  </a:cubicBezTo>
                  <a:close/>
                  <a:moveTo>
                    <a:pt x="0" y="141"/>
                  </a:moveTo>
                  <a:cubicBezTo>
                    <a:pt x="0" y="141"/>
                    <a:pt x="0" y="141"/>
                    <a:pt x="0" y="141"/>
                  </a:cubicBezTo>
                </a:path>
              </a:pathLst>
            </a:custGeom>
            <a:solidFill>
              <a:srgbClr val="D3D3D3"/>
            </a:solidFill>
            <a:ln w="9525">
              <a:noFill/>
            </a:ln>
          </p:spPr>
          <p:txBody>
            <a:bodyPr/>
            <a:p>
              <a:endParaRPr lang="zh-CN" altLang="en-US"/>
            </a:p>
          </p:txBody>
        </p:sp>
        <p:sp>
          <p:nvSpPr>
            <p:cNvPr id="3152" name="Freeform 126"/>
            <p:cNvSpPr>
              <a:spLocks noEditPoints="1"/>
            </p:cNvSpPr>
            <p:nvPr>
              <p:custDataLst>
                <p:tags r:id="rId78"/>
              </p:custDataLst>
            </p:nvPr>
          </p:nvSpPr>
          <p:spPr>
            <a:xfrm>
              <a:off x="6154738" y="1808163"/>
              <a:ext cx="392113" cy="392112"/>
            </a:xfrm>
            <a:custGeom>
              <a:avLst/>
              <a:gdLst/>
              <a:ahLst/>
              <a:cxnLst>
                <a:cxn ang="0">
                  <a:pos x="0" y="196849"/>
                </a:cxn>
                <a:cxn ang="0">
                  <a:pos x="196850" y="392112"/>
                </a:cxn>
                <a:cxn ang="0">
                  <a:pos x="392113" y="196849"/>
                </a:cxn>
                <a:cxn ang="0">
                  <a:pos x="336550" y="58737"/>
                </a:cxn>
                <a:cxn ang="0">
                  <a:pos x="287337" y="58737"/>
                </a:cxn>
                <a:cxn ang="0">
                  <a:pos x="247650" y="41274"/>
                </a:cxn>
                <a:cxn ang="0">
                  <a:pos x="211137" y="4762"/>
                </a:cxn>
                <a:cxn ang="0">
                  <a:pos x="207962" y="0"/>
                </a:cxn>
                <a:cxn ang="0">
                  <a:pos x="196850" y="0"/>
                </a:cxn>
                <a:cxn ang="0">
                  <a:pos x="0" y="196849"/>
                </a:cxn>
                <a:cxn ang="0">
                  <a:pos x="331787" y="180974"/>
                </a:cxn>
                <a:cxn ang="0">
                  <a:pos x="182562" y="331787"/>
                </a:cxn>
                <a:cxn ang="0">
                  <a:pos x="31750" y="180974"/>
                </a:cxn>
                <a:cxn ang="0">
                  <a:pos x="182562" y="30162"/>
                </a:cxn>
                <a:cxn ang="0">
                  <a:pos x="331787" y="180974"/>
                </a:cxn>
                <a:cxn ang="0">
                  <a:pos x="331787" y="180974"/>
                </a:cxn>
                <a:cxn ang="0">
                  <a:pos x="331787" y="180974"/>
                </a:cxn>
              </a:cxnLst>
              <a:pathLst>
                <a:path w="247" h="247">
                  <a:moveTo>
                    <a:pt x="0" y="124"/>
                  </a:moveTo>
                  <a:cubicBezTo>
                    <a:pt x="0" y="192"/>
                    <a:pt x="55" y="247"/>
                    <a:pt x="124" y="247"/>
                  </a:cubicBezTo>
                  <a:cubicBezTo>
                    <a:pt x="192" y="247"/>
                    <a:pt x="247" y="192"/>
                    <a:pt x="247" y="124"/>
                  </a:cubicBezTo>
                  <a:cubicBezTo>
                    <a:pt x="247" y="90"/>
                    <a:pt x="234" y="59"/>
                    <a:pt x="212" y="37"/>
                  </a:cubicBezTo>
                  <a:cubicBezTo>
                    <a:pt x="181" y="37"/>
                    <a:pt x="181" y="37"/>
                    <a:pt x="181" y="37"/>
                  </a:cubicBezTo>
                  <a:cubicBezTo>
                    <a:pt x="171" y="37"/>
                    <a:pt x="162" y="33"/>
                    <a:pt x="156" y="26"/>
                  </a:cubicBezTo>
                  <a:cubicBezTo>
                    <a:pt x="133" y="3"/>
                    <a:pt x="133" y="3"/>
                    <a:pt x="133" y="3"/>
                  </a:cubicBezTo>
                  <a:cubicBezTo>
                    <a:pt x="133" y="2"/>
                    <a:pt x="132" y="1"/>
                    <a:pt x="131" y="0"/>
                  </a:cubicBezTo>
                  <a:cubicBezTo>
                    <a:pt x="128" y="0"/>
                    <a:pt x="126" y="0"/>
                    <a:pt x="124" y="0"/>
                  </a:cubicBezTo>
                  <a:cubicBezTo>
                    <a:pt x="55" y="0"/>
                    <a:pt x="0" y="55"/>
                    <a:pt x="0" y="124"/>
                  </a:cubicBezTo>
                  <a:close/>
                  <a:moveTo>
                    <a:pt x="209" y="114"/>
                  </a:moveTo>
                  <a:cubicBezTo>
                    <a:pt x="209" y="166"/>
                    <a:pt x="167" y="209"/>
                    <a:pt x="115" y="209"/>
                  </a:cubicBezTo>
                  <a:cubicBezTo>
                    <a:pt x="62" y="209"/>
                    <a:pt x="20" y="166"/>
                    <a:pt x="20" y="114"/>
                  </a:cubicBezTo>
                  <a:cubicBezTo>
                    <a:pt x="20" y="61"/>
                    <a:pt x="62" y="19"/>
                    <a:pt x="115" y="19"/>
                  </a:cubicBezTo>
                  <a:cubicBezTo>
                    <a:pt x="167" y="19"/>
                    <a:pt x="209" y="61"/>
                    <a:pt x="209" y="114"/>
                  </a:cubicBezTo>
                  <a:close/>
                  <a:moveTo>
                    <a:pt x="209" y="114"/>
                  </a:moveTo>
                  <a:cubicBezTo>
                    <a:pt x="209" y="114"/>
                    <a:pt x="209" y="114"/>
                    <a:pt x="209" y="114"/>
                  </a:cubicBezTo>
                </a:path>
              </a:pathLst>
            </a:custGeom>
            <a:solidFill>
              <a:srgbClr val="DBDBDB"/>
            </a:solidFill>
            <a:ln w="9525">
              <a:noFill/>
            </a:ln>
          </p:spPr>
          <p:txBody>
            <a:bodyPr/>
            <a:p>
              <a:endParaRPr lang="zh-CN" altLang="en-US"/>
            </a:p>
          </p:txBody>
        </p:sp>
        <p:sp>
          <p:nvSpPr>
            <p:cNvPr id="3153" name="Freeform 127"/>
            <p:cNvSpPr>
              <a:spLocks noEditPoints="1"/>
            </p:cNvSpPr>
            <p:nvPr>
              <p:custDataLst>
                <p:tags r:id="rId79"/>
              </p:custDataLst>
            </p:nvPr>
          </p:nvSpPr>
          <p:spPr>
            <a:xfrm>
              <a:off x="6186488" y="1838325"/>
              <a:ext cx="300038" cy="301625"/>
            </a:xfrm>
            <a:custGeom>
              <a:avLst/>
              <a:gdLst/>
              <a:ahLst/>
              <a:cxnLst>
                <a:cxn ang="0">
                  <a:pos x="0" y="150812"/>
                </a:cxn>
                <a:cxn ang="0">
                  <a:pos x="150812" y="301625"/>
                </a:cxn>
                <a:cxn ang="0">
                  <a:pos x="300038" y="150812"/>
                </a:cxn>
                <a:cxn ang="0">
                  <a:pos x="150812" y="0"/>
                </a:cxn>
                <a:cxn ang="0">
                  <a:pos x="0" y="150812"/>
                </a:cxn>
                <a:cxn ang="0">
                  <a:pos x="241300" y="134937"/>
                </a:cxn>
                <a:cxn ang="0">
                  <a:pos x="136525" y="239712"/>
                </a:cxn>
                <a:cxn ang="0">
                  <a:pos x="31750" y="134937"/>
                </a:cxn>
                <a:cxn ang="0">
                  <a:pos x="136525" y="30162"/>
                </a:cxn>
                <a:cxn ang="0">
                  <a:pos x="241300" y="134937"/>
                </a:cxn>
                <a:cxn ang="0">
                  <a:pos x="241300" y="134937"/>
                </a:cxn>
                <a:cxn ang="0">
                  <a:pos x="241300" y="134937"/>
                </a:cxn>
              </a:cxnLst>
              <a:pathLst>
                <a:path w="189" h="190">
                  <a:moveTo>
                    <a:pt x="0" y="95"/>
                  </a:moveTo>
                  <a:cubicBezTo>
                    <a:pt x="0" y="147"/>
                    <a:pt x="42" y="190"/>
                    <a:pt x="95" y="190"/>
                  </a:cubicBezTo>
                  <a:cubicBezTo>
                    <a:pt x="147" y="190"/>
                    <a:pt x="189" y="147"/>
                    <a:pt x="189" y="95"/>
                  </a:cubicBezTo>
                  <a:cubicBezTo>
                    <a:pt x="189" y="42"/>
                    <a:pt x="147" y="0"/>
                    <a:pt x="95" y="0"/>
                  </a:cubicBezTo>
                  <a:cubicBezTo>
                    <a:pt x="42" y="0"/>
                    <a:pt x="0" y="42"/>
                    <a:pt x="0" y="95"/>
                  </a:cubicBezTo>
                  <a:close/>
                  <a:moveTo>
                    <a:pt x="152" y="85"/>
                  </a:moveTo>
                  <a:cubicBezTo>
                    <a:pt x="152" y="121"/>
                    <a:pt x="122" y="151"/>
                    <a:pt x="86" y="151"/>
                  </a:cubicBezTo>
                  <a:cubicBezTo>
                    <a:pt x="49" y="151"/>
                    <a:pt x="20" y="121"/>
                    <a:pt x="20" y="85"/>
                  </a:cubicBezTo>
                  <a:cubicBezTo>
                    <a:pt x="20" y="48"/>
                    <a:pt x="49" y="19"/>
                    <a:pt x="86" y="19"/>
                  </a:cubicBezTo>
                  <a:cubicBezTo>
                    <a:pt x="122" y="19"/>
                    <a:pt x="152" y="48"/>
                    <a:pt x="152" y="85"/>
                  </a:cubicBezTo>
                  <a:close/>
                  <a:moveTo>
                    <a:pt x="152" y="85"/>
                  </a:moveTo>
                  <a:cubicBezTo>
                    <a:pt x="152" y="85"/>
                    <a:pt x="152" y="85"/>
                    <a:pt x="152" y="85"/>
                  </a:cubicBezTo>
                </a:path>
              </a:pathLst>
            </a:custGeom>
            <a:solidFill>
              <a:srgbClr val="E6E6E6"/>
            </a:solidFill>
            <a:ln w="9525">
              <a:noFill/>
            </a:ln>
          </p:spPr>
          <p:txBody>
            <a:bodyPr/>
            <a:p>
              <a:endParaRPr lang="zh-CN" altLang="en-US"/>
            </a:p>
          </p:txBody>
        </p:sp>
        <p:sp>
          <p:nvSpPr>
            <p:cNvPr id="3154" name="Freeform 128"/>
            <p:cNvSpPr>
              <a:spLocks noEditPoints="1"/>
            </p:cNvSpPr>
            <p:nvPr>
              <p:custDataLst>
                <p:tags r:id="rId80"/>
              </p:custDataLst>
            </p:nvPr>
          </p:nvSpPr>
          <p:spPr>
            <a:xfrm>
              <a:off x="6211888" y="1825625"/>
              <a:ext cx="120650" cy="26987"/>
            </a:xfrm>
            <a:custGeom>
              <a:avLst/>
              <a:gdLst/>
              <a:ahLst/>
              <a:cxnLst>
                <a:cxn ang="0">
                  <a:pos x="106362" y="26987"/>
                </a:cxn>
                <a:cxn ang="0">
                  <a:pos x="14287" y="26987"/>
                </a:cxn>
                <a:cxn ang="0">
                  <a:pos x="0" y="14287"/>
                </a:cxn>
                <a:cxn ang="0">
                  <a:pos x="14287" y="0"/>
                </a:cxn>
                <a:cxn ang="0">
                  <a:pos x="106362" y="0"/>
                </a:cxn>
                <a:cxn ang="0">
                  <a:pos x="120650" y="14287"/>
                </a:cxn>
                <a:cxn ang="0">
                  <a:pos x="106362" y="26987"/>
                </a:cxn>
                <a:cxn ang="0">
                  <a:pos x="106362" y="26987"/>
                </a:cxn>
                <a:cxn ang="0">
                  <a:pos x="106362" y="26987"/>
                </a:cxn>
              </a:cxnLst>
              <a:pathLst>
                <a:path w="76" h="17">
                  <a:moveTo>
                    <a:pt x="67" y="17"/>
                  </a:moveTo>
                  <a:cubicBezTo>
                    <a:pt x="9" y="17"/>
                    <a:pt x="9" y="17"/>
                    <a:pt x="9" y="17"/>
                  </a:cubicBezTo>
                  <a:cubicBezTo>
                    <a:pt x="4" y="17"/>
                    <a:pt x="0" y="13"/>
                    <a:pt x="0" y="9"/>
                  </a:cubicBezTo>
                  <a:cubicBezTo>
                    <a:pt x="0" y="4"/>
                    <a:pt x="4" y="0"/>
                    <a:pt x="9" y="0"/>
                  </a:cubicBezTo>
                  <a:cubicBezTo>
                    <a:pt x="67" y="0"/>
                    <a:pt x="67" y="0"/>
                    <a:pt x="67" y="0"/>
                  </a:cubicBezTo>
                  <a:cubicBezTo>
                    <a:pt x="72" y="0"/>
                    <a:pt x="76" y="4"/>
                    <a:pt x="76" y="9"/>
                  </a:cubicBezTo>
                  <a:cubicBezTo>
                    <a:pt x="76" y="13"/>
                    <a:pt x="72" y="17"/>
                    <a:pt x="67" y="17"/>
                  </a:cubicBezTo>
                  <a:close/>
                  <a:moveTo>
                    <a:pt x="67" y="17"/>
                  </a:moveTo>
                  <a:cubicBezTo>
                    <a:pt x="67" y="17"/>
                    <a:pt x="67" y="17"/>
                    <a:pt x="67" y="17"/>
                  </a:cubicBezTo>
                </a:path>
              </a:pathLst>
            </a:custGeom>
            <a:solidFill>
              <a:srgbClr val="FFFFFF"/>
            </a:solidFill>
            <a:ln w="9525">
              <a:noFill/>
            </a:ln>
          </p:spPr>
          <p:txBody>
            <a:bodyPr/>
            <a:p>
              <a:endParaRPr lang="zh-CN" altLang="en-US"/>
            </a:p>
          </p:txBody>
        </p:sp>
        <p:sp>
          <p:nvSpPr>
            <p:cNvPr id="3155" name="Freeform 129"/>
            <p:cNvSpPr>
              <a:spLocks noEditPoints="1"/>
            </p:cNvSpPr>
            <p:nvPr>
              <p:custDataLst>
                <p:tags r:id="rId81"/>
              </p:custDataLst>
            </p:nvPr>
          </p:nvSpPr>
          <p:spPr>
            <a:xfrm>
              <a:off x="6159500" y="1825625"/>
              <a:ext cx="34925" cy="26987"/>
            </a:xfrm>
            <a:custGeom>
              <a:avLst/>
              <a:gdLst/>
              <a:ahLst/>
              <a:cxnLst>
                <a:cxn ang="0">
                  <a:pos x="22225" y="26987"/>
                </a:cxn>
                <a:cxn ang="0">
                  <a:pos x="14287" y="26987"/>
                </a:cxn>
                <a:cxn ang="0">
                  <a:pos x="0" y="14287"/>
                </a:cxn>
                <a:cxn ang="0">
                  <a:pos x="14287" y="0"/>
                </a:cxn>
                <a:cxn ang="0">
                  <a:pos x="22225" y="0"/>
                </a:cxn>
                <a:cxn ang="0">
                  <a:pos x="34925" y="14287"/>
                </a:cxn>
                <a:cxn ang="0">
                  <a:pos x="22225" y="26987"/>
                </a:cxn>
                <a:cxn ang="0">
                  <a:pos x="22225" y="26987"/>
                </a:cxn>
                <a:cxn ang="0">
                  <a:pos x="22225" y="26987"/>
                </a:cxn>
              </a:cxnLst>
              <a:pathLst>
                <a:path w="22" h="17">
                  <a:moveTo>
                    <a:pt x="14" y="17"/>
                  </a:moveTo>
                  <a:cubicBezTo>
                    <a:pt x="9" y="17"/>
                    <a:pt x="9" y="17"/>
                    <a:pt x="9" y="17"/>
                  </a:cubicBezTo>
                  <a:cubicBezTo>
                    <a:pt x="4" y="17"/>
                    <a:pt x="0" y="13"/>
                    <a:pt x="0" y="9"/>
                  </a:cubicBezTo>
                  <a:cubicBezTo>
                    <a:pt x="0" y="4"/>
                    <a:pt x="4" y="0"/>
                    <a:pt x="9" y="0"/>
                  </a:cubicBezTo>
                  <a:cubicBezTo>
                    <a:pt x="14" y="0"/>
                    <a:pt x="14" y="0"/>
                    <a:pt x="14" y="0"/>
                  </a:cubicBezTo>
                  <a:cubicBezTo>
                    <a:pt x="18" y="0"/>
                    <a:pt x="22" y="4"/>
                    <a:pt x="22" y="9"/>
                  </a:cubicBezTo>
                  <a:cubicBezTo>
                    <a:pt x="22" y="13"/>
                    <a:pt x="18" y="17"/>
                    <a:pt x="14" y="17"/>
                  </a:cubicBezTo>
                  <a:close/>
                  <a:moveTo>
                    <a:pt x="14" y="17"/>
                  </a:moveTo>
                  <a:cubicBezTo>
                    <a:pt x="14" y="17"/>
                    <a:pt x="14" y="17"/>
                    <a:pt x="14" y="17"/>
                  </a:cubicBezTo>
                </a:path>
              </a:pathLst>
            </a:custGeom>
            <a:solidFill>
              <a:srgbClr val="FFFFFF"/>
            </a:solidFill>
            <a:ln w="9525">
              <a:noFill/>
            </a:ln>
          </p:spPr>
          <p:txBody>
            <a:bodyPr/>
            <a:p>
              <a:endParaRPr lang="zh-CN" altLang="en-US"/>
            </a:p>
          </p:txBody>
        </p:sp>
        <p:sp>
          <p:nvSpPr>
            <p:cNvPr id="3156" name="Freeform 130"/>
            <p:cNvSpPr>
              <a:spLocks noEditPoints="1"/>
            </p:cNvSpPr>
            <p:nvPr>
              <p:custDataLst>
                <p:tags r:id="rId82"/>
              </p:custDataLst>
            </p:nvPr>
          </p:nvSpPr>
          <p:spPr>
            <a:xfrm>
              <a:off x="9105900" y="1592263"/>
              <a:ext cx="666750" cy="666750"/>
            </a:xfrm>
            <a:custGeom>
              <a:avLst/>
              <a:gdLst/>
              <a:ahLst/>
              <a:cxnLst>
                <a:cxn ang="0">
                  <a:pos x="195262" y="0"/>
                </a:cxn>
                <a:cxn ang="0">
                  <a:pos x="1587" y="193675"/>
                </a:cxn>
                <a:cxn ang="0">
                  <a:pos x="0" y="196850"/>
                </a:cxn>
                <a:cxn ang="0">
                  <a:pos x="469900" y="666750"/>
                </a:cxn>
                <a:cxn ang="0">
                  <a:pos x="473075" y="665162"/>
                </a:cxn>
                <a:cxn ang="0">
                  <a:pos x="666750" y="471487"/>
                </a:cxn>
                <a:cxn ang="0">
                  <a:pos x="195262" y="0"/>
                </a:cxn>
                <a:cxn ang="0">
                  <a:pos x="195262" y="0"/>
                </a:cxn>
                <a:cxn ang="0">
                  <a:pos x="195262" y="0"/>
                </a:cxn>
              </a:cxnLst>
              <a:pathLst>
                <a:path w="420" h="420">
                  <a:moveTo>
                    <a:pt x="123" y="0"/>
                  </a:moveTo>
                  <a:cubicBezTo>
                    <a:pt x="1" y="122"/>
                    <a:pt x="1" y="122"/>
                    <a:pt x="1" y="122"/>
                  </a:cubicBezTo>
                  <a:cubicBezTo>
                    <a:pt x="1" y="123"/>
                    <a:pt x="0" y="124"/>
                    <a:pt x="0" y="124"/>
                  </a:cubicBezTo>
                  <a:cubicBezTo>
                    <a:pt x="296" y="420"/>
                    <a:pt x="296" y="420"/>
                    <a:pt x="296" y="420"/>
                  </a:cubicBezTo>
                  <a:cubicBezTo>
                    <a:pt x="296" y="420"/>
                    <a:pt x="297" y="419"/>
                    <a:pt x="298" y="419"/>
                  </a:cubicBezTo>
                  <a:cubicBezTo>
                    <a:pt x="420" y="297"/>
                    <a:pt x="420" y="297"/>
                    <a:pt x="420" y="297"/>
                  </a:cubicBezTo>
                  <a:lnTo>
                    <a:pt x="123" y="0"/>
                  </a:lnTo>
                  <a:close/>
                  <a:moveTo>
                    <a:pt x="123" y="0"/>
                  </a:moveTo>
                  <a:cubicBezTo>
                    <a:pt x="123" y="0"/>
                    <a:pt x="123" y="0"/>
                    <a:pt x="123" y="0"/>
                  </a:cubicBezTo>
                </a:path>
              </a:pathLst>
            </a:custGeom>
            <a:solidFill>
              <a:srgbClr val="E47368"/>
            </a:solidFill>
            <a:ln w="9525">
              <a:noFill/>
            </a:ln>
          </p:spPr>
          <p:txBody>
            <a:bodyPr/>
            <a:p>
              <a:endParaRPr lang="zh-CN" altLang="en-US"/>
            </a:p>
          </p:txBody>
        </p:sp>
        <p:sp>
          <p:nvSpPr>
            <p:cNvPr id="3157" name="Freeform 131"/>
            <p:cNvSpPr>
              <a:spLocks noEditPoints="1"/>
            </p:cNvSpPr>
            <p:nvPr>
              <p:custDataLst>
                <p:tags r:id="rId83"/>
              </p:custDataLst>
            </p:nvPr>
          </p:nvSpPr>
          <p:spPr>
            <a:xfrm>
              <a:off x="9075738" y="1498600"/>
              <a:ext cx="785813" cy="790575"/>
            </a:xfrm>
            <a:custGeom>
              <a:avLst/>
              <a:gdLst/>
              <a:ahLst/>
              <a:cxnLst>
                <a:cxn ang="0">
                  <a:pos x="746125" y="552450"/>
                </a:cxn>
                <a:cxn ang="0">
                  <a:pos x="757237" y="541337"/>
                </a:cxn>
                <a:cxn ang="0">
                  <a:pos x="774700" y="503237"/>
                </a:cxn>
                <a:cxn ang="0">
                  <a:pos x="774700" y="503237"/>
                </a:cxn>
                <a:cxn ang="0">
                  <a:pos x="762000" y="446087"/>
                </a:cxn>
                <a:cxn ang="0">
                  <a:pos x="769937" y="439737"/>
                </a:cxn>
                <a:cxn ang="0">
                  <a:pos x="769937" y="382587"/>
                </a:cxn>
                <a:cxn ang="0">
                  <a:pos x="744537" y="357187"/>
                </a:cxn>
                <a:cxn ang="0">
                  <a:pos x="690562" y="109537"/>
                </a:cxn>
                <a:cxn ang="0">
                  <a:pos x="688975" y="101600"/>
                </a:cxn>
                <a:cxn ang="0">
                  <a:pos x="681037" y="100012"/>
                </a:cxn>
                <a:cxn ang="0">
                  <a:pos x="498475" y="58737"/>
                </a:cxn>
                <a:cxn ang="0">
                  <a:pos x="430212" y="44450"/>
                </a:cxn>
                <a:cxn ang="0">
                  <a:pos x="401637" y="14287"/>
                </a:cxn>
                <a:cxn ang="0">
                  <a:pos x="346075" y="14287"/>
                </a:cxn>
                <a:cxn ang="0">
                  <a:pos x="336550" y="25400"/>
                </a:cxn>
                <a:cxn ang="0">
                  <a:pos x="293687" y="17462"/>
                </a:cxn>
                <a:cxn ang="0">
                  <a:pos x="234950" y="47625"/>
                </a:cxn>
                <a:cxn ang="0">
                  <a:pos x="12700" y="269875"/>
                </a:cxn>
                <a:cxn ang="0">
                  <a:pos x="9525" y="307975"/>
                </a:cxn>
                <a:cxn ang="0">
                  <a:pos x="482600" y="781050"/>
                </a:cxn>
                <a:cxn ang="0">
                  <a:pos x="520700" y="777875"/>
                </a:cxn>
                <a:cxn ang="0">
                  <a:pos x="746125" y="552450"/>
                </a:cxn>
                <a:cxn ang="0">
                  <a:pos x="500062" y="760412"/>
                </a:cxn>
                <a:cxn ang="0">
                  <a:pos x="30162" y="290512"/>
                </a:cxn>
                <a:cxn ang="0">
                  <a:pos x="31750" y="287337"/>
                </a:cxn>
                <a:cxn ang="0">
                  <a:pos x="225425" y="93662"/>
                </a:cxn>
                <a:cxn ang="0">
                  <a:pos x="696912" y="565150"/>
                </a:cxn>
                <a:cxn ang="0">
                  <a:pos x="503237" y="758825"/>
                </a:cxn>
                <a:cxn ang="0">
                  <a:pos x="500062" y="760412"/>
                </a:cxn>
                <a:cxn ang="0">
                  <a:pos x="312737" y="47625"/>
                </a:cxn>
                <a:cxn ang="0">
                  <a:pos x="265112" y="96837"/>
                </a:cxn>
                <a:cxn ang="0">
                  <a:pos x="244475" y="76200"/>
                </a:cxn>
                <a:cxn ang="0">
                  <a:pos x="252412" y="66675"/>
                </a:cxn>
                <a:cxn ang="0">
                  <a:pos x="254000" y="66675"/>
                </a:cxn>
                <a:cxn ang="0">
                  <a:pos x="293687" y="44450"/>
                </a:cxn>
                <a:cxn ang="0">
                  <a:pos x="312737" y="47625"/>
                </a:cxn>
                <a:cxn ang="0">
                  <a:pos x="382587" y="33337"/>
                </a:cxn>
                <a:cxn ang="0">
                  <a:pos x="750887" y="401637"/>
                </a:cxn>
                <a:cxn ang="0">
                  <a:pos x="750887" y="419100"/>
                </a:cxn>
                <a:cxn ang="0">
                  <a:pos x="665162" y="504825"/>
                </a:cxn>
                <a:cxn ang="0">
                  <a:pos x="633412" y="473075"/>
                </a:cxn>
                <a:cxn ang="0">
                  <a:pos x="633412" y="446087"/>
                </a:cxn>
                <a:cxn ang="0">
                  <a:pos x="350837" y="165100"/>
                </a:cxn>
                <a:cxn ang="0">
                  <a:pos x="325437" y="163512"/>
                </a:cxn>
                <a:cxn ang="0">
                  <a:pos x="279400" y="119062"/>
                </a:cxn>
                <a:cxn ang="0">
                  <a:pos x="365125" y="33337"/>
                </a:cxn>
                <a:cxn ang="0">
                  <a:pos x="382587" y="33337"/>
                </a:cxn>
                <a:cxn ang="0">
                  <a:pos x="666750" y="123825"/>
                </a:cxn>
                <a:cxn ang="0">
                  <a:pos x="709612" y="322262"/>
                </a:cxn>
                <a:cxn ang="0">
                  <a:pos x="465137" y="79375"/>
                </a:cxn>
                <a:cxn ang="0">
                  <a:pos x="493712" y="85725"/>
                </a:cxn>
                <a:cxn ang="0">
                  <a:pos x="666750" y="123825"/>
                </a:cxn>
                <a:cxn ang="0">
                  <a:pos x="739775" y="520700"/>
                </a:cxn>
                <a:cxn ang="0">
                  <a:pos x="738187" y="520700"/>
                </a:cxn>
                <a:cxn ang="0">
                  <a:pos x="714375" y="546100"/>
                </a:cxn>
                <a:cxn ang="0">
                  <a:pos x="688975" y="520700"/>
                </a:cxn>
                <a:cxn ang="0">
                  <a:pos x="739775" y="468312"/>
                </a:cxn>
                <a:cxn ang="0">
                  <a:pos x="747712" y="506412"/>
                </a:cxn>
                <a:cxn ang="0">
                  <a:pos x="739775" y="520700"/>
                </a:cxn>
                <a:cxn ang="0">
                  <a:pos x="739775" y="520700"/>
                </a:cxn>
                <a:cxn ang="0">
                  <a:pos x="739775" y="520700"/>
                </a:cxn>
              </a:cxnLst>
              <a:pathLst>
                <a:path w="495" h="498">
                  <a:moveTo>
                    <a:pt x="470" y="348"/>
                  </a:moveTo>
                  <a:cubicBezTo>
                    <a:pt x="477" y="341"/>
                    <a:pt x="477" y="341"/>
                    <a:pt x="477" y="341"/>
                  </a:cubicBezTo>
                  <a:cubicBezTo>
                    <a:pt x="479" y="339"/>
                    <a:pt x="489" y="329"/>
                    <a:pt x="488" y="317"/>
                  </a:cubicBezTo>
                  <a:cubicBezTo>
                    <a:pt x="488" y="317"/>
                    <a:pt x="488" y="317"/>
                    <a:pt x="488" y="317"/>
                  </a:cubicBezTo>
                  <a:cubicBezTo>
                    <a:pt x="487" y="313"/>
                    <a:pt x="484" y="299"/>
                    <a:pt x="480" y="281"/>
                  </a:cubicBezTo>
                  <a:cubicBezTo>
                    <a:pt x="485" y="277"/>
                    <a:pt x="485" y="277"/>
                    <a:pt x="485" y="277"/>
                  </a:cubicBezTo>
                  <a:cubicBezTo>
                    <a:pt x="495" y="267"/>
                    <a:pt x="495" y="251"/>
                    <a:pt x="485" y="241"/>
                  </a:cubicBezTo>
                  <a:cubicBezTo>
                    <a:pt x="469" y="225"/>
                    <a:pt x="469" y="225"/>
                    <a:pt x="469" y="225"/>
                  </a:cubicBezTo>
                  <a:cubicBezTo>
                    <a:pt x="454" y="157"/>
                    <a:pt x="436" y="75"/>
                    <a:pt x="435" y="69"/>
                  </a:cubicBezTo>
                  <a:cubicBezTo>
                    <a:pt x="434" y="64"/>
                    <a:pt x="434" y="64"/>
                    <a:pt x="434" y="64"/>
                  </a:cubicBezTo>
                  <a:cubicBezTo>
                    <a:pt x="429" y="63"/>
                    <a:pt x="429" y="63"/>
                    <a:pt x="429" y="63"/>
                  </a:cubicBezTo>
                  <a:cubicBezTo>
                    <a:pt x="428" y="63"/>
                    <a:pt x="372" y="50"/>
                    <a:pt x="314" y="37"/>
                  </a:cubicBezTo>
                  <a:cubicBezTo>
                    <a:pt x="298" y="33"/>
                    <a:pt x="284" y="30"/>
                    <a:pt x="271" y="28"/>
                  </a:cubicBezTo>
                  <a:cubicBezTo>
                    <a:pt x="253" y="9"/>
                    <a:pt x="253" y="9"/>
                    <a:pt x="253" y="9"/>
                  </a:cubicBezTo>
                  <a:cubicBezTo>
                    <a:pt x="243" y="0"/>
                    <a:pt x="228" y="0"/>
                    <a:pt x="218" y="9"/>
                  </a:cubicBezTo>
                  <a:cubicBezTo>
                    <a:pt x="212" y="16"/>
                    <a:pt x="212" y="16"/>
                    <a:pt x="212" y="16"/>
                  </a:cubicBezTo>
                  <a:cubicBezTo>
                    <a:pt x="190" y="11"/>
                    <a:pt x="186" y="11"/>
                    <a:pt x="185" y="11"/>
                  </a:cubicBezTo>
                  <a:cubicBezTo>
                    <a:pt x="165" y="12"/>
                    <a:pt x="150" y="28"/>
                    <a:pt x="148" y="30"/>
                  </a:cubicBezTo>
                  <a:cubicBezTo>
                    <a:pt x="8" y="170"/>
                    <a:pt x="8" y="170"/>
                    <a:pt x="8" y="170"/>
                  </a:cubicBezTo>
                  <a:cubicBezTo>
                    <a:pt x="1" y="177"/>
                    <a:pt x="0" y="188"/>
                    <a:pt x="6" y="194"/>
                  </a:cubicBezTo>
                  <a:cubicBezTo>
                    <a:pt x="304" y="492"/>
                    <a:pt x="304" y="492"/>
                    <a:pt x="304" y="492"/>
                  </a:cubicBezTo>
                  <a:cubicBezTo>
                    <a:pt x="310" y="498"/>
                    <a:pt x="321" y="497"/>
                    <a:pt x="328" y="490"/>
                  </a:cubicBezTo>
                  <a:lnTo>
                    <a:pt x="470" y="348"/>
                  </a:lnTo>
                  <a:close/>
                  <a:moveTo>
                    <a:pt x="315" y="479"/>
                  </a:moveTo>
                  <a:cubicBezTo>
                    <a:pt x="19" y="183"/>
                    <a:pt x="19" y="183"/>
                    <a:pt x="19" y="183"/>
                  </a:cubicBezTo>
                  <a:cubicBezTo>
                    <a:pt x="19" y="183"/>
                    <a:pt x="20" y="182"/>
                    <a:pt x="20" y="181"/>
                  </a:cubicBezTo>
                  <a:cubicBezTo>
                    <a:pt x="142" y="59"/>
                    <a:pt x="142" y="59"/>
                    <a:pt x="142" y="59"/>
                  </a:cubicBezTo>
                  <a:cubicBezTo>
                    <a:pt x="439" y="356"/>
                    <a:pt x="439" y="356"/>
                    <a:pt x="439" y="356"/>
                  </a:cubicBezTo>
                  <a:cubicBezTo>
                    <a:pt x="317" y="478"/>
                    <a:pt x="317" y="478"/>
                    <a:pt x="317" y="478"/>
                  </a:cubicBezTo>
                  <a:cubicBezTo>
                    <a:pt x="316" y="478"/>
                    <a:pt x="315" y="479"/>
                    <a:pt x="315" y="479"/>
                  </a:cubicBezTo>
                  <a:close/>
                  <a:moveTo>
                    <a:pt x="197" y="30"/>
                  </a:moveTo>
                  <a:cubicBezTo>
                    <a:pt x="167" y="61"/>
                    <a:pt x="167" y="61"/>
                    <a:pt x="167" y="61"/>
                  </a:cubicBezTo>
                  <a:cubicBezTo>
                    <a:pt x="154" y="48"/>
                    <a:pt x="154" y="48"/>
                    <a:pt x="154" y="48"/>
                  </a:cubicBezTo>
                  <a:cubicBezTo>
                    <a:pt x="159" y="42"/>
                    <a:pt x="159" y="42"/>
                    <a:pt x="159" y="42"/>
                  </a:cubicBezTo>
                  <a:cubicBezTo>
                    <a:pt x="160" y="42"/>
                    <a:pt x="160" y="42"/>
                    <a:pt x="160" y="42"/>
                  </a:cubicBezTo>
                  <a:cubicBezTo>
                    <a:pt x="160" y="42"/>
                    <a:pt x="172" y="29"/>
                    <a:pt x="185" y="28"/>
                  </a:cubicBezTo>
                  <a:cubicBezTo>
                    <a:pt x="186" y="28"/>
                    <a:pt x="189" y="29"/>
                    <a:pt x="197" y="30"/>
                  </a:cubicBezTo>
                  <a:close/>
                  <a:moveTo>
                    <a:pt x="241" y="21"/>
                  </a:moveTo>
                  <a:cubicBezTo>
                    <a:pt x="473" y="253"/>
                    <a:pt x="473" y="253"/>
                    <a:pt x="473" y="253"/>
                  </a:cubicBezTo>
                  <a:cubicBezTo>
                    <a:pt x="476" y="256"/>
                    <a:pt x="476" y="261"/>
                    <a:pt x="473" y="264"/>
                  </a:cubicBezTo>
                  <a:cubicBezTo>
                    <a:pt x="419" y="318"/>
                    <a:pt x="419" y="318"/>
                    <a:pt x="419" y="318"/>
                  </a:cubicBezTo>
                  <a:cubicBezTo>
                    <a:pt x="399" y="298"/>
                    <a:pt x="399" y="298"/>
                    <a:pt x="399" y="298"/>
                  </a:cubicBezTo>
                  <a:cubicBezTo>
                    <a:pt x="404" y="293"/>
                    <a:pt x="404" y="286"/>
                    <a:pt x="399" y="281"/>
                  </a:cubicBezTo>
                  <a:cubicBezTo>
                    <a:pt x="221" y="104"/>
                    <a:pt x="221" y="104"/>
                    <a:pt x="221" y="104"/>
                  </a:cubicBezTo>
                  <a:cubicBezTo>
                    <a:pt x="217" y="99"/>
                    <a:pt x="209" y="99"/>
                    <a:pt x="205" y="103"/>
                  </a:cubicBezTo>
                  <a:cubicBezTo>
                    <a:pt x="176" y="75"/>
                    <a:pt x="176" y="75"/>
                    <a:pt x="176" y="75"/>
                  </a:cubicBezTo>
                  <a:cubicBezTo>
                    <a:pt x="230" y="21"/>
                    <a:pt x="230" y="21"/>
                    <a:pt x="230" y="21"/>
                  </a:cubicBezTo>
                  <a:cubicBezTo>
                    <a:pt x="233" y="18"/>
                    <a:pt x="238" y="18"/>
                    <a:pt x="241" y="21"/>
                  </a:cubicBezTo>
                  <a:close/>
                  <a:moveTo>
                    <a:pt x="420" y="78"/>
                  </a:moveTo>
                  <a:cubicBezTo>
                    <a:pt x="424" y="95"/>
                    <a:pt x="435" y="150"/>
                    <a:pt x="447" y="203"/>
                  </a:cubicBezTo>
                  <a:cubicBezTo>
                    <a:pt x="293" y="50"/>
                    <a:pt x="293" y="50"/>
                    <a:pt x="293" y="50"/>
                  </a:cubicBezTo>
                  <a:cubicBezTo>
                    <a:pt x="299" y="51"/>
                    <a:pt x="305" y="52"/>
                    <a:pt x="311" y="54"/>
                  </a:cubicBezTo>
                  <a:cubicBezTo>
                    <a:pt x="358" y="64"/>
                    <a:pt x="405" y="75"/>
                    <a:pt x="420" y="78"/>
                  </a:cubicBezTo>
                  <a:close/>
                  <a:moveTo>
                    <a:pt x="466" y="328"/>
                  </a:moveTo>
                  <a:cubicBezTo>
                    <a:pt x="465" y="328"/>
                    <a:pt x="465" y="328"/>
                    <a:pt x="465" y="328"/>
                  </a:cubicBezTo>
                  <a:cubicBezTo>
                    <a:pt x="450" y="344"/>
                    <a:pt x="450" y="344"/>
                    <a:pt x="450" y="344"/>
                  </a:cubicBezTo>
                  <a:cubicBezTo>
                    <a:pt x="434" y="328"/>
                    <a:pt x="434" y="328"/>
                    <a:pt x="434" y="328"/>
                  </a:cubicBezTo>
                  <a:cubicBezTo>
                    <a:pt x="466" y="295"/>
                    <a:pt x="466" y="295"/>
                    <a:pt x="466" y="295"/>
                  </a:cubicBezTo>
                  <a:cubicBezTo>
                    <a:pt x="469" y="307"/>
                    <a:pt x="470" y="316"/>
                    <a:pt x="471" y="319"/>
                  </a:cubicBezTo>
                  <a:cubicBezTo>
                    <a:pt x="471" y="322"/>
                    <a:pt x="467" y="327"/>
                    <a:pt x="466" y="328"/>
                  </a:cubicBezTo>
                  <a:close/>
                  <a:moveTo>
                    <a:pt x="466" y="328"/>
                  </a:moveTo>
                  <a:cubicBezTo>
                    <a:pt x="466" y="328"/>
                    <a:pt x="466" y="328"/>
                    <a:pt x="466" y="328"/>
                  </a:cubicBezTo>
                </a:path>
              </a:pathLst>
            </a:custGeom>
            <a:solidFill>
              <a:srgbClr val="DA4536"/>
            </a:solidFill>
            <a:ln w="9525">
              <a:noFill/>
            </a:ln>
          </p:spPr>
          <p:txBody>
            <a:bodyPr/>
            <a:p>
              <a:endParaRPr lang="zh-CN" altLang="en-US"/>
            </a:p>
          </p:txBody>
        </p:sp>
        <p:sp>
          <p:nvSpPr>
            <p:cNvPr id="3158" name="Freeform 132"/>
            <p:cNvSpPr>
              <a:spLocks noEditPoints="1"/>
            </p:cNvSpPr>
            <p:nvPr>
              <p:custDataLst>
                <p:tags r:id="rId84"/>
              </p:custDataLst>
            </p:nvPr>
          </p:nvSpPr>
          <p:spPr>
            <a:xfrm>
              <a:off x="9320213" y="1543050"/>
              <a:ext cx="503238" cy="501650"/>
            </a:xfrm>
            <a:custGeom>
              <a:avLst/>
              <a:gdLst/>
              <a:ahLst/>
              <a:cxnLst>
                <a:cxn ang="0">
                  <a:pos x="465137" y="277812"/>
                </a:cxn>
                <a:cxn ang="0">
                  <a:pos x="422275" y="79375"/>
                </a:cxn>
                <a:cxn ang="0">
                  <a:pos x="249237" y="41275"/>
                </a:cxn>
                <a:cxn ang="0">
                  <a:pos x="220662" y="34925"/>
                </a:cxn>
                <a:cxn ang="0">
                  <a:pos x="465137" y="277812"/>
                </a:cxn>
                <a:cxn ang="0">
                  <a:pos x="444500" y="476250"/>
                </a:cxn>
                <a:cxn ang="0">
                  <a:pos x="469900" y="501650"/>
                </a:cxn>
                <a:cxn ang="0">
                  <a:pos x="493712" y="476250"/>
                </a:cxn>
                <a:cxn ang="0">
                  <a:pos x="495300" y="476250"/>
                </a:cxn>
                <a:cxn ang="0">
                  <a:pos x="503238" y="461962"/>
                </a:cxn>
                <a:cxn ang="0">
                  <a:pos x="495300" y="423862"/>
                </a:cxn>
                <a:cxn ang="0">
                  <a:pos x="444500" y="476250"/>
                </a:cxn>
                <a:cxn ang="0">
                  <a:pos x="9525" y="22225"/>
                </a:cxn>
                <a:cxn ang="0">
                  <a:pos x="7937" y="22225"/>
                </a:cxn>
                <a:cxn ang="0">
                  <a:pos x="0" y="31750"/>
                </a:cxn>
                <a:cxn ang="0">
                  <a:pos x="20637" y="52387"/>
                </a:cxn>
                <a:cxn ang="0">
                  <a:pos x="68262" y="3175"/>
                </a:cxn>
                <a:cxn ang="0">
                  <a:pos x="49212" y="0"/>
                </a:cxn>
                <a:cxn ang="0">
                  <a:pos x="9525" y="22225"/>
                </a:cxn>
                <a:cxn ang="0">
                  <a:pos x="9525" y="22225"/>
                </a:cxn>
                <a:cxn ang="0">
                  <a:pos x="9525" y="22225"/>
                </a:cxn>
              </a:cxnLst>
              <a:pathLst>
                <a:path w="317" h="316">
                  <a:moveTo>
                    <a:pt x="293" y="175"/>
                  </a:moveTo>
                  <a:cubicBezTo>
                    <a:pt x="281" y="122"/>
                    <a:pt x="270" y="67"/>
                    <a:pt x="266" y="50"/>
                  </a:cubicBezTo>
                  <a:cubicBezTo>
                    <a:pt x="251" y="47"/>
                    <a:pt x="204" y="36"/>
                    <a:pt x="157" y="26"/>
                  </a:cubicBezTo>
                  <a:cubicBezTo>
                    <a:pt x="151" y="24"/>
                    <a:pt x="145" y="23"/>
                    <a:pt x="139" y="22"/>
                  </a:cubicBezTo>
                  <a:lnTo>
                    <a:pt x="293" y="175"/>
                  </a:lnTo>
                  <a:close/>
                  <a:moveTo>
                    <a:pt x="280" y="300"/>
                  </a:moveTo>
                  <a:cubicBezTo>
                    <a:pt x="296" y="316"/>
                    <a:pt x="296" y="316"/>
                    <a:pt x="296" y="316"/>
                  </a:cubicBezTo>
                  <a:cubicBezTo>
                    <a:pt x="311" y="300"/>
                    <a:pt x="311" y="300"/>
                    <a:pt x="311" y="300"/>
                  </a:cubicBezTo>
                  <a:cubicBezTo>
                    <a:pt x="312" y="300"/>
                    <a:pt x="312" y="300"/>
                    <a:pt x="312" y="300"/>
                  </a:cubicBezTo>
                  <a:cubicBezTo>
                    <a:pt x="313" y="299"/>
                    <a:pt x="317" y="294"/>
                    <a:pt x="317" y="291"/>
                  </a:cubicBezTo>
                  <a:cubicBezTo>
                    <a:pt x="316" y="288"/>
                    <a:pt x="315" y="279"/>
                    <a:pt x="312" y="267"/>
                  </a:cubicBezTo>
                  <a:lnTo>
                    <a:pt x="280" y="300"/>
                  </a:lnTo>
                  <a:close/>
                  <a:moveTo>
                    <a:pt x="6" y="14"/>
                  </a:moveTo>
                  <a:cubicBezTo>
                    <a:pt x="5" y="14"/>
                    <a:pt x="5" y="14"/>
                    <a:pt x="5" y="14"/>
                  </a:cubicBezTo>
                  <a:cubicBezTo>
                    <a:pt x="0" y="20"/>
                    <a:pt x="0" y="20"/>
                    <a:pt x="0" y="20"/>
                  </a:cubicBezTo>
                  <a:cubicBezTo>
                    <a:pt x="13" y="33"/>
                    <a:pt x="13" y="33"/>
                    <a:pt x="13" y="33"/>
                  </a:cubicBezTo>
                  <a:cubicBezTo>
                    <a:pt x="43" y="2"/>
                    <a:pt x="43" y="2"/>
                    <a:pt x="43" y="2"/>
                  </a:cubicBezTo>
                  <a:cubicBezTo>
                    <a:pt x="35" y="1"/>
                    <a:pt x="32" y="0"/>
                    <a:pt x="31" y="0"/>
                  </a:cubicBezTo>
                  <a:cubicBezTo>
                    <a:pt x="18" y="1"/>
                    <a:pt x="6" y="14"/>
                    <a:pt x="6" y="14"/>
                  </a:cubicBezTo>
                  <a:close/>
                  <a:moveTo>
                    <a:pt x="6" y="14"/>
                  </a:moveTo>
                  <a:cubicBezTo>
                    <a:pt x="6" y="14"/>
                    <a:pt x="6" y="14"/>
                    <a:pt x="6" y="14"/>
                  </a:cubicBezTo>
                </a:path>
              </a:pathLst>
            </a:custGeom>
            <a:solidFill>
              <a:srgbClr val="EC9D96"/>
            </a:solidFill>
            <a:ln w="9525">
              <a:noFill/>
            </a:ln>
          </p:spPr>
          <p:txBody>
            <a:bodyPr/>
            <a:p>
              <a:endParaRPr lang="zh-CN" altLang="en-US"/>
            </a:p>
          </p:txBody>
        </p:sp>
        <p:sp>
          <p:nvSpPr>
            <p:cNvPr id="3159" name="Freeform 133"/>
            <p:cNvSpPr>
              <a:spLocks noEditPoints="1"/>
            </p:cNvSpPr>
            <p:nvPr>
              <p:custDataLst>
                <p:tags r:id="rId85"/>
              </p:custDataLst>
            </p:nvPr>
          </p:nvSpPr>
          <p:spPr>
            <a:xfrm>
              <a:off x="9355138" y="1527175"/>
              <a:ext cx="476250" cy="476250"/>
            </a:xfrm>
            <a:custGeom>
              <a:avLst/>
              <a:gdLst/>
              <a:ahLst/>
              <a:cxnLst>
                <a:cxn ang="0">
                  <a:pos x="0" y="90487"/>
                </a:cxn>
                <a:cxn ang="0">
                  <a:pos x="46037" y="134937"/>
                </a:cxn>
                <a:cxn ang="0">
                  <a:pos x="71437" y="136525"/>
                </a:cxn>
                <a:cxn ang="0">
                  <a:pos x="354012" y="417512"/>
                </a:cxn>
                <a:cxn ang="0">
                  <a:pos x="354012" y="444500"/>
                </a:cxn>
                <a:cxn ang="0">
                  <a:pos x="385762" y="476250"/>
                </a:cxn>
                <a:cxn ang="0">
                  <a:pos x="471487" y="390525"/>
                </a:cxn>
                <a:cxn ang="0">
                  <a:pos x="471487" y="373062"/>
                </a:cxn>
                <a:cxn ang="0">
                  <a:pos x="103187" y="4762"/>
                </a:cxn>
                <a:cxn ang="0">
                  <a:pos x="85725" y="4762"/>
                </a:cxn>
                <a:cxn ang="0">
                  <a:pos x="0" y="90487"/>
                </a:cxn>
                <a:cxn ang="0">
                  <a:pos x="401637" y="398462"/>
                </a:cxn>
                <a:cxn ang="0">
                  <a:pos x="374650" y="398462"/>
                </a:cxn>
                <a:cxn ang="0">
                  <a:pos x="92075" y="115887"/>
                </a:cxn>
                <a:cxn ang="0">
                  <a:pos x="92075" y="88900"/>
                </a:cxn>
                <a:cxn ang="0">
                  <a:pos x="92075" y="88900"/>
                </a:cxn>
                <a:cxn ang="0">
                  <a:pos x="119062" y="88900"/>
                </a:cxn>
                <a:cxn ang="0">
                  <a:pos x="401637" y="371475"/>
                </a:cxn>
                <a:cxn ang="0">
                  <a:pos x="401637" y="398462"/>
                </a:cxn>
                <a:cxn ang="0">
                  <a:pos x="401637" y="398462"/>
                </a:cxn>
                <a:cxn ang="0">
                  <a:pos x="401637" y="398462"/>
                </a:cxn>
              </a:cxnLst>
              <a:pathLst>
                <a:path w="300" h="300">
                  <a:moveTo>
                    <a:pt x="0" y="57"/>
                  </a:moveTo>
                  <a:cubicBezTo>
                    <a:pt x="29" y="85"/>
                    <a:pt x="29" y="85"/>
                    <a:pt x="29" y="85"/>
                  </a:cubicBezTo>
                  <a:cubicBezTo>
                    <a:pt x="33" y="81"/>
                    <a:pt x="41" y="81"/>
                    <a:pt x="45" y="86"/>
                  </a:cubicBezTo>
                  <a:cubicBezTo>
                    <a:pt x="223" y="263"/>
                    <a:pt x="223" y="263"/>
                    <a:pt x="223" y="263"/>
                  </a:cubicBezTo>
                  <a:cubicBezTo>
                    <a:pt x="228" y="268"/>
                    <a:pt x="228" y="275"/>
                    <a:pt x="223" y="280"/>
                  </a:cubicBezTo>
                  <a:cubicBezTo>
                    <a:pt x="243" y="300"/>
                    <a:pt x="243" y="300"/>
                    <a:pt x="243" y="300"/>
                  </a:cubicBezTo>
                  <a:cubicBezTo>
                    <a:pt x="297" y="246"/>
                    <a:pt x="297" y="246"/>
                    <a:pt x="297" y="246"/>
                  </a:cubicBezTo>
                  <a:cubicBezTo>
                    <a:pt x="300" y="243"/>
                    <a:pt x="300" y="238"/>
                    <a:pt x="297" y="235"/>
                  </a:cubicBezTo>
                  <a:cubicBezTo>
                    <a:pt x="65" y="3"/>
                    <a:pt x="65" y="3"/>
                    <a:pt x="65" y="3"/>
                  </a:cubicBezTo>
                  <a:cubicBezTo>
                    <a:pt x="62" y="0"/>
                    <a:pt x="57" y="0"/>
                    <a:pt x="54" y="3"/>
                  </a:cubicBezTo>
                  <a:lnTo>
                    <a:pt x="0" y="57"/>
                  </a:lnTo>
                  <a:close/>
                  <a:moveTo>
                    <a:pt x="253" y="251"/>
                  </a:moveTo>
                  <a:cubicBezTo>
                    <a:pt x="248" y="255"/>
                    <a:pt x="241" y="255"/>
                    <a:pt x="236" y="251"/>
                  </a:cubicBezTo>
                  <a:cubicBezTo>
                    <a:pt x="58" y="73"/>
                    <a:pt x="58" y="73"/>
                    <a:pt x="58" y="73"/>
                  </a:cubicBezTo>
                  <a:cubicBezTo>
                    <a:pt x="54" y="68"/>
                    <a:pt x="54" y="61"/>
                    <a:pt x="58" y="56"/>
                  </a:cubicBezTo>
                  <a:cubicBezTo>
                    <a:pt x="58" y="56"/>
                    <a:pt x="58" y="56"/>
                    <a:pt x="58" y="56"/>
                  </a:cubicBezTo>
                  <a:cubicBezTo>
                    <a:pt x="63" y="51"/>
                    <a:pt x="70" y="51"/>
                    <a:pt x="75" y="56"/>
                  </a:cubicBezTo>
                  <a:cubicBezTo>
                    <a:pt x="253" y="234"/>
                    <a:pt x="253" y="234"/>
                    <a:pt x="253" y="234"/>
                  </a:cubicBezTo>
                  <a:cubicBezTo>
                    <a:pt x="257" y="238"/>
                    <a:pt x="257" y="246"/>
                    <a:pt x="253" y="251"/>
                  </a:cubicBezTo>
                  <a:close/>
                  <a:moveTo>
                    <a:pt x="253" y="251"/>
                  </a:moveTo>
                  <a:cubicBezTo>
                    <a:pt x="253" y="251"/>
                    <a:pt x="253" y="251"/>
                    <a:pt x="253" y="251"/>
                  </a:cubicBezTo>
                </a:path>
              </a:pathLst>
            </a:custGeom>
            <a:solidFill>
              <a:srgbClr val="FFFFFF"/>
            </a:solidFill>
            <a:ln w="9525">
              <a:noFill/>
            </a:ln>
          </p:spPr>
          <p:txBody>
            <a:bodyPr/>
            <a:p>
              <a:endParaRPr lang="zh-CN" altLang="en-US"/>
            </a:p>
          </p:txBody>
        </p:sp>
        <p:sp>
          <p:nvSpPr>
            <p:cNvPr id="3160" name="Freeform 134"/>
            <p:cNvSpPr>
              <a:spLocks noEditPoints="1"/>
            </p:cNvSpPr>
            <p:nvPr>
              <p:custDataLst>
                <p:tags r:id="rId86"/>
              </p:custDataLst>
            </p:nvPr>
          </p:nvSpPr>
          <p:spPr>
            <a:xfrm>
              <a:off x="9440863" y="1608138"/>
              <a:ext cx="322263" cy="323850"/>
            </a:xfrm>
            <a:custGeom>
              <a:avLst/>
              <a:gdLst/>
              <a:ahLst/>
              <a:cxnLst>
                <a:cxn ang="0">
                  <a:pos x="315912" y="317500"/>
                </a:cxn>
                <a:cxn ang="0">
                  <a:pos x="315912" y="290512"/>
                </a:cxn>
                <a:cxn ang="0">
                  <a:pos x="33337" y="7937"/>
                </a:cxn>
                <a:cxn ang="0">
                  <a:pos x="6350" y="7937"/>
                </a:cxn>
                <a:cxn ang="0">
                  <a:pos x="6350" y="7937"/>
                </a:cxn>
                <a:cxn ang="0">
                  <a:pos x="6350" y="34925"/>
                </a:cxn>
                <a:cxn ang="0">
                  <a:pos x="288925" y="317500"/>
                </a:cxn>
                <a:cxn ang="0">
                  <a:pos x="315912" y="317500"/>
                </a:cxn>
                <a:cxn ang="0">
                  <a:pos x="315912" y="317500"/>
                </a:cxn>
                <a:cxn ang="0">
                  <a:pos x="315912" y="317500"/>
                </a:cxn>
              </a:cxnLst>
              <a:pathLst>
                <a:path w="203" h="204">
                  <a:moveTo>
                    <a:pt x="199" y="200"/>
                  </a:moveTo>
                  <a:cubicBezTo>
                    <a:pt x="203" y="195"/>
                    <a:pt x="203" y="187"/>
                    <a:pt x="199" y="183"/>
                  </a:cubicBezTo>
                  <a:cubicBezTo>
                    <a:pt x="21" y="5"/>
                    <a:pt x="21" y="5"/>
                    <a:pt x="21" y="5"/>
                  </a:cubicBezTo>
                  <a:cubicBezTo>
                    <a:pt x="16" y="0"/>
                    <a:pt x="9" y="0"/>
                    <a:pt x="4" y="5"/>
                  </a:cubicBezTo>
                  <a:cubicBezTo>
                    <a:pt x="4" y="5"/>
                    <a:pt x="4" y="5"/>
                    <a:pt x="4" y="5"/>
                  </a:cubicBezTo>
                  <a:cubicBezTo>
                    <a:pt x="0" y="10"/>
                    <a:pt x="0" y="17"/>
                    <a:pt x="4" y="22"/>
                  </a:cubicBezTo>
                  <a:cubicBezTo>
                    <a:pt x="182" y="200"/>
                    <a:pt x="182" y="200"/>
                    <a:pt x="182" y="200"/>
                  </a:cubicBezTo>
                  <a:cubicBezTo>
                    <a:pt x="187" y="204"/>
                    <a:pt x="194" y="204"/>
                    <a:pt x="199" y="200"/>
                  </a:cubicBezTo>
                  <a:close/>
                  <a:moveTo>
                    <a:pt x="199" y="200"/>
                  </a:moveTo>
                  <a:cubicBezTo>
                    <a:pt x="199" y="200"/>
                    <a:pt x="199" y="200"/>
                    <a:pt x="199" y="200"/>
                  </a:cubicBezTo>
                </a:path>
              </a:pathLst>
            </a:custGeom>
            <a:solidFill>
              <a:srgbClr val="DA4436"/>
            </a:solidFill>
            <a:ln w="9525">
              <a:noFill/>
            </a:ln>
          </p:spPr>
          <p:txBody>
            <a:bodyPr/>
            <a:p>
              <a:endParaRPr lang="zh-CN" altLang="en-US"/>
            </a:p>
          </p:txBody>
        </p:sp>
        <p:sp>
          <p:nvSpPr>
            <p:cNvPr id="3161" name="Freeform 135"/>
            <p:cNvSpPr>
              <a:spLocks noEditPoints="1"/>
            </p:cNvSpPr>
            <p:nvPr>
              <p:custDataLst>
                <p:tags r:id="rId87"/>
              </p:custDataLst>
            </p:nvPr>
          </p:nvSpPr>
          <p:spPr>
            <a:xfrm>
              <a:off x="9685338" y="1862138"/>
              <a:ext cx="852488" cy="854075"/>
            </a:xfrm>
            <a:custGeom>
              <a:avLst/>
              <a:gdLst/>
              <a:ahLst/>
              <a:cxnLst>
                <a:cxn ang="0">
                  <a:pos x="625475" y="0"/>
                </a:cxn>
                <a:cxn ang="0">
                  <a:pos x="58737" y="565150"/>
                </a:cxn>
                <a:cxn ang="0">
                  <a:pos x="0" y="854075"/>
                </a:cxn>
                <a:cxn ang="0">
                  <a:pos x="287337" y="793750"/>
                </a:cxn>
                <a:cxn ang="0">
                  <a:pos x="852488" y="228600"/>
                </a:cxn>
                <a:cxn ang="0">
                  <a:pos x="625475" y="0"/>
                </a:cxn>
                <a:cxn ang="0">
                  <a:pos x="625475" y="0"/>
                </a:cxn>
                <a:cxn ang="0">
                  <a:pos x="625475" y="0"/>
                </a:cxn>
              </a:cxnLst>
              <a:pathLst>
                <a:path w="537" h="538">
                  <a:moveTo>
                    <a:pt x="394" y="0"/>
                  </a:moveTo>
                  <a:lnTo>
                    <a:pt x="37" y="356"/>
                  </a:lnTo>
                  <a:lnTo>
                    <a:pt x="0" y="538"/>
                  </a:lnTo>
                  <a:lnTo>
                    <a:pt x="181" y="500"/>
                  </a:lnTo>
                  <a:lnTo>
                    <a:pt x="537" y="144"/>
                  </a:lnTo>
                  <a:lnTo>
                    <a:pt x="394" y="0"/>
                  </a:lnTo>
                  <a:close/>
                  <a:moveTo>
                    <a:pt x="394" y="0"/>
                  </a:moveTo>
                  <a:lnTo>
                    <a:pt x="394" y="0"/>
                  </a:lnTo>
                  <a:close/>
                </a:path>
              </a:pathLst>
            </a:custGeom>
            <a:solidFill>
              <a:srgbClr val="FFDCB3"/>
            </a:solidFill>
            <a:ln w="9525">
              <a:noFill/>
            </a:ln>
          </p:spPr>
          <p:txBody>
            <a:bodyPr/>
            <a:p>
              <a:endParaRPr lang="zh-CN" altLang="en-US"/>
            </a:p>
          </p:txBody>
        </p:sp>
        <p:sp>
          <p:nvSpPr>
            <p:cNvPr id="3162" name="Freeform 136"/>
            <p:cNvSpPr>
              <a:spLocks noEditPoints="1"/>
            </p:cNvSpPr>
            <p:nvPr>
              <p:custDataLst>
                <p:tags r:id="rId88"/>
              </p:custDataLst>
            </p:nvPr>
          </p:nvSpPr>
          <p:spPr>
            <a:xfrm>
              <a:off x="9685338" y="1862138"/>
              <a:ext cx="852488" cy="854075"/>
            </a:xfrm>
            <a:custGeom>
              <a:avLst/>
              <a:gdLst/>
              <a:ahLst/>
              <a:cxnLst>
                <a:cxn ang="0">
                  <a:pos x="625475" y="0"/>
                </a:cxn>
                <a:cxn ang="0">
                  <a:pos x="58737" y="565150"/>
                </a:cxn>
                <a:cxn ang="0">
                  <a:pos x="0" y="854075"/>
                </a:cxn>
                <a:cxn ang="0">
                  <a:pos x="287337" y="793750"/>
                </a:cxn>
                <a:cxn ang="0">
                  <a:pos x="852488" y="228600"/>
                </a:cxn>
                <a:cxn ang="0">
                  <a:pos x="625475" y="0"/>
                </a:cxn>
                <a:cxn ang="0">
                  <a:pos x="625475" y="0"/>
                </a:cxn>
                <a:cxn ang="0">
                  <a:pos x="625475" y="0"/>
                </a:cxn>
              </a:cxnLst>
              <a:pathLst>
                <a:path w="537" h="538">
                  <a:moveTo>
                    <a:pt x="394" y="0"/>
                  </a:moveTo>
                  <a:lnTo>
                    <a:pt x="37" y="356"/>
                  </a:lnTo>
                  <a:lnTo>
                    <a:pt x="0" y="538"/>
                  </a:lnTo>
                  <a:lnTo>
                    <a:pt x="181" y="500"/>
                  </a:lnTo>
                  <a:lnTo>
                    <a:pt x="537" y="144"/>
                  </a:lnTo>
                  <a:lnTo>
                    <a:pt x="394" y="0"/>
                  </a:lnTo>
                  <a:moveTo>
                    <a:pt x="394" y="0"/>
                  </a:moveTo>
                  <a:lnTo>
                    <a:pt x="394" y="0"/>
                  </a:lnTo>
                </a:path>
              </a:pathLst>
            </a:custGeom>
            <a:noFill/>
            <a:ln w="9525">
              <a:noFill/>
            </a:ln>
          </p:spPr>
          <p:txBody>
            <a:bodyPr/>
            <a:p>
              <a:endParaRPr lang="zh-CN" altLang="en-US"/>
            </a:p>
          </p:txBody>
        </p:sp>
        <p:sp>
          <p:nvSpPr>
            <p:cNvPr id="3163" name="Freeform 137"/>
            <p:cNvSpPr>
              <a:spLocks noEditPoints="1"/>
            </p:cNvSpPr>
            <p:nvPr>
              <p:custDataLst>
                <p:tags r:id="rId89"/>
              </p:custDataLst>
            </p:nvPr>
          </p:nvSpPr>
          <p:spPr>
            <a:xfrm>
              <a:off x="9779000" y="1827213"/>
              <a:ext cx="793750" cy="793750"/>
            </a:xfrm>
            <a:custGeom>
              <a:avLst/>
              <a:gdLst/>
              <a:ahLst/>
              <a:cxnLst>
                <a:cxn ang="0">
                  <a:pos x="565150" y="0"/>
                </a:cxn>
                <a:cxn ang="0">
                  <a:pos x="793750" y="228600"/>
                </a:cxn>
                <a:cxn ang="0">
                  <a:pos x="227012" y="793750"/>
                </a:cxn>
                <a:cxn ang="0">
                  <a:pos x="0" y="565150"/>
                </a:cxn>
                <a:cxn ang="0">
                  <a:pos x="565150" y="0"/>
                </a:cxn>
                <a:cxn ang="0">
                  <a:pos x="565150" y="0"/>
                </a:cxn>
                <a:cxn ang="0">
                  <a:pos x="565150" y="0"/>
                </a:cxn>
              </a:cxnLst>
              <a:pathLst>
                <a:path w="500" h="500">
                  <a:moveTo>
                    <a:pt x="356" y="0"/>
                  </a:moveTo>
                  <a:lnTo>
                    <a:pt x="500" y="144"/>
                  </a:lnTo>
                  <a:lnTo>
                    <a:pt x="143" y="500"/>
                  </a:lnTo>
                  <a:lnTo>
                    <a:pt x="0" y="356"/>
                  </a:lnTo>
                  <a:lnTo>
                    <a:pt x="356" y="0"/>
                  </a:lnTo>
                  <a:close/>
                  <a:moveTo>
                    <a:pt x="356" y="0"/>
                  </a:moveTo>
                  <a:lnTo>
                    <a:pt x="356" y="0"/>
                  </a:lnTo>
                  <a:close/>
                </a:path>
              </a:pathLst>
            </a:custGeom>
            <a:solidFill>
              <a:srgbClr val="FECD44"/>
            </a:solidFill>
            <a:ln w="9525">
              <a:noFill/>
            </a:ln>
          </p:spPr>
          <p:txBody>
            <a:bodyPr/>
            <a:p>
              <a:endParaRPr lang="zh-CN" altLang="en-US"/>
            </a:p>
          </p:txBody>
        </p:sp>
        <p:sp>
          <p:nvSpPr>
            <p:cNvPr id="3164" name="Freeform 138"/>
            <p:cNvSpPr>
              <a:spLocks noEditPoints="1"/>
            </p:cNvSpPr>
            <p:nvPr>
              <p:custDataLst>
                <p:tags r:id="rId90"/>
              </p:custDataLst>
            </p:nvPr>
          </p:nvSpPr>
          <p:spPr>
            <a:xfrm>
              <a:off x="9779000" y="1827213"/>
              <a:ext cx="793750" cy="793750"/>
            </a:xfrm>
            <a:custGeom>
              <a:avLst/>
              <a:gdLst/>
              <a:ahLst/>
              <a:cxnLst>
                <a:cxn ang="0">
                  <a:pos x="565150" y="0"/>
                </a:cxn>
                <a:cxn ang="0">
                  <a:pos x="793750" y="228600"/>
                </a:cxn>
                <a:cxn ang="0">
                  <a:pos x="227012" y="793750"/>
                </a:cxn>
                <a:cxn ang="0">
                  <a:pos x="0" y="565150"/>
                </a:cxn>
                <a:cxn ang="0">
                  <a:pos x="565150" y="0"/>
                </a:cxn>
                <a:cxn ang="0">
                  <a:pos x="565150" y="0"/>
                </a:cxn>
                <a:cxn ang="0">
                  <a:pos x="565150" y="0"/>
                </a:cxn>
              </a:cxnLst>
              <a:pathLst>
                <a:path w="500" h="500">
                  <a:moveTo>
                    <a:pt x="356" y="0"/>
                  </a:moveTo>
                  <a:lnTo>
                    <a:pt x="500" y="144"/>
                  </a:lnTo>
                  <a:lnTo>
                    <a:pt x="143" y="500"/>
                  </a:lnTo>
                  <a:lnTo>
                    <a:pt x="0" y="356"/>
                  </a:lnTo>
                  <a:lnTo>
                    <a:pt x="356" y="0"/>
                  </a:lnTo>
                  <a:moveTo>
                    <a:pt x="356" y="0"/>
                  </a:moveTo>
                  <a:lnTo>
                    <a:pt x="356" y="0"/>
                  </a:lnTo>
                </a:path>
              </a:pathLst>
            </a:custGeom>
            <a:noFill/>
            <a:ln w="9525">
              <a:noFill/>
            </a:ln>
          </p:spPr>
          <p:txBody>
            <a:bodyPr/>
            <a:p>
              <a:endParaRPr lang="zh-CN" altLang="en-US"/>
            </a:p>
          </p:txBody>
        </p:sp>
        <p:sp>
          <p:nvSpPr>
            <p:cNvPr id="3165" name="Freeform 139"/>
            <p:cNvSpPr>
              <a:spLocks noEditPoints="1"/>
            </p:cNvSpPr>
            <p:nvPr>
              <p:custDataLst>
                <p:tags r:id="rId91"/>
              </p:custDataLst>
            </p:nvPr>
          </p:nvSpPr>
          <p:spPr>
            <a:xfrm>
              <a:off x="9685338" y="2620963"/>
              <a:ext cx="92075" cy="95250"/>
            </a:xfrm>
            <a:custGeom>
              <a:avLst/>
              <a:gdLst/>
              <a:ahLst/>
              <a:cxnLst>
                <a:cxn ang="0">
                  <a:pos x="19050" y="0"/>
                </a:cxn>
                <a:cxn ang="0">
                  <a:pos x="0" y="95250"/>
                </a:cxn>
                <a:cxn ang="0">
                  <a:pos x="92075" y="76200"/>
                </a:cxn>
                <a:cxn ang="0">
                  <a:pos x="19050" y="0"/>
                </a:cxn>
                <a:cxn ang="0">
                  <a:pos x="19050" y="0"/>
                </a:cxn>
                <a:cxn ang="0">
                  <a:pos x="19050" y="0"/>
                </a:cxn>
              </a:cxnLst>
              <a:pathLst>
                <a:path w="58" h="60">
                  <a:moveTo>
                    <a:pt x="12" y="0"/>
                  </a:moveTo>
                  <a:lnTo>
                    <a:pt x="0" y="60"/>
                  </a:lnTo>
                  <a:lnTo>
                    <a:pt x="58" y="48"/>
                  </a:lnTo>
                  <a:lnTo>
                    <a:pt x="12" y="0"/>
                  </a:lnTo>
                  <a:close/>
                  <a:moveTo>
                    <a:pt x="12" y="0"/>
                  </a:moveTo>
                  <a:lnTo>
                    <a:pt x="12" y="0"/>
                  </a:lnTo>
                  <a:close/>
                </a:path>
              </a:pathLst>
            </a:custGeom>
            <a:solidFill>
              <a:srgbClr val="AEABA8"/>
            </a:solidFill>
            <a:ln w="9525">
              <a:noFill/>
            </a:ln>
          </p:spPr>
          <p:txBody>
            <a:bodyPr/>
            <a:p>
              <a:endParaRPr lang="zh-CN" altLang="en-US"/>
            </a:p>
          </p:txBody>
        </p:sp>
        <p:sp>
          <p:nvSpPr>
            <p:cNvPr id="3166" name="Freeform 140"/>
            <p:cNvSpPr>
              <a:spLocks noEditPoints="1"/>
            </p:cNvSpPr>
            <p:nvPr>
              <p:custDataLst>
                <p:tags r:id="rId92"/>
              </p:custDataLst>
            </p:nvPr>
          </p:nvSpPr>
          <p:spPr>
            <a:xfrm>
              <a:off x="9685338" y="2620963"/>
              <a:ext cx="92075" cy="95250"/>
            </a:xfrm>
            <a:custGeom>
              <a:avLst/>
              <a:gdLst/>
              <a:ahLst/>
              <a:cxnLst>
                <a:cxn ang="0">
                  <a:pos x="19050" y="0"/>
                </a:cxn>
                <a:cxn ang="0">
                  <a:pos x="0" y="95250"/>
                </a:cxn>
                <a:cxn ang="0">
                  <a:pos x="92075" y="76200"/>
                </a:cxn>
                <a:cxn ang="0">
                  <a:pos x="19050" y="0"/>
                </a:cxn>
                <a:cxn ang="0">
                  <a:pos x="19050" y="0"/>
                </a:cxn>
                <a:cxn ang="0">
                  <a:pos x="19050" y="0"/>
                </a:cxn>
              </a:cxnLst>
              <a:pathLst>
                <a:path w="58" h="60">
                  <a:moveTo>
                    <a:pt x="12" y="0"/>
                  </a:moveTo>
                  <a:lnTo>
                    <a:pt x="0" y="60"/>
                  </a:lnTo>
                  <a:lnTo>
                    <a:pt x="58" y="48"/>
                  </a:lnTo>
                  <a:lnTo>
                    <a:pt x="12" y="0"/>
                  </a:lnTo>
                  <a:moveTo>
                    <a:pt x="12" y="0"/>
                  </a:moveTo>
                  <a:lnTo>
                    <a:pt x="12" y="0"/>
                  </a:lnTo>
                </a:path>
              </a:pathLst>
            </a:custGeom>
            <a:noFill/>
            <a:ln w="9525">
              <a:noFill/>
            </a:ln>
          </p:spPr>
          <p:txBody>
            <a:bodyPr/>
            <a:p>
              <a:endParaRPr lang="zh-CN" altLang="en-US"/>
            </a:p>
          </p:txBody>
        </p:sp>
        <p:sp>
          <p:nvSpPr>
            <p:cNvPr id="3167" name="Freeform 141"/>
            <p:cNvSpPr>
              <a:spLocks noEditPoints="1"/>
            </p:cNvSpPr>
            <p:nvPr>
              <p:custDataLst>
                <p:tags r:id="rId93"/>
              </p:custDataLst>
            </p:nvPr>
          </p:nvSpPr>
          <p:spPr>
            <a:xfrm>
              <a:off x="9685338" y="2538413"/>
              <a:ext cx="287338" cy="177800"/>
            </a:xfrm>
            <a:custGeom>
              <a:avLst/>
              <a:gdLst/>
              <a:ahLst/>
              <a:cxnLst>
                <a:cxn ang="0">
                  <a:pos x="0" y="177800"/>
                </a:cxn>
                <a:cxn ang="0">
                  <a:pos x="211137" y="41275"/>
                </a:cxn>
                <a:cxn ang="0">
                  <a:pos x="282575" y="0"/>
                </a:cxn>
                <a:cxn ang="0">
                  <a:pos x="287338" y="117475"/>
                </a:cxn>
                <a:cxn ang="0">
                  <a:pos x="0" y="177800"/>
                </a:cxn>
                <a:cxn ang="0">
                  <a:pos x="0" y="177800"/>
                </a:cxn>
                <a:cxn ang="0">
                  <a:pos x="0" y="177800"/>
                </a:cxn>
              </a:cxnLst>
              <a:pathLst>
                <a:path w="181" h="112">
                  <a:moveTo>
                    <a:pt x="0" y="112"/>
                  </a:moveTo>
                  <a:lnTo>
                    <a:pt x="133" y="26"/>
                  </a:lnTo>
                  <a:lnTo>
                    <a:pt x="178" y="0"/>
                  </a:lnTo>
                  <a:lnTo>
                    <a:pt x="181" y="74"/>
                  </a:lnTo>
                  <a:lnTo>
                    <a:pt x="0" y="112"/>
                  </a:lnTo>
                  <a:close/>
                  <a:moveTo>
                    <a:pt x="0" y="112"/>
                  </a:moveTo>
                  <a:lnTo>
                    <a:pt x="0" y="112"/>
                  </a:lnTo>
                  <a:close/>
                </a:path>
              </a:pathLst>
            </a:custGeom>
            <a:solidFill>
              <a:srgbClr val="CC9D71"/>
            </a:solidFill>
            <a:ln w="9525">
              <a:noFill/>
            </a:ln>
          </p:spPr>
          <p:txBody>
            <a:bodyPr/>
            <a:p>
              <a:endParaRPr lang="zh-CN" altLang="en-US"/>
            </a:p>
          </p:txBody>
        </p:sp>
        <p:sp>
          <p:nvSpPr>
            <p:cNvPr id="3168" name="Freeform 142"/>
            <p:cNvSpPr>
              <a:spLocks noEditPoints="1"/>
            </p:cNvSpPr>
            <p:nvPr>
              <p:custDataLst>
                <p:tags r:id="rId94"/>
              </p:custDataLst>
            </p:nvPr>
          </p:nvSpPr>
          <p:spPr>
            <a:xfrm>
              <a:off x="9685338" y="2538413"/>
              <a:ext cx="287338" cy="177800"/>
            </a:xfrm>
            <a:custGeom>
              <a:avLst/>
              <a:gdLst/>
              <a:ahLst/>
              <a:cxnLst>
                <a:cxn ang="0">
                  <a:pos x="0" y="177800"/>
                </a:cxn>
                <a:cxn ang="0">
                  <a:pos x="211137" y="41275"/>
                </a:cxn>
                <a:cxn ang="0">
                  <a:pos x="282575" y="0"/>
                </a:cxn>
                <a:cxn ang="0">
                  <a:pos x="287338" y="117475"/>
                </a:cxn>
                <a:cxn ang="0">
                  <a:pos x="0" y="177800"/>
                </a:cxn>
                <a:cxn ang="0">
                  <a:pos x="0" y="177800"/>
                </a:cxn>
                <a:cxn ang="0">
                  <a:pos x="0" y="177800"/>
                </a:cxn>
              </a:cxnLst>
              <a:pathLst>
                <a:path w="181" h="112">
                  <a:moveTo>
                    <a:pt x="0" y="112"/>
                  </a:moveTo>
                  <a:lnTo>
                    <a:pt x="133" y="26"/>
                  </a:lnTo>
                  <a:lnTo>
                    <a:pt x="178" y="0"/>
                  </a:lnTo>
                  <a:lnTo>
                    <a:pt x="181" y="74"/>
                  </a:lnTo>
                  <a:lnTo>
                    <a:pt x="0" y="112"/>
                  </a:lnTo>
                  <a:moveTo>
                    <a:pt x="0" y="112"/>
                  </a:moveTo>
                  <a:lnTo>
                    <a:pt x="0" y="112"/>
                  </a:lnTo>
                </a:path>
              </a:pathLst>
            </a:custGeom>
            <a:noFill/>
            <a:ln w="9525">
              <a:noFill/>
            </a:ln>
          </p:spPr>
          <p:txBody>
            <a:bodyPr/>
            <a:p>
              <a:endParaRPr lang="zh-CN" altLang="en-US"/>
            </a:p>
          </p:txBody>
        </p:sp>
        <p:sp>
          <p:nvSpPr>
            <p:cNvPr id="3169" name="Freeform 143"/>
            <p:cNvSpPr>
              <a:spLocks noEditPoints="1"/>
            </p:cNvSpPr>
            <p:nvPr>
              <p:custDataLst>
                <p:tags r:id="rId95"/>
              </p:custDataLst>
            </p:nvPr>
          </p:nvSpPr>
          <p:spPr>
            <a:xfrm>
              <a:off x="9685338" y="2671763"/>
              <a:ext cx="92075" cy="44450"/>
            </a:xfrm>
            <a:custGeom>
              <a:avLst/>
              <a:gdLst/>
              <a:ahLst/>
              <a:cxnLst>
                <a:cxn ang="0">
                  <a:pos x="68262" y="0"/>
                </a:cxn>
                <a:cxn ang="0">
                  <a:pos x="0" y="44450"/>
                </a:cxn>
                <a:cxn ang="0">
                  <a:pos x="92075" y="25400"/>
                </a:cxn>
                <a:cxn ang="0">
                  <a:pos x="68262" y="0"/>
                </a:cxn>
                <a:cxn ang="0">
                  <a:pos x="68262" y="0"/>
                </a:cxn>
                <a:cxn ang="0">
                  <a:pos x="68262" y="0"/>
                </a:cxn>
              </a:cxnLst>
              <a:pathLst>
                <a:path w="58" h="28">
                  <a:moveTo>
                    <a:pt x="43" y="0"/>
                  </a:moveTo>
                  <a:lnTo>
                    <a:pt x="0" y="28"/>
                  </a:lnTo>
                  <a:lnTo>
                    <a:pt x="58" y="16"/>
                  </a:lnTo>
                  <a:lnTo>
                    <a:pt x="43" y="0"/>
                  </a:lnTo>
                  <a:close/>
                  <a:moveTo>
                    <a:pt x="43" y="0"/>
                  </a:moveTo>
                  <a:lnTo>
                    <a:pt x="43" y="0"/>
                  </a:lnTo>
                  <a:close/>
                </a:path>
              </a:pathLst>
            </a:custGeom>
            <a:solidFill>
              <a:srgbClr val="231F20"/>
            </a:solidFill>
            <a:ln w="9525">
              <a:noFill/>
            </a:ln>
          </p:spPr>
          <p:txBody>
            <a:bodyPr/>
            <a:p>
              <a:endParaRPr lang="zh-CN" altLang="en-US"/>
            </a:p>
          </p:txBody>
        </p:sp>
        <p:sp>
          <p:nvSpPr>
            <p:cNvPr id="3170" name="Freeform 144"/>
            <p:cNvSpPr>
              <a:spLocks noEditPoints="1"/>
            </p:cNvSpPr>
            <p:nvPr>
              <p:custDataLst>
                <p:tags r:id="rId96"/>
              </p:custDataLst>
            </p:nvPr>
          </p:nvSpPr>
          <p:spPr>
            <a:xfrm>
              <a:off x="9685338" y="2671763"/>
              <a:ext cx="92075" cy="44450"/>
            </a:xfrm>
            <a:custGeom>
              <a:avLst/>
              <a:gdLst/>
              <a:ahLst/>
              <a:cxnLst>
                <a:cxn ang="0">
                  <a:pos x="68262" y="0"/>
                </a:cxn>
                <a:cxn ang="0">
                  <a:pos x="0" y="44450"/>
                </a:cxn>
                <a:cxn ang="0">
                  <a:pos x="92075" y="25400"/>
                </a:cxn>
                <a:cxn ang="0">
                  <a:pos x="68262" y="0"/>
                </a:cxn>
                <a:cxn ang="0">
                  <a:pos x="68262" y="0"/>
                </a:cxn>
                <a:cxn ang="0">
                  <a:pos x="68262" y="0"/>
                </a:cxn>
              </a:cxnLst>
              <a:pathLst>
                <a:path w="58" h="28">
                  <a:moveTo>
                    <a:pt x="43" y="0"/>
                  </a:moveTo>
                  <a:lnTo>
                    <a:pt x="0" y="28"/>
                  </a:lnTo>
                  <a:lnTo>
                    <a:pt x="58" y="16"/>
                  </a:lnTo>
                  <a:lnTo>
                    <a:pt x="43" y="0"/>
                  </a:lnTo>
                  <a:moveTo>
                    <a:pt x="43" y="0"/>
                  </a:moveTo>
                  <a:lnTo>
                    <a:pt x="43" y="0"/>
                  </a:lnTo>
                </a:path>
              </a:pathLst>
            </a:custGeom>
            <a:noFill/>
            <a:ln w="9525">
              <a:noFill/>
            </a:ln>
          </p:spPr>
          <p:txBody>
            <a:bodyPr/>
            <a:p>
              <a:endParaRPr lang="zh-CN" altLang="en-US"/>
            </a:p>
          </p:txBody>
        </p:sp>
        <p:sp>
          <p:nvSpPr>
            <p:cNvPr id="3171" name="Freeform 145"/>
            <p:cNvSpPr>
              <a:spLocks noEditPoints="1"/>
            </p:cNvSpPr>
            <p:nvPr>
              <p:custDataLst>
                <p:tags r:id="rId97"/>
              </p:custDataLst>
            </p:nvPr>
          </p:nvSpPr>
          <p:spPr>
            <a:xfrm>
              <a:off x="9685338" y="2466975"/>
              <a:ext cx="258763" cy="249237"/>
            </a:xfrm>
            <a:custGeom>
              <a:avLst/>
              <a:gdLst/>
              <a:ahLst/>
              <a:cxnLst>
                <a:cxn ang="0">
                  <a:pos x="134937" y="36512"/>
                </a:cxn>
                <a:cxn ang="0">
                  <a:pos x="0" y="249237"/>
                </a:cxn>
                <a:cxn ang="0">
                  <a:pos x="211137" y="112712"/>
                </a:cxn>
                <a:cxn ang="0">
                  <a:pos x="258763" y="25399"/>
                </a:cxn>
                <a:cxn ang="0">
                  <a:pos x="190500" y="0"/>
                </a:cxn>
                <a:cxn ang="0">
                  <a:pos x="134937" y="36512"/>
                </a:cxn>
                <a:cxn ang="0">
                  <a:pos x="134937" y="36512"/>
                </a:cxn>
                <a:cxn ang="0">
                  <a:pos x="134937" y="36512"/>
                </a:cxn>
              </a:cxnLst>
              <a:pathLst>
                <a:path w="163" h="157">
                  <a:moveTo>
                    <a:pt x="85" y="23"/>
                  </a:moveTo>
                  <a:lnTo>
                    <a:pt x="0" y="157"/>
                  </a:lnTo>
                  <a:lnTo>
                    <a:pt x="133" y="71"/>
                  </a:lnTo>
                  <a:lnTo>
                    <a:pt x="163" y="16"/>
                  </a:lnTo>
                  <a:lnTo>
                    <a:pt x="120" y="0"/>
                  </a:lnTo>
                  <a:lnTo>
                    <a:pt x="85" y="23"/>
                  </a:lnTo>
                  <a:close/>
                  <a:moveTo>
                    <a:pt x="85" y="23"/>
                  </a:moveTo>
                  <a:lnTo>
                    <a:pt x="85" y="23"/>
                  </a:lnTo>
                  <a:close/>
                </a:path>
              </a:pathLst>
            </a:custGeom>
            <a:solidFill>
              <a:srgbClr val="F0BF92"/>
            </a:solidFill>
            <a:ln w="9525">
              <a:noFill/>
            </a:ln>
          </p:spPr>
          <p:txBody>
            <a:bodyPr/>
            <a:p>
              <a:endParaRPr lang="zh-CN" altLang="en-US"/>
            </a:p>
          </p:txBody>
        </p:sp>
        <p:sp>
          <p:nvSpPr>
            <p:cNvPr id="3172" name="Freeform 146"/>
            <p:cNvSpPr>
              <a:spLocks noEditPoints="1"/>
            </p:cNvSpPr>
            <p:nvPr>
              <p:custDataLst>
                <p:tags r:id="rId98"/>
              </p:custDataLst>
            </p:nvPr>
          </p:nvSpPr>
          <p:spPr>
            <a:xfrm>
              <a:off x="9685338" y="2466975"/>
              <a:ext cx="258763" cy="249237"/>
            </a:xfrm>
            <a:custGeom>
              <a:avLst/>
              <a:gdLst/>
              <a:ahLst/>
              <a:cxnLst>
                <a:cxn ang="0">
                  <a:pos x="134937" y="36512"/>
                </a:cxn>
                <a:cxn ang="0">
                  <a:pos x="0" y="249237"/>
                </a:cxn>
                <a:cxn ang="0">
                  <a:pos x="211137" y="112712"/>
                </a:cxn>
                <a:cxn ang="0">
                  <a:pos x="258763" y="25399"/>
                </a:cxn>
                <a:cxn ang="0">
                  <a:pos x="190500" y="0"/>
                </a:cxn>
                <a:cxn ang="0">
                  <a:pos x="134937" y="36512"/>
                </a:cxn>
                <a:cxn ang="0">
                  <a:pos x="134937" y="36512"/>
                </a:cxn>
                <a:cxn ang="0">
                  <a:pos x="134937" y="36512"/>
                </a:cxn>
              </a:cxnLst>
              <a:pathLst>
                <a:path w="163" h="157">
                  <a:moveTo>
                    <a:pt x="85" y="23"/>
                  </a:moveTo>
                  <a:lnTo>
                    <a:pt x="0" y="157"/>
                  </a:lnTo>
                  <a:lnTo>
                    <a:pt x="133" y="71"/>
                  </a:lnTo>
                  <a:lnTo>
                    <a:pt x="163" y="16"/>
                  </a:lnTo>
                  <a:lnTo>
                    <a:pt x="120" y="0"/>
                  </a:lnTo>
                  <a:lnTo>
                    <a:pt x="85" y="23"/>
                  </a:lnTo>
                  <a:moveTo>
                    <a:pt x="85" y="23"/>
                  </a:moveTo>
                  <a:lnTo>
                    <a:pt x="85" y="23"/>
                  </a:lnTo>
                </a:path>
              </a:pathLst>
            </a:custGeom>
            <a:noFill/>
            <a:ln w="9525">
              <a:noFill/>
            </a:ln>
          </p:spPr>
          <p:txBody>
            <a:bodyPr/>
            <a:p>
              <a:endParaRPr lang="zh-CN" altLang="en-US"/>
            </a:p>
          </p:txBody>
        </p:sp>
        <p:sp>
          <p:nvSpPr>
            <p:cNvPr id="3173" name="Freeform 147"/>
            <p:cNvSpPr>
              <a:spLocks noEditPoints="1"/>
            </p:cNvSpPr>
            <p:nvPr>
              <p:custDataLst>
                <p:tags r:id="rId99"/>
              </p:custDataLst>
            </p:nvPr>
          </p:nvSpPr>
          <p:spPr>
            <a:xfrm>
              <a:off x="9744075" y="1862138"/>
              <a:ext cx="642938" cy="641350"/>
            </a:xfrm>
            <a:custGeom>
              <a:avLst/>
              <a:gdLst/>
              <a:ahLst/>
              <a:cxnLst>
                <a:cxn ang="0">
                  <a:pos x="76200" y="641350"/>
                </a:cxn>
                <a:cxn ang="0">
                  <a:pos x="53975" y="587375"/>
                </a:cxn>
                <a:cxn ang="0">
                  <a:pos x="0" y="565150"/>
                </a:cxn>
                <a:cxn ang="0">
                  <a:pos x="566737" y="0"/>
                </a:cxn>
                <a:cxn ang="0">
                  <a:pos x="642938" y="76200"/>
                </a:cxn>
                <a:cxn ang="0">
                  <a:pos x="76200" y="641350"/>
                </a:cxn>
                <a:cxn ang="0">
                  <a:pos x="76200" y="641350"/>
                </a:cxn>
                <a:cxn ang="0">
                  <a:pos x="76200" y="641350"/>
                </a:cxn>
              </a:cxnLst>
              <a:pathLst>
                <a:path w="405" h="404">
                  <a:moveTo>
                    <a:pt x="48" y="404"/>
                  </a:moveTo>
                  <a:cubicBezTo>
                    <a:pt x="48" y="404"/>
                    <a:pt x="47" y="383"/>
                    <a:pt x="34" y="370"/>
                  </a:cubicBezTo>
                  <a:cubicBezTo>
                    <a:pt x="21" y="356"/>
                    <a:pt x="0" y="356"/>
                    <a:pt x="0" y="356"/>
                  </a:cubicBezTo>
                  <a:cubicBezTo>
                    <a:pt x="357" y="0"/>
                    <a:pt x="357" y="0"/>
                    <a:pt x="357" y="0"/>
                  </a:cubicBezTo>
                  <a:cubicBezTo>
                    <a:pt x="405" y="48"/>
                    <a:pt x="405" y="48"/>
                    <a:pt x="405" y="48"/>
                  </a:cubicBezTo>
                  <a:lnTo>
                    <a:pt x="48" y="404"/>
                  </a:lnTo>
                  <a:close/>
                  <a:moveTo>
                    <a:pt x="48" y="404"/>
                  </a:moveTo>
                  <a:cubicBezTo>
                    <a:pt x="48" y="404"/>
                    <a:pt x="48" y="404"/>
                    <a:pt x="48" y="404"/>
                  </a:cubicBezTo>
                </a:path>
              </a:pathLst>
            </a:custGeom>
            <a:solidFill>
              <a:srgbClr val="FEE066"/>
            </a:solidFill>
            <a:ln w="9525">
              <a:noFill/>
            </a:ln>
          </p:spPr>
          <p:txBody>
            <a:bodyPr/>
            <a:p>
              <a:endParaRPr lang="zh-CN" altLang="en-US"/>
            </a:p>
          </p:txBody>
        </p:sp>
        <p:sp>
          <p:nvSpPr>
            <p:cNvPr id="3174" name="Freeform 148"/>
            <p:cNvSpPr>
              <a:spLocks noEditPoints="1"/>
            </p:cNvSpPr>
            <p:nvPr>
              <p:custDataLst>
                <p:tags r:id="rId100"/>
              </p:custDataLst>
            </p:nvPr>
          </p:nvSpPr>
          <p:spPr>
            <a:xfrm>
              <a:off x="9820275" y="1938338"/>
              <a:ext cx="641350" cy="641350"/>
            </a:xfrm>
            <a:custGeom>
              <a:avLst/>
              <a:gdLst/>
              <a:ahLst/>
              <a:cxnLst>
                <a:cxn ang="0">
                  <a:pos x="76200" y="641350"/>
                </a:cxn>
                <a:cxn ang="0">
                  <a:pos x="53975" y="587375"/>
                </a:cxn>
                <a:cxn ang="0">
                  <a:pos x="0" y="565150"/>
                </a:cxn>
                <a:cxn ang="0">
                  <a:pos x="566737" y="0"/>
                </a:cxn>
                <a:cxn ang="0">
                  <a:pos x="641350" y="76200"/>
                </a:cxn>
                <a:cxn ang="0">
                  <a:pos x="76200" y="641350"/>
                </a:cxn>
                <a:cxn ang="0">
                  <a:pos x="76200" y="641350"/>
                </a:cxn>
                <a:cxn ang="0">
                  <a:pos x="76200" y="641350"/>
                </a:cxn>
              </a:cxnLst>
              <a:pathLst>
                <a:path w="404" h="404">
                  <a:moveTo>
                    <a:pt x="48" y="404"/>
                  </a:moveTo>
                  <a:cubicBezTo>
                    <a:pt x="48" y="404"/>
                    <a:pt x="47" y="383"/>
                    <a:pt x="34" y="370"/>
                  </a:cubicBezTo>
                  <a:cubicBezTo>
                    <a:pt x="20" y="356"/>
                    <a:pt x="0" y="356"/>
                    <a:pt x="0" y="356"/>
                  </a:cubicBezTo>
                  <a:cubicBezTo>
                    <a:pt x="357" y="0"/>
                    <a:pt x="357" y="0"/>
                    <a:pt x="357" y="0"/>
                  </a:cubicBezTo>
                  <a:cubicBezTo>
                    <a:pt x="404" y="48"/>
                    <a:pt x="404" y="48"/>
                    <a:pt x="404" y="48"/>
                  </a:cubicBezTo>
                  <a:lnTo>
                    <a:pt x="48" y="404"/>
                  </a:lnTo>
                  <a:close/>
                  <a:moveTo>
                    <a:pt x="48" y="404"/>
                  </a:moveTo>
                  <a:cubicBezTo>
                    <a:pt x="48" y="404"/>
                    <a:pt x="48" y="404"/>
                    <a:pt x="48" y="404"/>
                  </a:cubicBezTo>
                </a:path>
              </a:pathLst>
            </a:custGeom>
            <a:solidFill>
              <a:srgbClr val="F9CB46"/>
            </a:solidFill>
            <a:ln w="9525">
              <a:noFill/>
            </a:ln>
          </p:spPr>
          <p:txBody>
            <a:bodyPr/>
            <a:p>
              <a:endParaRPr lang="zh-CN" altLang="en-US"/>
            </a:p>
          </p:txBody>
        </p:sp>
        <p:sp>
          <p:nvSpPr>
            <p:cNvPr id="3175" name="Freeform 149"/>
            <p:cNvSpPr>
              <a:spLocks noEditPoints="1"/>
            </p:cNvSpPr>
            <p:nvPr>
              <p:custDataLst>
                <p:tags r:id="rId101"/>
              </p:custDataLst>
            </p:nvPr>
          </p:nvSpPr>
          <p:spPr>
            <a:xfrm>
              <a:off x="9896475" y="2014538"/>
              <a:ext cx="641350" cy="641350"/>
            </a:xfrm>
            <a:custGeom>
              <a:avLst/>
              <a:gdLst/>
              <a:ahLst/>
              <a:cxnLst>
                <a:cxn ang="0">
                  <a:pos x="76200" y="641350"/>
                </a:cxn>
                <a:cxn ang="0">
                  <a:pos x="53975" y="588832"/>
                </a:cxn>
                <a:cxn ang="0">
                  <a:pos x="0" y="566552"/>
                </a:cxn>
                <a:cxn ang="0">
                  <a:pos x="565150" y="0"/>
                </a:cxn>
                <a:cxn ang="0">
                  <a:pos x="641350" y="76389"/>
                </a:cxn>
                <a:cxn ang="0">
                  <a:pos x="76200" y="641350"/>
                </a:cxn>
                <a:cxn ang="0">
                  <a:pos x="76200" y="641350"/>
                </a:cxn>
                <a:cxn ang="0">
                  <a:pos x="76200" y="641350"/>
                </a:cxn>
              </a:cxnLst>
              <a:pathLst>
                <a:path w="404" h="403">
                  <a:moveTo>
                    <a:pt x="48" y="403"/>
                  </a:moveTo>
                  <a:cubicBezTo>
                    <a:pt x="48" y="403"/>
                    <a:pt x="46" y="382"/>
                    <a:pt x="34" y="370"/>
                  </a:cubicBezTo>
                  <a:cubicBezTo>
                    <a:pt x="21" y="357"/>
                    <a:pt x="0" y="356"/>
                    <a:pt x="0" y="356"/>
                  </a:cubicBezTo>
                  <a:cubicBezTo>
                    <a:pt x="356" y="0"/>
                    <a:pt x="356" y="0"/>
                    <a:pt x="356" y="0"/>
                  </a:cubicBezTo>
                  <a:cubicBezTo>
                    <a:pt x="404" y="48"/>
                    <a:pt x="404" y="48"/>
                    <a:pt x="404" y="48"/>
                  </a:cubicBezTo>
                  <a:lnTo>
                    <a:pt x="48" y="403"/>
                  </a:lnTo>
                  <a:close/>
                  <a:moveTo>
                    <a:pt x="48" y="403"/>
                  </a:moveTo>
                  <a:cubicBezTo>
                    <a:pt x="48" y="403"/>
                    <a:pt x="48" y="403"/>
                    <a:pt x="48" y="403"/>
                  </a:cubicBezTo>
                </a:path>
              </a:pathLst>
            </a:custGeom>
            <a:solidFill>
              <a:srgbClr val="EFB933"/>
            </a:solidFill>
            <a:ln w="9525">
              <a:noFill/>
            </a:ln>
          </p:spPr>
          <p:txBody>
            <a:bodyPr/>
            <a:p>
              <a:endParaRPr lang="zh-CN" altLang="en-US"/>
            </a:p>
          </p:txBody>
        </p:sp>
        <p:sp>
          <p:nvSpPr>
            <p:cNvPr id="3176" name="Freeform 150"/>
            <p:cNvSpPr>
              <a:spLocks noEditPoints="1"/>
            </p:cNvSpPr>
            <p:nvPr>
              <p:custDataLst>
                <p:tags r:id="rId102"/>
              </p:custDataLst>
            </p:nvPr>
          </p:nvSpPr>
          <p:spPr>
            <a:xfrm>
              <a:off x="9685338" y="2647950"/>
              <a:ext cx="68263" cy="68262"/>
            </a:xfrm>
            <a:custGeom>
              <a:avLst/>
              <a:gdLst/>
              <a:ahLst/>
              <a:cxnLst>
                <a:cxn ang="0">
                  <a:pos x="42862" y="0"/>
                </a:cxn>
                <a:cxn ang="0">
                  <a:pos x="0" y="68262"/>
                </a:cxn>
                <a:cxn ang="0">
                  <a:pos x="68263" y="23812"/>
                </a:cxn>
                <a:cxn ang="0">
                  <a:pos x="42862" y="0"/>
                </a:cxn>
                <a:cxn ang="0">
                  <a:pos x="42862" y="0"/>
                </a:cxn>
                <a:cxn ang="0">
                  <a:pos x="42862" y="0"/>
                </a:cxn>
              </a:cxnLst>
              <a:pathLst>
                <a:path w="43" h="43">
                  <a:moveTo>
                    <a:pt x="27" y="0"/>
                  </a:moveTo>
                  <a:lnTo>
                    <a:pt x="0" y="43"/>
                  </a:lnTo>
                  <a:lnTo>
                    <a:pt x="43" y="15"/>
                  </a:lnTo>
                  <a:lnTo>
                    <a:pt x="27" y="0"/>
                  </a:lnTo>
                  <a:close/>
                  <a:moveTo>
                    <a:pt x="27" y="0"/>
                  </a:moveTo>
                  <a:lnTo>
                    <a:pt x="27" y="0"/>
                  </a:lnTo>
                  <a:close/>
                </a:path>
              </a:pathLst>
            </a:custGeom>
            <a:solidFill>
              <a:srgbClr val="63585B"/>
            </a:solidFill>
            <a:ln w="9525">
              <a:noFill/>
            </a:ln>
          </p:spPr>
          <p:txBody>
            <a:bodyPr/>
            <a:p>
              <a:endParaRPr lang="zh-CN" altLang="en-US"/>
            </a:p>
          </p:txBody>
        </p:sp>
        <p:sp>
          <p:nvSpPr>
            <p:cNvPr id="3177" name="Freeform 151"/>
            <p:cNvSpPr>
              <a:spLocks noEditPoints="1"/>
            </p:cNvSpPr>
            <p:nvPr>
              <p:custDataLst>
                <p:tags r:id="rId103"/>
              </p:custDataLst>
            </p:nvPr>
          </p:nvSpPr>
          <p:spPr>
            <a:xfrm>
              <a:off x="9685338" y="2647950"/>
              <a:ext cx="68263" cy="68262"/>
            </a:xfrm>
            <a:custGeom>
              <a:avLst/>
              <a:gdLst/>
              <a:ahLst/>
              <a:cxnLst>
                <a:cxn ang="0">
                  <a:pos x="42862" y="0"/>
                </a:cxn>
                <a:cxn ang="0">
                  <a:pos x="0" y="68262"/>
                </a:cxn>
                <a:cxn ang="0">
                  <a:pos x="68263" y="23812"/>
                </a:cxn>
                <a:cxn ang="0">
                  <a:pos x="42862" y="0"/>
                </a:cxn>
                <a:cxn ang="0">
                  <a:pos x="42862" y="0"/>
                </a:cxn>
                <a:cxn ang="0">
                  <a:pos x="42862" y="0"/>
                </a:cxn>
              </a:cxnLst>
              <a:pathLst>
                <a:path w="43" h="43">
                  <a:moveTo>
                    <a:pt x="27" y="0"/>
                  </a:moveTo>
                  <a:lnTo>
                    <a:pt x="0" y="43"/>
                  </a:lnTo>
                  <a:lnTo>
                    <a:pt x="43" y="15"/>
                  </a:lnTo>
                  <a:lnTo>
                    <a:pt x="27" y="0"/>
                  </a:lnTo>
                  <a:moveTo>
                    <a:pt x="27" y="0"/>
                  </a:moveTo>
                  <a:lnTo>
                    <a:pt x="27" y="0"/>
                  </a:lnTo>
                </a:path>
              </a:pathLst>
            </a:custGeom>
            <a:noFill/>
            <a:ln w="9525">
              <a:noFill/>
            </a:ln>
          </p:spPr>
          <p:txBody>
            <a:bodyPr/>
            <a:p>
              <a:endParaRPr lang="zh-CN" altLang="en-US"/>
            </a:p>
          </p:txBody>
        </p:sp>
        <p:sp>
          <p:nvSpPr>
            <p:cNvPr id="3178" name="Freeform 152"/>
            <p:cNvSpPr>
              <a:spLocks noEditPoints="1"/>
            </p:cNvSpPr>
            <p:nvPr>
              <p:custDataLst>
                <p:tags r:id="rId104"/>
              </p:custDataLst>
            </p:nvPr>
          </p:nvSpPr>
          <p:spPr>
            <a:xfrm>
              <a:off x="10310813" y="1744663"/>
              <a:ext cx="346075" cy="346075"/>
            </a:xfrm>
            <a:custGeom>
              <a:avLst/>
              <a:gdLst/>
              <a:ahLst/>
              <a:cxnLst>
                <a:cxn ang="0">
                  <a:pos x="227012" y="346075"/>
                </a:cxn>
                <a:cxn ang="0">
                  <a:pos x="0" y="117475"/>
                </a:cxn>
                <a:cxn ang="0">
                  <a:pos x="53975" y="63500"/>
                </a:cxn>
                <a:cxn ang="0">
                  <a:pos x="282575" y="63500"/>
                </a:cxn>
                <a:cxn ang="0">
                  <a:pos x="282575" y="290512"/>
                </a:cxn>
                <a:cxn ang="0">
                  <a:pos x="227012" y="346075"/>
                </a:cxn>
                <a:cxn ang="0">
                  <a:pos x="227012" y="346075"/>
                </a:cxn>
                <a:cxn ang="0">
                  <a:pos x="227012" y="346075"/>
                </a:cxn>
              </a:cxnLst>
              <a:pathLst>
                <a:path w="218" h="218">
                  <a:moveTo>
                    <a:pt x="143" y="218"/>
                  </a:moveTo>
                  <a:cubicBezTo>
                    <a:pt x="0" y="74"/>
                    <a:pt x="0" y="74"/>
                    <a:pt x="0" y="74"/>
                  </a:cubicBezTo>
                  <a:cubicBezTo>
                    <a:pt x="34" y="40"/>
                    <a:pt x="34" y="40"/>
                    <a:pt x="34" y="40"/>
                  </a:cubicBezTo>
                  <a:cubicBezTo>
                    <a:pt x="74" y="0"/>
                    <a:pt x="138" y="0"/>
                    <a:pt x="178" y="40"/>
                  </a:cubicBezTo>
                  <a:cubicBezTo>
                    <a:pt x="218" y="79"/>
                    <a:pt x="217" y="144"/>
                    <a:pt x="178" y="183"/>
                  </a:cubicBezTo>
                  <a:lnTo>
                    <a:pt x="143" y="218"/>
                  </a:lnTo>
                  <a:close/>
                  <a:moveTo>
                    <a:pt x="143" y="218"/>
                  </a:moveTo>
                  <a:cubicBezTo>
                    <a:pt x="143" y="218"/>
                    <a:pt x="143" y="218"/>
                    <a:pt x="143" y="218"/>
                  </a:cubicBezTo>
                </a:path>
              </a:pathLst>
            </a:custGeom>
            <a:solidFill>
              <a:srgbClr val="E57369"/>
            </a:solidFill>
            <a:ln w="9525">
              <a:noFill/>
            </a:ln>
          </p:spPr>
          <p:txBody>
            <a:bodyPr/>
            <a:p>
              <a:endParaRPr lang="zh-CN" altLang="en-US"/>
            </a:p>
          </p:txBody>
        </p:sp>
        <p:sp>
          <p:nvSpPr>
            <p:cNvPr id="3179" name="Freeform 153"/>
            <p:cNvSpPr>
              <a:spLocks noEditPoints="1"/>
            </p:cNvSpPr>
            <p:nvPr>
              <p:custDataLst>
                <p:tags r:id="rId105"/>
              </p:custDataLst>
            </p:nvPr>
          </p:nvSpPr>
          <p:spPr>
            <a:xfrm>
              <a:off x="10298113" y="1816100"/>
              <a:ext cx="285750" cy="285750"/>
            </a:xfrm>
            <a:custGeom>
              <a:avLst/>
              <a:gdLst/>
              <a:ahLst/>
              <a:cxnLst>
                <a:cxn ang="0">
                  <a:pos x="34925" y="0"/>
                </a:cxn>
                <a:cxn ang="0">
                  <a:pos x="285750" y="252412"/>
                </a:cxn>
                <a:cxn ang="0">
                  <a:pos x="252412" y="285750"/>
                </a:cxn>
                <a:cxn ang="0">
                  <a:pos x="0" y="33337"/>
                </a:cxn>
                <a:cxn ang="0">
                  <a:pos x="34925" y="0"/>
                </a:cxn>
                <a:cxn ang="0">
                  <a:pos x="34925" y="0"/>
                </a:cxn>
                <a:cxn ang="0">
                  <a:pos x="34925" y="0"/>
                </a:cxn>
              </a:cxnLst>
              <a:pathLst>
                <a:path w="180" h="180">
                  <a:moveTo>
                    <a:pt x="22" y="0"/>
                  </a:moveTo>
                  <a:lnTo>
                    <a:pt x="180" y="159"/>
                  </a:lnTo>
                  <a:lnTo>
                    <a:pt x="159" y="180"/>
                  </a:lnTo>
                  <a:lnTo>
                    <a:pt x="0" y="21"/>
                  </a:lnTo>
                  <a:lnTo>
                    <a:pt x="22" y="0"/>
                  </a:lnTo>
                  <a:close/>
                  <a:moveTo>
                    <a:pt x="22" y="0"/>
                  </a:moveTo>
                  <a:lnTo>
                    <a:pt x="22" y="0"/>
                  </a:lnTo>
                  <a:close/>
                </a:path>
              </a:pathLst>
            </a:custGeom>
            <a:solidFill>
              <a:srgbClr val="E6E7E7"/>
            </a:solidFill>
            <a:ln w="9525">
              <a:noFill/>
            </a:ln>
          </p:spPr>
          <p:txBody>
            <a:bodyPr/>
            <a:p>
              <a:endParaRPr lang="zh-CN" altLang="en-US"/>
            </a:p>
          </p:txBody>
        </p:sp>
        <p:sp>
          <p:nvSpPr>
            <p:cNvPr id="3180" name="Freeform 154"/>
            <p:cNvSpPr>
              <a:spLocks noEditPoints="1"/>
            </p:cNvSpPr>
            <p:nvPr>
              <p:custDataLst>
                <p:tags r:id="rId106"/>
              </p:custDataLst>
            </p:nvPr>
          </p:nvSpPr>
          <p:spPr>
            <a:xfrm>
              <a:off x="10298113" y="1816100"/>
              <a:ext cx="285750" cy="285750"/>
            </a:xfrm>
            <a:custGeom>
              <a:avLst/>
              <a:gdLst/>
              <a:ahLst/>
              <a:cxnLst>
                <a:cxn ang="0">
                  <a:pos x="34925" y="0"/>
                </a:cxn>
                <a:cxn ang="0">
                  <a:pos x="285750" y="252412"/>
                </a:cxn>
                <a:cxn ang="0">
                  <a:pos x="252412" y="285750"/>
                </a:cxn>
                <a:cxn ang="0">
                  <a:pos x="0" y="33337"/>
                </a:cxn>
                <a:cxn ang="0">
                  <a:pos x="34925" y="0"/>
                </a:cxn>
                <a:cxn ang="0">
                  <a:pos x="34925" y="0"/>
                </a:cxn>
                <a:cxn ang="0">
                  <a:pos x="34925" y="0"/>
                </a:cxn>
              </a:cxnLst>
              <a:pathLst>
                <a:path w="180" h="180">
                  <a:moveTo>
                    <a:pt x="22" y="0"/>
                  </a:moveTo>
                  <a:lnTo>
                    <a:pt x="180" y="159"/>
                  </a:lnTo>
                  <a:lnTo>
                    <a:pt x="159" y="180"/>
                  </a:lnTo>
                  <a:lnTo>
                    <a:pt x="0" y="21"/>
                  </a:lnTo>
                  <a:lnTo>
                    <a:pt x="22" y="0"/>
                  </a:lnTo>
                  <a:moveTo>
                    <a:pt x="22" y="0"/>
                  </a:moveTo>
                  <a:lnTo>
                    <a:pt x="22" y="0"/>
                  </a:lnTo>
                </a:path>
              </a:pathLst>
            </a:custGeom>
            <a:noFill/>
            <a:ln w="9525">
              <a:noFill/>
            </a:ln>
          </p:spPr>
          <p:txBody>
            <a:bodyPr/>
            <a:p>
              <a:endParaRPr lang="zh-CN" altLang="en-US"/>
            </a:p>
          </p:txBody>
        </p:sp>
        <p:sp>
          <p:nvSpPr>
            <p:cNvPr id="3181" name="Freeform 155"/>
            <p:cNvSpPr>
              <a:spLocks noEditPoints="1"/>
            </p:cNvSpPr>
            <p:nvPr>
              <p:custDataLst>
                <p:tags r:id="rId107"/>
              </p:custDataLst>
            </p:nvPr>
          </p:nvSpPr>
          <p:spPr>
            <a:xfrm>
              <a:off x="10298113" y="1816100"/>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close/>
                  <a:moveTo>
                    <a:pt x="0" y="21"/>
                  </a:moveTo>
                  <a:lnTo>
                    <a:pt x="0" y="21"/>
                  </a:lnTo>
                  <a:close/>
                </a:path>
              </a:pathLst>
            </a:custGeom>
            <a:solidFill>
              <a:srgbClr val="F2F2F0"/>
            </a:solidFill>
            <a:ln w="9525">
              <a:noFill/>
            </a:ln>
          </p:spPr>
          <p:txBody>
            <a:bodyPr/>
            <a:p>
              <a:endParaRPr lang="zh-CN" altLang="en-US"/>
            </a:p>
          </p:txBody>
        </p:sp>
        <p:sp>
          <p:nvSpPr>
            <p:cNvPr id="3182" name="Freeform 156"/>
            <p:cNvSpPr>
              <a:spLocks noEditPoints="1"/>
            </p:cNvSpPr>
            <p:nvPr>
              <p:custDataLst>
                <p:tags r:id="rId108"/>
              </p:custDataLst>
            </p:nvPr>
          </p:nvSpPr>
          <p:spPr>
            <a:xfrm>
              <a:off x="10298113" y="1816100"/>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moveTo>
                    <a:pt x="0" y="21"/>
                  </a:moveTo>
                  <a:lnTo>
                    <a:pt x="0" y="21"/>
                  </a:lnTo>
                </a:path>
              </a:pathLst>
            </a:custGeom>
            <a:noFill/>
            <a:ln w="9525">
              <a:noFill/>
            </a:ln>
          </p:spPr>
          <p:txBody>
            <a:bodyPr/>
            <a:p>
              <a:endParaRPr lang="zh-CN" altLang="en-US"/>
            </a:p>
          </p:txBody>
        </p:sp>
        <p:sp>
          <p:nvSpPr>
            <p:cNvPr id="3183" name="Freeform 157"/>
            <p:cNvSpPr>
              <a:spLocks noEditPoints="1"/>
            </p:cNvSpPr>
            <p:nvPr>
              <p:custDataLst>
                <p:tags r:id="rId109"/>
              </p:custDataLst>
            </p:nvPr>
          </p:nvSpPr>
          <p:spPr>
            <a:xfrm>
              <a:off x="10382250" y="1900238"/>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close/>
                  <a:moveTo>
                    <a:pt x="0" y="21"/>
                  </a:moveTo>
                  <a:lnTo>
                    <a:pt x="0" y="21"/>
                  </a:lnTo>
                  <a:close/>
                </a:path>
              </a:pathLst>
            </a:custGeom>
            <a:solidFill>
              <a:srgbClr val="FFFFFF"/>
            </a:solidFill>
            <a:ln w="9525">
              <a:noFill/>
            </a:ln>
          </p:spPr>
          <p:txBody>
            <a:bodyPr/>
            <a:p>
              <a:endParaRPr lang="zh-CN" altLang="en-US"/>
            </a:p>
          </p:txBody>
        </p:sp>
        <p:sp>
          <p:nvSpPr>
            <p:cNvPr id="3184" name="Freeform 158"/>
            <p:cNvSpPr>
              <a:spLocks noEditPoints="1"/>
            </p:cNvSpPr>
            <p:nvPr>
              <p:custDataLst>
                <p:tags r:id="rId110"/>
              </p:custDataLst>
            </p:nvPr>
          </p:nvSpPr>
          <p:spPr>
            <a:xfrm>
              <a:off x="10382250" y="1900238"/>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moveTo>
                    <a:pt x="0" y="21"/>
                  </a:moveTo>
                  <a:lnTo>
                    <a:pt x="0" y="21"/>
                  </a:lnTo>
                </a:path>
              </a:pathLst>
            </a:custGeom>
            <a:noFill/>
            <a:ln w="9525">
              <a:noFill/>
            </a:ln>
          </p:spPr>
          <p:txBody>
            <a:bodyPr/>
            <a:p>
              <a:endParaRPr lang="zh-CN" altLang="en-US"/>
            </a:p>
          </p:txBody>
        </p:sp>
        <p:sp>
          <p:nvSpPr>
            <p:cNvPr id="3185" name="Freeform 159"/>
            <p:cNvSpPr>
              <a:spLocks noEditPoints="1"/>
            </p:cNvSpPr>
            <p:nvPr>
              <p:custDataLst>
                <p:tags r:id="rId111"/>
              </p:custDataLst>
            </p:nvPr>
          </p:nvSpPr>
          <p:spPr>
            <a:xfrm>
              <a:off x="10594975" y="1863725"/>
              <a:ext cx="30163" cy="96837"/>
            </a:xfrm>
            <a:custGeom>
              <a:avLst/>
              <a:gdLst/>
              <a:ahLst/>
              <a:cxnLst>
                <a:cxn ang="0">
                  <a:pos x="12700" y="47624"/>
                </a:cxn>
                <a:cxn ang="0">
                  <a:pos x="12700" y="95249"/>
                </a:cxn>
                <a:cxn ang="0">
                  <a:pos x="28575" y="46037"/>
                </a:cxn>
                <a:cxn ang="0">
                  <a:pos x="4762" y="1587"/>
                </a:cxn>
                <a:cxn ang="0">
                  <a:pos x="12700" y="47624"/>
                </a:cxn>
                <a:cxn ang="0">
                  <a:pos x="12700" y="47624"/>
                </a:cxn>
                <a:cxn ang="0">
                  <a:pos x="12700" y="47624"/>
                </a:cxn>
              </a:cxnLst>
              <a:pathLst>
                <a:path w="19" h="61">
                  <a:moveTo>
                    <a:pt x="8" y="30"/>
                  </a:moveTo>
                  <a:cubicBezTo>
                    <a:pt x="9" y="47"/>
                    <a:pt x="5" y="61"/>
                    <a:pt x="8" y="60"/>
                  </a:cubicBezTo>
                  <a:cubicBezTo>
                    <a:pt x="11" y="60"/>
                    <a:pt x="19" y="46"/>
                    <a:pt x="18" y="29"/>
                  </a:cubicBezTo>
                  <a:cubicBezTo>
                    <a:pt x="16" y="13"/>
                    <a:pt x="5" y="0"/>
                    <a:pt x="3" y="1"/>
                  </a:cubicBezTo>
                  <a:cubicBezTo>
                    <a:pt x="0" y="1"/>
                    <a:pt x="6" y="14"/>
                    <a:pt x="8" y="30"/>
                  </a:cubicBezTo>
                  <a:close/>
                  <a:moveTo>
                    <a:pt x="8" y="30"/>
                  </a:moveTo>
                  <a:cubicBezTo>
                    <a:pt x="8" y="30"/>
                    <a:pt x="8" y="30"/>
                    <a:pt x="8" y="30"/>
                  </a:cubicBezTo>
                </a:path>
              </a:pathLst>
            </a:custGeom>
            <a:solidFill>
              <a:srgbClr val="FFFFFF"/>
            </a:solidFill>
            <a:ln w="9525">
              <a:noFill/>
            </a:ln>
          </p:spPr>
          <p:txBody>
            <a:bodyPr/>
            <a:p>
              <a:endParaRPr lang="zh-CN" altLang="en-US"/>
            </a:p>
          </p:txBody>
        </p:sp>
        <p:sp>
          <p:nvSpPr>
            <p:cNvPr id="3186" name="Freeform 160"/>
            <p:cNvSpPr>
              <a:spLocks noEditPoints="1"/>
            </p:cNvSpPr>
            <p:nvPr>
              <p:custDataLst>
                <p:tags r:id="rId112"/>
              </p:custDataLst>
            </p:nvPr>
          </p:nvSpPr>
          <p:spPr>
            <a:xfrm>
              <a:off x="10277475" y="1862138"/>
              <a:ext cx="109538" cy="98425"/>
            </a:xfrm>
            <a:custGeom>
              <a:avLst/>
              <a:gdLst/>
              <a:ahLst/>
              <a:cxnLst>
                <a:cxn ang="0">
                  <a:pos x="87312" y="98425"/>
                </a:cxn>
                <a:cxn ang="0">
                  <a:pos x="109538" y="76200"/>
                </a:cxn>
                <a:cxn ang="0">
                  <a:pos x="33337" y="0"/>
                </a:cxn>
                <a:cxn ang="0">
                  <a:pos x="0" y="33337"/>
                </a:cxn>
                <a:cxn ang="0">
                  <a:pos x="87312" y="98425"/>
                </a:cxn>
                <a:cxn ang="0">
                  <a:pos x="87312" y="98425"/>
                </a:cxn>
                <a:cxn ang="0">
                  <a:pos x="87312" y="98425"/>
                </a:cxn>
              </a:cxnLst>
              <a:pathLst>
                <a:path w="69" h="62">
                  <a:moveTo>
                    <a:pt x="55" y="62"/>
                  </a:moveTo>
                  <a:lnTo>
                    <a:pt x="69" y="48"/>
                  </a:lnTo>
                  <a:lnTo>
                    <a:pt x="21" y="0"/>
                  </a:lnTo>
                  <a:lnTo>
                    <a:pt x="0" y="21"/>
                  </a:lnTo>
                  <a:lnTo>
                    <a:pt x="55" y="62"/>
                  </a:lnTo>
                  <a:close/>
                  <a:moveTo>
                    <a:pt x="55" y="62"/>
                  </a:moveTo>
                  <a:lnTo>
                    <a:pt x="55" y="62"/>
                  </a:lnTo>
                  <a:close/>
                </a:path>
              </a:pathLst>
            </a:custGeom>
            <a:solidFill>
              <a:srgbClr val="F9CB46"/>
            </a:solidFill>
            <a:ln w="9525">
              <a:noFill/>
            </a:ln>
          </p:spPr>
          <p:txBody>
            <a:bodyPr/>
            <a:p>
              <a:endParaRPr lang="zh-CN" altLang="en-US"/>
            </a:p>
          </p:txBody>
        </p:sp>
        <p:sp>
          <p:nvSpPr>
            <p:cNvPr id="3187" name="Freeform 161"/>
            <p:cNvSpPr>
              <a:spLocks noEditPoints="1"/>
            </p:cNvSpPr>
            <p:nvPr>
              <p:custDataLst>
                <p:tags r:id="rId113"/>
              </p:custDataLst>
            </p:nvPr>
          </p:nvSpPr>
          <p:spPr>
            <a:xfrm>
              <a:off x="10277475" y="1862138"/>
              <a:ext cx="109538" cy="98425"/>
            </a:xfrm>
            <a:custGeom>
              <a:avLst/>
              <a:gdLst/>
              <a:ahLst/>
              <a:cxnLst>
                <a:cxn ang="0">
                  <a:pos x="87312" y="98425"/>
                </a:cxn>
                <a:cxn ang="0">
                  <a:pos x="109538" y="76200"/>
                </a:cxn>
                <a:cxn ang="0">
                  <a:pos x="33337" y="0"/>
                </a:cxn>
                <a:cxn ang="0">
                  <a:pos x="0" y="33337"/>
                </a:cxn>
                <a:cxn ang="0">
                  <a:pos x="87312" y="98425"/>
                </a:cxn>
                <a:cxn ang="0">
                  <a:pos x="87312" y="98425"/>
                </a:cxn>
                <a:cxn ang="0">
                  <a:pos x="87312" y="98425"/>
                </a:cxn>
              </a:cxnLst>
              <a:pathLst>
                <a:path w="69" h="62">
                  <a:moveTo>
                    <a:pt x="55" y="62"/>
                  </a:moveTo>
                  <a:lnTo>
                    <a:pt x="69" y="48"/>
                  </a:lnTo>
                  <a:lnTo>
                    <a:pt x="21" y="0"/>
                  </a:lnTo>
                  <a:lnTo>
                    <a:pt x="0" y="21"/>
                  </a:lnTo>
                  <a:lnTo>
                    <a:pt x="55" y="62"/>
                  </a:lnTo>
                  <a:moveTo>
                    <a:pt x="55" y="62"/>
                  </a:moveTo>
                  <a:lnTo>
                    <a:pt x="55" y="62"/>
                  </a:lnTo>
                </a:path>
              </a:pathLst>
            </a:custGeom>
            <a:noFill/>
            <a:ln w="9525">
              <a:noFill/>
            </a:ln>
          </p:spPr>
          <p:txBody>
            <a:bodyPr/>
            <a:p>
              <a:endParaRPr lang="zh-CN" altLang="en-US"/>
            </a:p>
          </p:txBody>
        </p:sp>
        <p:sp>
          <p:nvSpPr>
            <p:cNvPr id="3188" name="Freeform 162"/>
            <p:cNvSpPr>
              <a:spLocks noEditPoints="1"/>
            </p:cNvSpPr>
            <p:nvPr>
              <p:custDataLst>
                <p:tags r:id="rId114"/>
              </p:custDataLst>
            </p:nvPr>
          </p:nvSpPr>
          <p:spPr>
            <a:xfrm>
              <a:off x="10364788" y="1938338"/>
              <a:ext cx="96838" cy="87312"/>
            </a:xfrm>
            <a:custGeom>
              <a:avLst/>
              <a:gdLst/>
              <a:ahLst/>
              <a:cxnLst>
                <a:cxn ang="0">
                  <a:pos x="85725" y="87312"/>
                </a:cxn>
                <a:cxn ang="0">
                  <a:pos x="96838" y="76199"/>
                </a:cxn>
                <a:cxn ang="0">
                  <a:pos x="22225" y="0"/>
                </a:cxn>
                <a:cxn ang="0">
                  <a:pos x="0" y="22224"/>
                </a:cxn>
                <a:cxn ang="0">
                  <a:pos x="85725" y="87312"/>
                </a:cxn>
                <a:cxn ang="0">
                  <a:pos x="85725" y="87312"/>
                </a:cxn>
                <a:cxn ang="0">
                  <a:pos x="85725" y="87312"/>
                </a:cxn>
              </a:cxnLst>
              <a:pathLst>
                <a:path w="61" h="55">
                  <a:moveTo>
                    <a:pt x="54" y="55"/>
                  </a:moveTo>
                  <a:lnTo>
                    <a:pt x="61" y="48"/>
                  </a:lnTo>
                  <a:lnTo>
                    <a:pt x="14" y="0"/>
                  </a:lnTo>
                  <a:lnTo>
                    <a:pt x="0" y="14"/>
                  </a:lnTo>
                  <a:lnTo>
                    <a:pt x="54" y="55"/>
                  </a:lnTo>
                  <a:close/>
                  <a:moveTo>
                    <a:pt x="54" y="55"/>
                  </a:moveTo>
                  <a:lnTo>
                    <a:pt x="54" y="55"/>
                  </a:lnTo>
                  <a:close/>
                </a:path>
              </a:pathLst>
            </a:custGeom>
            <a:solidFill>
              <a:srgbClr val="EFB933"/>
            </a:solidFill>
            <a:ln w="9525">
              <a:noFill/>
            </a:ln>
          </p:spPr>
          <p:txBody>
            <a:bodyPr/>
            <a:p>
              <a:endParaRPr lang="zh-CN" altLang="en-US"/>
            </a:p>
          </p:txBody>
        </p:sp>
        <p:sp>
          <p:nvSpPr>
            <p:cNvPr id="3189" name="Freeform 163"/>
            <p:cNvSpPr>
              <a:spLocks noEditPoints="1"/>
            </p:cNvSpPr>
            <p:nvPr>
              <p:custDataLst>
                <p:tags r:id="rId115"/>
              </p:custDataLst>
            </p:nvPr>
          </p:nvSpPr>
          <p:spPr>
            <a:xfrm>
              <a:off x="10364788" y="1938338"/>
              <a:ext cx="96838" cy="87312"/>
            </a:xfrm>
            <a:custGeom>
              <a:avLst/>
              <a:gdLst/>
              <a:ahLst/>
              <a:cxnLst>
                <a:cxn ang="0">
                  <a:pos x="85725" y="87312"/>
                </a:cxn>
                <a:cxn ang="0">
                  <a:pos x="96838" y="76199"/>
                </a:cxn>
                <a:cxn ang="0">
                  <a:pos x="22225" y="0"/>
                </a:cxn>
                <a:cxn ang="0">
                  <a:pos x="0" y="22224"/>
                </a:cxn>
                <a:cxn ang="0">
                  <a:pos x="85725" y="87312"/>
                </a:cxn>
                <a:cxn ang="0">
                  <a:pos x="85725" y="87312"/>
                </a:cxn>
                <a:cxn ang="0">
                  <a:pos x="85725" y="87312"/>
                </a:cxn>
              </a:cxnLst>
              <a:pathLst>
                <a:path w="61" h="55">
                  <a:moveTo>
                    <a:pt x="54" y="55"/>
                  </a:moveTo>
                  <a:lnTo>
                    <a:pt x="61" y="48"/>
                  </a:lnTo>
                  <a:lnTo>
                    <a:pt x="14" y="0"/>
                  </a:lnTo>
                  <a:lnTo>
                    <a:pt x="0" y="14"/>
                  </a:lnTo>
                  <a:lnTo>
                    <a:pt x="54" y="55"/>
                  </a:lnTo>
                  <a:moveTo>
                    <a:pt x="54" y="55"/>
                  </a:moveTo>
                  <a:lnTo>
                    <a:pt x="54" y="55"/>
                  </a:lnTo>
                </a:path>
              </a:pathLst>
            </a:custGeom>
            <a:noFill/>
            <a:ln w="9525">
              <a:noFill/>
            </a:ln>
          </p:spPr>
          <p:txBody>
            <a:bodyPr/>
            <a:p>
              <a:endParaRPr lang="zh-CN" altLang="en-US"/>
            </a:p>
          </p:txBody>
        </p:sp>
        <p:sp>
          <p:nvSpPr>
            <p:cNvPr id="3190" name="Freeform 164"/>
            <p:cNvSpPr>
              <a:spLocks noEditPoints="1"/>
            </p:cNvSpPr>
            <p:nvPr>
              <p:custDataLst>
                <p:tags r:id="rId116"/>
              </p:custDataLst>
            </p:nvPr>
          </p:nvSpPr>
          <p:spPr>
            <a:xfrm>
              <a:off x="10450513" y="2014538"/>
              <a:ext cx="87313" cy="76200"/>
            </a:xfrm>
            <a:custGeom>
              <a:avLst/>
              <a:gdLst/>
              <a:ahLst/>
              <a:cxnLst>
                <a:cxn ang="0">
                  <a:pos x="87313" y="76200"/>
                </a:cxn>
                <a:cxn ang="0">
                  <a:pos x="11112" y="0"/>
                </a:cxn>
                <a:cxn ang="0">
                  <a:pos x="0" y="11112"/>
                </a:cxn>
                <a:cxn ang="0">
                  <a:pos x="87313" y="76200"/>
                </a:cxn>
                <a:cxn ang="0">
                  <a:pos x="87313" y="76200"/>
                </a:cxn>
                <a:cxn ang="0">
                  <a:pos x="87313" y="76200"/>
                </a:cxn>
              </a:cxnLst>
              <a:pathLst>
                <a:path w="55" h="48">
                  <a:moveTo>
                    <a:pt x="55" y="48"/>
                  </a:moveTo>
                  <a:lnTo>
                    <a:pt x="7" y="0"/>
                  </a:lnTo>
                  <a:lnTo>
                    <a:pt x="0" y="7"/>
                  </a:lnTo>
                  <a:lnTo>
                    <a:pt x="55" y="48"/>
                  </a:lnTo>
                  <a:close/>
                  <a:moveTo>
                    <a:pt x="55" y="48"/>
                  </a:moveTo>
                  <a:lnTo>
                    <a:pt x="55" y="48"/>
                  </a:lnTo>
                  <a:close/>
                </a:path>
              </a:pathLst>
            </a:custGeom>
            <a:solidFill>
              <a:srgbClr val="E2A723"/>
            </a:solidFill>
            <a:ln w="9525">
              <a:noFill/>
            </a:ln>
          </p:spPr>
          <p:txBody>
            <a:bodyPr/>
            <a:p>
              <a:endParaRPr lang="zh-CN" altLang="en-US"/>
            </a:p>
          </p:txBody>
        </p:sp>
        <p:sp>
          <p:nvSpPr>
            <p:cNvPr id="3191" name="Freeform 165"/>
            <p:cNvSpPr>
              <a:spLocks noEditPoints="1"/>
            </p:cNvSpPr>
            <p:nvPr>
              <p:custDataLst>
                <p:tags r:id="rId117"/>
              </p:custDataLst>
            </p:nvPr>
          </p:nvSpPr>
          <p:spPr>
            <a:xfrm>
              <a:off x="10450513" y="2014538"/>
              <a:ext cx="87313" cy="76200"/>
            </a:xfrm>
            <a:custGeom>
              <a:avLst/>
              <a:gdLst/>
              <a:ahLst/>
              <a:cxnLst>
                <a:cxn ang="0">
                  <a:pos x="87313" y="76200"/>
                </a:cxn>
                <a:cxn ang="0">
                  <a:pos x="11112" y="0"/>
                </a:cxn>
                <a:cxn ang="0">
                  <a:pos x="0" y="11112"/>
                </a:cxn>
                <a:cxn ang="0">
                  <a:pos x="87313" y="76200"/>
                </a:cxn>
                <a:cxn ang="0">
                  <a:pos x="87313" y="76200"/>
                </a:cxn>
                <a:cxn ang="0">
                  <a:pos x="87313" y="76200"/>
                </a:cxn>
              </a:cxnLst>
              <a:pathLst>
                <a:path w="55" h="48">
                  <a:moveTo>
                    <a:pt x="55" y="48"/>
                  </a:moveTo>
                  <a:lnTo>
                    <a:pt x="7" y="0"/>
                  </a:lnTo>
                  <a:lnTo>
                    <a:pt x="0" y="7"/>
                  </a:lnTo>
                  <a:lnTo>
                    <a:pt x="55" y="48"/>
                  </a:lnTo>
                  <a:moveTo>
                    <a:pt x="55" y="48"/>
                  </a:moveTo>
                  <a:lnTo>
                    <a:pt x="55" y="48"/>
                  </a:lnTo>
                </a:path>
              </a:pathLst>
            </a:custGeom>
            <a:noFill/>
            <a:ln w="9525">
              <a:noFill/>
            </a:ln>
          </p:spPr>
          <p:txBody>
            <a:bodyPr/>
            <a:p>
              <a:endParaRPr lang="zh-CN" altLang="en-US"/>
            </a:p>
          </p:txBody>
        </p:sp>
        <p:sp>
          <p:nvSpPr>
            <p:cNvPr id="3192" name="Freeform 166"/>
            <p:cNvSpPr/>
            <p:nvPr>
              <p:custDataLst>
                <p:tags r:id="rId118"/>
              </p:custDataLst>
            </p:nvPr>
          </p:nvSpPr>
          <p:spPr>
            <a:xfrm>
              <a:off x="10355263" y="3452813"/>
              <a:ext cx="760413" cy="763587"/>
            </a:xfrm>
            <a:custGeom>
              <a:avLst/>
              <a:gdLst/>
              <a:ahLst/>
              <a:cxnLst>
                <a:cxn ang="0">
                  <a:pos x="760413" y="449262"/>
                </a:cxn>
                <a:cxn ang="0">
                  <a:pos x="473075" y="763587"/>
                </a:cxn>
                <a:cxn ang="0">
                  <a:pos x="0" y="306387"/>
                </a:cxn>
                <a:cxn ang="0">
                  <a:pos x="7937" y="19049"/>
                </a:cxn>
                <a:cxn ang="0">
                  <a:pos x="315912" y="0"/>
                </a:cxn>
                <a:cxn ang="0">
                  <a:pos x="760413" y="449262"/>
                </a:cxn>
              </a:cxnLst>
              <a:pathLst>
                <a:path w="479" h="481">
                  <a:moveTo>
                    <a:pt x="479" y="283"/>
                  </a:moveTo>
                  <a:lnTo>
                    <a:pt x="298" y="481"/>
                  </a:lnTo>
                  <a:lnTo>
                    <a:pt x="0" y="193"/>
                  </a:lnTo>
                  <a:lnTo>
                    <a:pt x="5" y="12"/>
                  </a:lnTo>
                  <a:lnTo>
                    <a:pt x="199" y="0"/>
                  </a:lnTo>
                  <a:lnTo>
                    <a:pt x="479" y="283"/>
                  </a:lnTo>
                  <a:close/>
                </a:path>
              </a:pathLst>
            </a:custGeom>
            <a:solidFill>
              <a:srgbClr val="33B679"/>
            </a:solidFill>
            <a:ln w="9525">
              <a:noFill/>
            </a:ln>
          </p:spPr>
          <p:txBody>
            <a:bodyPr/>
            <a:p>
              <a:endParaRPr lang="zh-CN" altLang="en-US"/>
            </a:p>
          </p:txBody>
        </p:sp>
        <p:sp>
          <p:nvSpPr>
            <p:cNvPr id="3193" name="Oval 167"/>
            <p:cNvSpPr/>
            <p:nvPr>
              <p:custDataLst>
                <p:tags r:id="rId119"/>
              </p:custDataLst>
            </p:nvPr>
          </p:nvSpPr>
          <p:spPr>
            <a:xfrm>
              <a:off x="10445750" y="3527425"/>
              <a:ext cx="149225" cy="150812"/>
            </a:xfrm>
            <a:prstGeom prst="ellipse">
              <a:avLst/>
            </a:prstGeom>
            <a:solidFill>
              <a:srgbClr val="7DCEA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94" name="Oval 168"/>
            <p:cNvSpPr/>
            <p:nvPr>
              <p:custDataLst>
                <p:tags r:id="rId120"/>
              </p:custDataLst>
            </p:nvPr>
          </p:nvSpPr>
          <p:spPr>
            <a:xfrm>
              <a:off x="10490200" y="3568700"/>
              <a:ext cx="66675" cy="68262"/>
            </a:xfrm>
            <a:prstGeom prst="ellipse">
              <a:avLst/>
            </a:prstGeom>
            <a:solidFill>
              <a:srgbClr val="FFFFFF"/>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3195" name="Freeform 169"/>
            <p:cNvSpPr>
              <a:spLocks noEditPoints="1"/>
            </p:cNvSpPr>
            <p:nvPr>
              <p:custDataLst>
                <p:tags r:id="rId121"/>
              </p:custDataLst>
            </p:nvPr>
          </p:nvSpPr>
          <p:spPr>
            <a:xfrm>
              <a:off x="9779000" y="2852738"/>
              <a:ext cx="841375" cy="862012"/>
            </a:xfrm>
            <a:custGeom>
              <a:avLst/>
              <a:gdLst/>
              <a:ahLst/>
              <a:cxnLst>
                <a:cxn ang="0">
                  <a:pos x="0" y="420687"/>
                </a:cxn>
                <a:cxn ang="0">
                  <a:pos x="209550" y="785812"/>
                </a:cxn>
                <a:cxn ang="0">
                  <a:pos x="631825" y="785812"/>
                </a:cxn>
                <a:cxn ang="0">
                  <a:pos x="841375" y="420687"/>
                </a:cxn>
                <a:cxn ang="0">
                  <a:pos x="420687" y="0"/>
                </a:cxn>
                <a:cxn ang="0">
                  <a:pos x="0" y="420687"/>
                </a:cxn>
                <a:cxn ang="0">
                  <a:pos x="0" y="420687"/>
                </a:cxn>
                <a:cxn ang="0">
                  <a:pos x="0" y="420687"/>
                </a:cxn>
              </a:cxnLst>
              <a:pathLst>
                <a:path w="530" h="543">
                  <a:moveTo>
                    <a:pt x="0" y="265"/>
                  </a:moveTo>
                  <a:cubicBezTo>
                    <a:pt x="0" y="360"/>
                    <a:pt x="50" y="448"/>
                    <a:pt x="132" y="495"/>
                  </a:cubicBezTo>
                  <a:cubicBezTo>
                    <a:pt x="214" y="543"/>
                    <a:pt x="316" y="543"/>
                    <a:pt x="398" y="495"/>
                  </a:cubicBezTo>
                  <a:cubicBezTo>
                    <a:pt x="480" y="448"/>
                    <a:pt x="530" y="360"/>
                    <a:pt x="530" y="265"/>
                  </a:cubicBezTo>
                  <a:cubicBezTo>
                    <a:pt x="530" y="119"/>
                    <a:pt x="412" y="0"/>
                    <a:pt x="265" y="0"/>
                  </a:cubicBezTo>
                  <a:cubicBezTo>
                    <a:pt x="119" y="0"/>
                    <a:pt x="0" y="119"/>
                    <a:pt x="0" y="265"/>
                  </a:cubicBezTo>
                  <a:close/>
                  <a:moveTo>
                    <a:pt x="0" y="265"/>
                  </a:moveTo>
                  <a:cubicBezTo>
                    <a:pt x="0" y="265"/>
                    <a:pt x="0" y="265"/>
                    <a:pt x="0" y="265"/>
                  </a:cubicBezTo>
                </a:path>
              </a:pathLst>
            </a:custGeom>
            <a:solidFill>
              <a:srgbClr val="98C5EA"/>
            </a:solidFill>
            <a:ln w="9525">
              <a:noFill/>
            </a:ln>
          </p:spPr>
          <p:txBody>
            <a:bodyPr/>
            <a:p>
              <a:endParaRPr lang="zh-CN" altLang="en-US"/>
            </a:p>
          </p:txBody>
        </p:sp>
        <p:sp>
          <p:nvSpPr>
            <p:cNvPr id="3196" name="Freeform 170"/>
            <p:cNvSpPr>
              <a:spLocks noEditPoints="1"/>
            </p:cNvSpPr>
            <p:nvPr>
              <p:custDataLst>
                <p:tags r:id="rId122"/>
              </p:custDataLst>
            </p:nvPr>
          </p:nvSpPr>
          <p:spPr>
            <a:xfrm>
              <a:off x="9767888" y="2841625"/>
              <a:ext cx="863600" cy="865187"/>
            </a:xfrm>
            <a:custGeom>
              <a:avLst/>
              <a:gdLst/>
              <a:ahLst/>
              <a:cxnLst>
                <a:cxn ang="0">
                  <a:pos x="431800" y="865187"/>
                </a:cxn>
                <a:cxn ang="0">
                  <a:pos x="0" y="431799"/>
                </a:cxn>
                <a:cxn ang="0">
                  <a:pos x="431800" y="0"/>
                </a:cxn>
                <a:cxn ang="0">
                  <a:pos x="863600" y="431799"/>
                </a:cxn>
                <a:cxn ang="0">
                  <a:pos x="431800" y="865187"/>
                </a:cxn>
                <a:cxn ang="0">
                  <a:pos x="431800" y="22224"/>
                </a:cxn>
                <a:cxn ang="0">
                  <a:pos x="22225" y="431799"/>
                </a:cxn>
                <a:cxn ang="0">
                  <a:pos x="431800" y="842962"/>
                </a:cxn>
                <a:cxn ang="0">
                  <a:pos x="841375" y="431799"/>
                </a:cxn>
                <a:cxn ang="0">
                  <a:pos x="431800" y="22224"/>
                </a:cxn>
                <a:cxn ang="0">
                  <a:pos x="431800" y="22224"/>
                </a:cxn>
                <a:cxn ang="0">
                  <a:pos x="431800" y="22224"/>
                </a:cxn>
              </a:cxnLst>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w="9525">
              <a:noFill/>
            </a:ln>
          </p:spPr>
          <p:txBody>
            <a:bodyPr/>
            <a:p>
              <a:endParaRPr lang="zh-CN" altLang="en-US"/>
            </a:p>
          </p:txBody>
        </p:sp>
        <p:sp>
          <p:nvSpPr>
            <p:cNvPr id="3197" name="Freeform 171"/>
            <p:cNvSpPr>
              <a:spLocks noEditPoints="1"/>
            </p:cNvSpPr>
            <p:nvPr>
              <p:custDataLst>
                <p:tags r:id="rId123"/>
              </p:custDataLst>
            </p:nvPr>
          </p:nvSpPr>
          <p:spPr>
            <a:xfrm>
              <a:off x="10117138" y="3190875"/>
              <a:ext cx="166688" cy="166687"/>
            </a:xfrm>
            <a:custGeom>
              <a:avLst/>
              <a:gdLst/>
              <a:ahLst/>
              <a:cxnLst>
                <a:cxn ang="0">
                  <a:pos x="0" y="82549"/>
                </a:cxn>
                <a:cxn ang="0">
                  <a:pos x="82550" y="166687"/>
                </a:cxn>
                <a:cxn ang="0">
                  <a:pos x="166688" y="82549"/>
                </a:cxn>
                <a:cxn ang="0">
                  <a:pos x="82550" y="0"/>
                </a:cxn>
                <a:cxn ang="0">
                  <a:pos x="0" y="82549"/>
                </a:cxn>
                <a:cxn ang="0">
                  <a:pos x="0" y="82549"/>
                </a:cxn>
                <a:cxn ang="0">
                  <a:pos x="0" y="82549"/>
                </a:cxn>
              </a:cxnLst>
              <a:pathLst>
                <a:path w="105" h="105">
                  <a:moveTo>
                    <a:pt x="0" y="52"/>
                  </a:moveTo>
                  <a:cubicBezTo>
                    <a:pt x="0" y="81"/>
                    <a:pt x="23" y="105"/>
                    <a:pt x="52" y="105"/>
                  </a:cubicBezTo>
                  <a:cubicBezTo>
                    <a:pt x="81" y="105"/>
                    <a:pt x="105" y="81"/>
                    <a:pt x="105" y="52"/>
                  </a:cubicBezTo>
                  <a:cubicBezTo>
                    <a:pt x="105" y="23"/>
                    <a:pt x="81" y="0"/>
                    <a:pt x="52" y="0"/>
                  </a:cubicBezTo>
                  <a:cubicBezTo>
                    <a:pt x="23" y="0"/>
                    <a:pt x="0" y="23"/>
                    <a:pt x="0" y="52"/>
                  </a:cubicBezTo>
                  <a:close/>
                  <a:moveTo>
                    <a:pt x="0" y="52"/>
                  </a:moveTo>
                  <a:cubicBezTo>
                    <a:pt x="0" y="52"/>
                    <a:pt x="0" y="52"/>
                    <a:pt x="0" y="52"/>
                  </a:cubicBezTo>
                </a:path>
              </a:pathLst>
            </a:custGeom>
            <a:solidFill>
              <a:srgbClr val="FFFFFF"/>
            </a:solidFill>
            <a:ln w="9525">
              <a:noFill/>
            </a:ln>
          </p:spPr>
          <p:txBody>
            <a:bodyPr/>
            <a:p>
              <a:endParaRPr lang="zh-CN" altLang="en-US"/>
            </a:p>
          </p:txBody>
        </p:sp>
        <p:sp>
          <p:nvSpPr>
            <p:cNvPr id="3198" name="Freeform 172"/>
            <p:cNvSpPr>
              <a:spLocks noEditPoints="1"/>
            </p:cNvSpPr>
            <p:nvPr>
              <p:custDataLst>
                <p:tags r:id="rId124"/>
              </p:custDataLst>
            </p:nvPr>
          </p:nvSpPr>
          <p:spPr>
            <a:xfrm>
              <a:off x="10093325" y="3168650"/>
              <a:ext cx="212725" cy="211137"/>
            </a:xfrm>
            <a:custGeom>
              <a:avLst/>
              <a:gdLst/>
              <a:ahLst/>
              <a:cxnLst>
                <a:cxn ang="0">
                  <a:pos x="106362" y="211137"/>
                </a:cxn>
                <a:cxn ang="0">
                  <a:pos x="0" y="104774"/>
                </a:cxn>
                <a:cxn ang="0">
                  <a:pos x="106362" y="0"/>
                </a:cxn>
                <a:cxn ang="0">
                  <a:pos x="212725" y="104774"/>
                </a:cxn>
                <a:cxn ang="0">
                  <a:pos x="106362" y="211137"/>
                </a:cxn>
                <a:cxn ang="0">
                  <a:pos x="106362" y="44449"/>
                </a:cxn>
                <a:cxn ang="0">
                  <a:pos x="106362" y="44449"/>
                </a:cxn>
                <a:cxn ang="0">
                  <a:pos x="106362" y="44449"/>
                </a:cxn>
                <a:cxn ang="0">
                  <a:pos x="106362" y="44449"/>
                </a:cxn>
              </a:cxnLst>
              <a:pathLst>
                <a:path w="134" h="133">
                  <a:moveTo>
                    <a:pt x="67" y="133"/>
                  </a:moveTo>
                  <a:cubicBezTo>
                    <a:pt x="30" y="133"/>
                    <a:pt x="0" y="103"/>
                    <a:pt x="0" y="66"/>
                  </a:cubicBezTo>
                  <a:cubicBezTo>
                    <a:pt x="0" y="30"/>
                    <a:pt x="30" y="0"/>
                    <a:pt x="67" y="0"/>
                  </a:cubicBezTo>
                  <a:cubicBezTo>
                    <a:pt x="104" y="0"/>
                    <a:pt x="134" y="30"/>
                    <a:pt x="134" y="66"/>
                  </a:cubicBezTo>
                  <a:cubicBezTo>
                    <a:pt x="134" y="103"/>
                    <a:pt x="104" y="133"/>
                    <a:pt x="67" y="133"/>
                  </a:cubicBezTo>
                  <a:close/>
                  <a:moveTo>
                    <a:pt x="67" y="28"/>
                  </a:moveTo>
                  <a:cubicBezTo>
                    <a:pt x="67" y="28"/>
                    <a:pt x="67" y="28"/>
                    <a:pt x="67" y="28"/>
                  </a:cubicBezTo>
                  <a:moveTo>
                    <a:pt x="67" y="28"/>
                  </a:moveTo>
                  <a:cubicBezTo>
                    <a:pt x="67" y="28"/>
                    <a:pt x="67" y="28"/>
                    <a:pt x="67" y="28"/>
                  </a:cubicBezTo>
                </a:path>
              </a:pathLst>
            </a:custGeom>
            <a:solidFill>
              <a:srgbClr val="4581BA"/>
            </a:solidFill>
            <a:ln w="9525">
              <a:noFill/>
            </a:ln>
          </p:spPr>
          <p:txBody>
            <a:bodyPr/>
            <a:p>
              <a:endParaRPr lang="zh-CN" altLang="en-US"/>
            </a:p>
          </p:txBody>
        </p:sp>
        <p:sp>
          <p:nvSpPr>
            <p:cNvPr id="3199" name="Freeform 173"/>
            <p:cNvSpPr>
              <a:spLocks noEditPoints="1"/>
            </p:cNvSpPr>
            <p:nvPr>
              <p:custDataLst>
                <p:tags r:id="rId125"/>
              </p:custDataLst>
            </p:nvPr>
          </p:nvSpPr>
          <p:spPr>
            <a:xfrm>
              <a:off x="10229850" y="2908300"/>
              <a:ext cx="304800" cy="322262"/>
            </a:xfrm>
            <a:custGeom>
              <a:avLst/>
              <a:gdLst/>
              <a:ahLst/>
              <a:cxnLst>
                <a:cxn ang="0">
                  <a:pos x="66675" y="322262"/>
                </a:cxn>
                <a:cxn ang="0">
                  <a:pos x="304800" y="96837"/>
                </a:cxn>
                <a:cxn ang="0">
                  <a:pos x="163512" y="0"/>
                </a:cxn>
                <a:cxn ang="0">
                  <a:pos x="0" y="263524"/>
                </a:cxn>
                <a:cxn ang="0">
                  <a:pos x="66675" y="322262"/>
                </a:cxn>
                <a:cxn ang="0">
                  <a:pos x="66675" y="322262"/>
                </a:cxn>
                <a:cxn ang="0">
                  <a:pos x="66675" y="322262"/>
                </a:cxn>
              </a:cxnLst>
              <a:pathLst>
                <a:path w="192" h="203">
                  <a:moveTo>
                    <a:pt x="42" y="203"/>
                  </a:moveTo>
                  <a:cubicBezTo>
                    <a:pt x="192" y="61"/>
                    <a:pt x="192" y="61"/>
                    <a:pt x="192" y="61"/>
                  </a:cubicBezTo>
                  <a:cubicBezTo>
                    <a:pt x="103" y="0"/>
                    <a:pt x="103" y="0"/>
                    <a:pt x="103" y="0"/>
                  </a:cubicBezTo>
                  <a:cubicBezTo>
                    <a:pt x="0" y="166"/>
                    <a:pt x="0" y="166"/>
                    <a:pt x="0" y="166"/>
                  </a:cubicBezTo>
                  <a:cubicBezTo>
                    <a:pt x="24" y="173"/>
                    <a:pt x="35" y="189"/>
                    <a:pt x="42" y="203"/>
                  </a:cubicBezTo>
                  <a:close/>
                  <a:moveTo>
                    <a:pt x="42" y="203"/>
                  </a:moveTo>
                  <a:cubicBezTo>
                    <a:pt x="42" y="203"/>
                    <a:pt x="42" y="203"/>
                    <a:pt x="42" y="203"/>
                  </a:cubicBezTo>
                </a:path>
              </a:pathLst>
            </a:custGeom>
            <a:solidFill>
              <a:srgbClr val="DDEDFA"/>
            </a:solidFill>
            <a:ln w="9525">
              <a:noFill/>
            </a:ln>
          </p:spPr>
          <p:txBody>
            <a:bodyPr/>
            <a:p>
              <a:endParaRPr lang="zh-CN" altLang="en-US"/>
            </a:p>
          </p:txBody>
        </p:sp>
        <p:sp>
          <p:nvSpPr>
            <p:cNvPr id="3200" name="Freeform 174"/>
            <p:cNvSpPr>
              <a:spLocks noEditPoints="1"/>
            </p:cNvSpPr>
            <p:nvPr>
              <p:custDataLst>
                <p:tags r:id="rId126"/>
              </p:custDataLst>
            </p:nvPr>
          </p:nvSpPr>
          <p:spPr>
            <a:xfrm>
              <a:off x="10194925" y="2859088"/>
              <a:ext cx="198438" cy="312737"/>
            </a:xfrm>
            <a:custGeom>
              <a:avLst/>
              <a:gdLst/>
              <a:ahLst/>
              <a:cxnLst>
                <a:cxn ang="0">
                  <a:pos x="4762" y="309562"/>
                </a:cxn>
                <a:cxn ang="0">
                  <a:pos x="34925" y="312737"/>
                </a:cxn>
                <a:cxn ang="0">
                  <a:pos x="198438" y="49212"/>
                </a:cxn>
                <a:cxn ang="0">
                  <a:pos x="104775" y="0"/>
                </a:cxn>
                <a:cxn ang="0">
                  <a:pos x="4762" y="311149"/>
                </a:cxn>
                <a:cxn ang="0">
                  <a:pos x="4762" y="309562"/>
                </a:cxn>
                <a:cxn ang="0">
                  <a:pos x="4762" y="309562"/>
                </a:cxn>
                <a:cxn ang="0">
                  <a:pos x="4762" y="309562"/>
                </a:cxn>
              </a:cxnLst>
              <a:pathLst>
                <a:path w="125" h="197">
                  <a:moveTo>
                    <a:pt x="3" y="195"/>
                  </a:moveTo>
                  <a:cubicBezTo>
                    <a:pt x="10" y="195"/>
                    <a:pt x="16" y="196"/>
                    <a:pt x="22" y="197"/>
                  </a:cubicBezTo>
                  <a:cubicBezTo>
                    <a:pt x="125" y="31"/>
                    <a:pt x="125" y="31"/>
                    <a:pt x="125" y="31"/>
                  </a:cubicBezTo>
                  <a:cubicBezTo>
                    <a:pt x="66" y="0"/>
                    <a:pt x="66" y="0"/>
                    <a:pt x="66" y="0"/>
                  </a:cubicBezTo>
                  <a:cubicBezTo>
                    <a:pt x="3" y="196"/>
                    <a:pt x="3" y="196"/>
                    <a:pt x="3" y="196"/>
                  </a:cubicBezTo>
                  <a:cubicBezTo>
                    <a:pt x="6" y="195"/>
                    <a:pt x="0" y="195"/>
                    <a:pt x="3" y="195"/>
                  </a:cubicBezTo>
                  <a:close/>
                  <a:moveTo>
                    <a:pt x="3" y="195"/>
                  </a:moveTo>
                  <a:cubicBezTo>
                    <a:pt x="3" y="195"/>
                    <a:pt x="3" y="195"/>
                    <a:pt x="3" y="195"/>
                  </a:cubicBezTo>
                </a:path>
              </a:pathLst>
            </a:custGeom>
            <a:solidFill>
              <a:srgbClr val="FFFFFF"/>
            </a:solidFill>
            <a:ln w="9525">
              <a:noFill/>
            </a:ln>
          </p:spPr>
          <p:txBody>
            <a:bodyPr/>
            <a:p>
              <a:endParaRPr lang="zh-CN" altLang="en-US"/>
            </a:p>
          </p:txBody>
        </p:sp>
        <p:sp>
          <p:nvSpPr>
            <p:cNvPr id="3201" name="Freeform 175"/>
            <p:cNvSpPr>
              <a:spLocks noEditPoints="1"/>
            </p:cNvSpPr>
            <p:nvPr>
              <p:custDataLst>
                <p:tags r:id="rId127"/>
              </p:custDataLst>
            </p:nvPr>
          </p:nvSpPr>
          <p:spPr>
            <a:xfrm>
              <a:off x="9866313" y="3319463"/>
              <a:ext cx="304800" cy="322262"/>
            </a:xfrm>
            <a:custGeom>
              <a:avLst/>
              <a:gdLst/>
              <a:ahLst/>
              <a:cxnLst>
                <a:cxn ang="0">
                  <a:pos x="238125" y="0"/>
                </a:cxn>
                <a:cxn ang="0">
                  <a:pos x="0" y="227012"/>
                </a:cxn>
                <a:cxn ang="0">
                  <a:pos x="141287" y="322262"/>
                </a:cxn>
                <a:cxn ang="0">
                  <a:pos x="304800" y="57149"/>
                </a:cxn>
                <a:cxn ang="0">
                  <a:pos x="238125" y="0"/>
                </a:cxn>
                <a:cxn ang="0">
                  <a:pos x="238125" y="0"/>
                </a:cxn>
                <a:cxn ang="0">
                  <a:pos x="238125" y="0"/>
                </a:cxn>
              </a:cxnLst>
              <a:pathLst>
                <a:path w="192" h="203">
                  <a:moveTo>
                    <a:pt x="150" y="0"/>
                  </a:moveTo>
                  <a:cubicBezTo>
                    <a:pt x="0" y="143"/>
                    <a:pt x="0" y="143"/>
                    <a:pt x="0" y="143"/>
                  </a:cubicBezTo>
                  <a:cubicBezTo>
                    <a:pt x="89" y="203"/>
                    <a:pt x="89" y="203"/>
                    <a:pt x="89" y="203"/>
                  </a:cubicBezTo>
                  <a:cubicBezTo>
                    <a:pt x="192" y="36"/>
                    <a:pt x="192" y="36"/>
                    <a:pt x="192" y="36"/>
                  </a:cubicBezTo>
                  <a:cubicBezTo>
                    <a:pt x="168" y="30"/>
                    <a:pt x="157" y="14"/>
                    <a:pt x="150" y="0"/>
                  </a:cubicBezTo>
                  <a:close/>
                  <a:moveTo>
                    <a:pt x="150" y="0"/>
                  </a:moveTo>
                  <a:cubicBezTo>
                    <a:pt x="150" y="0"/>
                    <a:pt x="150" y="0"/>
                    <a:pt x="150" y="0"/>
                  </a:cubicBezTo>
                </a:path>
              </a:pathLst>
            </a:custGeom>
            <a:solidFill>
              <a:srgbClr val="DDEDFA"/>
            </a:solidFill>
            <a:ln w="9525">
              <a:noFill/>
            </a:ln>
          </p:spPr>
          <p:txBody>
            <a:bodyPr/>
            <a:p>
              <a:endParaRPr lang="zh-CN" altLang="en-US"/>
            </a:p>
          </p:txBody>
        </p:sp>
        <p:sp>
          <p:nvSpPr>
            <p:cNvPr id="3202" name="Freeform 176"/>
            <p:cNvSpPr>
              <a:spLocks noEditPoints="1"/>
            </p:cNvSpPr>
            <p:nvPr>
              <p:custDataLst>
                <p:tags r:id="rId128"/>
              </p:custDataLst>
            </p:nvPr>
          </p:nvSpPr>
          <p:spPr>
            <a:xfrm>
              <a:off x="10007600" y="3376613"/>
              <a:ext cx="198438" cy="314325"/>
            </a:xfrm>
            <a:custGeom>
              <a:avLst/>
              <a:gdLst/>
              <a:ahLst/>
              <a:cxnLst>
                <a:cxn ang="0">
                  <a:pos x="193675" y="4762"/>
                </a:cxn>
                <a:cxn ang="0">
                  <a:pos x="163512" y="0"/>
                </a:cxn>
                <a:cxn ang="0">
                  <a:pos x="0" y="265112"/>
                </a:cxn>
                <a:cxn ang="0">
                  <a:pos x="95250" y="314325"/>
                </a:cxn>
                <a:cxn ang="0">
                  <a:pos x="193675" y="3175"/>
                </a:cxn>
                <a:cxn ang="0">
                  <a:pos x="193675" y="4762"/>
                </a:cxn>
                <a:cxn ang="0">
                  <a:pos x="193675" y="4762"/>
                </a:cxn>
                <a:cxn ang="0">
                  <a:pos x="193675" y="4762"/>
                </a:cxn>
              </a:cxnLst>
              <a:pathLst>
                <a:path w="125" h="198">
                  <a:moveTo>
                    <a:pt x="122" y="3"/>
                  </a:moveTo>
                  <a:cubicBezTo>
                    <a:pt x="115" y="3"/>
                    <a:pt x="109" y="2"/>
                    <a:pt x="103" y="0"/>
                  </a:cubicBezTo>
                  <a:cubicBezTo>
                    <a:pt x="0" y="167"/>
                    <a:pt x="0" y="167"/>
                    <a:pt x="0" y="167"/>
                  </a:cubicBezTo>
                  <a:cubicBezTo>
                    <a:pt x="60" y="198"/>
                    <a:pt x="60" y="198"/>
                    <a:pt x="60" y="198"/>
                  </a:cubicBezTo>
                  <a:cubicBezTo>
                    <a:pt x="122" y="2"/>
                    <a:pt x="122" y="2"/>
                    <a:pt x="122" y="2"/>
                  </a:cubicBezTo>
                  <a:cubicBezTo>
                    <a:pt x="118" y="3"/>
                    <a:pt x="125" y="3"/>
                    <a:pt x="122" y="3"/>
                  </a:cubicBezTo>
                  <a:close/>
                  <a:moveTo>
                    <a:pt x="122" y="3"/>
                  </a:moveTo>
                  <a:cubicBezTo>
                    <a:pt x="122" y="3"/>
                    <a:pt x="122" y="3"/>
                    <a:pt x="122" y="3"/>
                  </a:cubicBezTo>
                </a:path>
              </a:pathLst>
            </a:custGeom>
            <a:solidFill>
              <a:srgbClr val="FFFFFF"/>
            </a:solidFill>
            <a:ln w="9525">
              <a:noFill/>
            </a:ln>
          </p:spPr>
          <p:txBody>
            <a:bodyPr/>
            <a:p>
              <a:endParaRPr lang="zh-CN" altLang="en-US"/>
            </a:p>
          </p:txBody>
        </p:sp>
        <p:sp>
          <p:nvSpPr>
            <p:cNvPr id="3203" name="Freeform 177"/>
            <p:cNvSpPr>
              <a:spLocks noEditPoints="1"/>
            </p:cNvSpPr>
            <p:nvPr>
              <p:custDataLst>
                <p:tags r:id="rId129"/>
              </p:custDataLst>
            </p:nvPr>
          </p:nvSpPr>
          <p:spPr>
            <a:xfrm>
              <a:off x="9767888" y="2841625"/>
              <a:ext cx="863600" cy="865187"/>
            </a:xfrm>
            <a:custGeom>
              <a:avLst/>
              <a:gdLst/>
              <a:ahLst/>
              <a:cxnLst>
                <a:cxn ang="0">
                  <a:pos x="431800" y="865187"/>
                </a:cxn>
                <a:cxn ang="0">
                  <a:pos x="0" y="431799"/>
                </a:cxn>
                <a:cxn ang="0">
                  <a:pos x="431800" y="0"/>
                </a:cxn>
                <a:cxn ang="0">
                  <a:pos x="863600" y="431799"/>
                </a:cxn>
                <a:cxn ang="0">
                  <a:pos x="431800" y="865187"/>
                </a:cxn>
                <a:cxn ang="0">
                  <a:pos x="431800" y="22224"/>
                </a:cxn>
                <a:cxn ang="0">
                  <a:pos x="22225" y="431799"/>
                </a:cxn>
                <a:cxn ang="0">
                  <a:pos x="431800" y="842962"/>
                </a:cxn>
                <a:cxn ang="0">
                  <a:pos x="841375" y="431799"/>
                </a:cxn>
                <a:cxn ang="0">
                  <a:pos x="431800" y="22224"/>
                </a:cxn>
                <a:cxn ang="0">
                  <a:pos x="431800" y="22224"/>
                </a:cxn>
                <a:cxn ang="0">
                  <a:pos x="431800" y="22224"/>
                </a:cxn>
              </a:cxnLst>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w="9525">
              <a:noFill/>
            </a:ln>
          </p:spPr>
          <p:txBody>
            <a:bodyPr/>
            <a:p>
              <a:endParaRPr lang="zh-CN" altLang="en-US"/>
            </a:p>
          </p:txBody>
        </p:sp>
        <p:sp>
          <p:nvSpPr>
            <p:cNvPr id="3204" name="Freeform 178"/>
            <p:cNvSpPr>
              <a:spLocks noEditPoints="1"/>
            </p:cNvSpPr>
            <p:nvPr>
              <p:custDataLst>
                <p:tags r:id="rId130"/>
              </p:custDataLst>
            </p:nvPr>
          </p:nvSpPr>
          <p:spPr>
            <a:xfrm>
              <a:off x="11031538" y="2270125"/>
              <a:ext cx="706438" cy="709612"/>
            </a:xfrm>
            <a:custGeom>
              <a:avLst/>
              <a:gdLst/>
              <a:ahLst/>
              <a:cxnLst>
                <a:cxn ang="0">
                  <a:pos x="355600" y="0"/>
                </a:cxn>
                <a:cxn ang="0">
                  <a:pos x="493712" y="28639"/>
                </a:cxn>
                <a:cxn ang="0">
                  <a:pos x="604837" y="105009"/>
                </a:cxn>
                <a:cxn ang="0">
                  <a:pos x="679450" y="217974"/>
                </a:cxn>
                <a:cxn ang="0">
                  <a:pos x="706438" y="354806"/>
                </a:cxn>
                <a:cxn ang="0">
                  <a:pos x="679450" y="483681"/>
                </a:cxn>
                <a:cxn ang="0">
                  <a:pos x="612775" y="588691"/>
                </a:cxn>
                <a:cxn ang="0">
                  <a:pos x="596900" y="620512"/>
                </a:cxn>
                <a:cxn ang="0">
                  <a:pos x="609600" y="644378"/>
                </a:cxn>
                <a:cxn ang="0">
                  <a:pos x="682625" y="668244"/>
                </a:cxn>
                <a:cxn ang="0">
                  <a:pos x="650875" y="682564"/>
                </a:cxn>
                <a:cxn ang="0">
                  <a:pos x="527050" y="703247"/>
                </a:cxn>
                <a:cxn ang="0">
                  <a:pos x="458787" y="708020"/>
                </a:cxn>
                <a:cxn ang="0">
                  <a:pos x="404812" y="708020"/>
                </a:cxn>
                <a:cxn ang="0">
                  <a:pos x="360362" y="706429"/>
                </a:cxn>
                <a:cxn ang="0">
                  <a:pos x="322262" y="701656"/>
                </a:cxn>
                <a:cxn ang="0">
                  <a:pos x="195262" y="665062"/>
                </a:cxn>
                <a:cxn ang="0">
                  <a:pos x="92075" y="587100"/>
                </a:cxn>
                <a:cxn ang="0">
                  <a:pos x="25400" y="478908"/>
                </a:cxn>
                <a:cxn ang="0">
                  <a:pos x="1587" y="348441"/>
                </a:cxn>
                <a:cxn ang="0">
                  <a:pos x="30162" y="211610"/>
                </a:cxn>
                <a:cxn ang="0">
                  <a:pos x="106362" y="100236"/>
                </a:cxn>
                <a:cxn ang="0">
                  <a:pos x="219075" y="27047"/>
                </a:cxn>
                <a:cxn ang="0">
                  <a:pos x="355600" y="0"/>
                </a:cxn>
                <a:cxn ang="0">
                  <a:pos x="200025" y="353214"/>
                </a:cxn>
                <a:cxn ang="0">
                  <a:pos x="185737" y="318211"/>
                </a:cxn>
                <a:cxn ang="0">
                  <a:pos x="150812" y="303892"/>
                </a:cxn>
                <a:cxn ang="0">
                  <a:pos x="114300" y="318211"/>
                </a:cxn>
                <a:cxn ang="0">
                  <a:pos x="100012" y="353214"/>
                </a:cxn>
                <a:cxn ang="0">
                  <a:pos x="114300" y="389809"/>
                </a:cxn>
                <a:cxn ang="0">
                  <a:pos x="150812" y="404128"/>
                </a:cxn>
                <a:cxn ang="0">
                  <a:pos x="185737" y="389809"/>
                </a:cxn>
                <a:cxn ang="0">
                  <a:pos x="200025" y="353214"/>
                </a:cxn>
                <a:cxn ang="0">
                  <a:pos x="401637" y="353214"/>
                </a:cxn>
                <a:cxn ang="0">
                  <a:pos x="385762" y="316620"/>
                </a:cxn>
                <a:cxn ang="0">
                  <a:pos x="349250" y="302301"/>
                </a:cxn>
                <a:cxn ang="0">
                  <a:pos x="312737" y="316620"/>
                </a:cxn>
                <a:cxn ang="0">
                  <a:pos x="298450" y="353214"/>
                </a:cxn>
                <a:cxn ang="0">
                  <a:pos x="312737" y="389809"/>
                </a:cxn>
                <a:cxn ang="0">
                  <a:pos x="349250" y="404128"/>
                </a:cxn>
                <a:cxn ang="0">
                  <a:pos x="385762" y="389809"/>
                </a:cxn>
                <a:cxn ang="0">
                  <a:pos x="401637" y="353214"/>
                </a:cxn>
                <a:cxn ang="0">
                  <a:pos x="600075" y="353214"/>
                </a:cxn>
                <a:cxn ang="0">
                  <a:pos x="585787" y="316620"/>
                </a:cxn>
                <a:cxn ang="0">
                  <a:pos x="549275" y="302301"/>
                </a:cxn>
                <a:cxn ang="0">
                  <a:pos x="512762" y="316620"/>
                </a:cxn>
                <a:cxn ang="0">
                  <a:pos x="498475" y="353214"/>
                </a:cxn>
                <a:cxn ang="0">
                  <a:pos x="512762" y="388218"/>
                </a:cxn>
                <a:cxn ang="0">
                  <a:pos x="549275" y="404128"/>
                </a:cxn>
                <a:cxn ang="0">
                  <a:pos x="585787" y="388218"/>
                </a:cxn>
                <a:cxn ang="0">
                  <a:pos x="600075" y="353214"/>
                </a:cxn>
                <a:cxn ang="0">
                  <a:pos x="600075" y="353214"/>
                </a:cxn>
                <a:cxn ang="0">
                  <a:pos x="600075" y="353214"/>
                </a:cxn>
              </a:cxnLst>
              <a:pathLst>
                <a:path w="445" h="446">
                  <a:moveTo>
                    <a:pt x="224" y="0"/>
                  </a:moveTo>
                  <a:cubicBezTo>
                    <a:pt x="255" y="0"/>
                    <a:pt x="284" y="6"/>
                    <a:pt x="311" y="18"/>
                  </a:cubicBezTo>
                  <a:cubicBezTo>
                    <a:pt x="338" y="30"/>
                    <a:pt x="361" y="46"/>
                    <a:pt x="381" y="66"/>
                  </a:cubicBezTo>
                  <a:cubicBezTo>
                    <a:pt x="401" y="86"/>
                    <a:pt x="416" y="110"/>
                    <a:pt x="428" y="137"/>
                  </a:cubicBezTo>
                  <a:cubicBezTo>
                    <a:pt x="439" y="164"/>
                    <a:pt x="445" y="193"/>
                    <a:pt x="445" y="223"/>
                  </a:cubicBezTo>
                  <a:cubicBezTo>
                    <a:pt x="444" y="252"/>
                    <a:pt x="438" y="279"/>
                    <a:pt x="428" y="304"/>
                  </a:cubicBezTo>
                  <a:cubicBezTo>
                    <a:pt x="417" y="329"/>
                    <a:pt x="403" y="351"/>
                    <a:pt x="386" y="370"/>
                  </a:cubicBezTo>
                  <a:cubicBezTo>
                    <a:pt x="381" y="376"/>
                    <a:pt x="377" y="383"/>
                    <a:pt x="376" y="390"/>
                  </a:cubicBezTo>
                  <a:cubicBezTo>
                    <a:pt x="375" y="396"/>
                    <a:pt x="378" y="402"/>
                    <a:pt x="384" y="405"/>
                  </a:cubicBezTo>
                  <a:cubicBezTo>
                    <a:pt x="397" y="412"/>
                    <a:pt x="413" y="417"/>
                    <a:pt x="430" y="420"/>
                  </a:cubicBezTo>
                  <a:cubicBezTo>
                    <a:pt x="434" y="421"/>
                    <a:pt x="427" y="424"/>
                    <a:pt x="410" y="429"/>
                  </a:cubicBezTo>
                  <a:cubicBezTo>
                    <a:pt x="393" y="435"/>
                    <a:pt x="367" y="439"/>
                    <a:pt x="332" y="442"/>
                  </a:cubicBezTo>
                  <a:cubicBezTo>
                    <a:pt x="316" y="444"/>
                    <a:pt x="302" y="445"/>
                    <a:pt x="289" y="445"/>
                  </a:cubicBezTo>
                  <a:cubicBezTo>
                    <a:pt x="277" y="446"/>
                    <a:pt x="265" y="446"/>
                    <a:pt x="255" y="445"/>
                  </a:cubicBezTo>
                  <a:cubicBezTo>
                    <a:pt x="245" y="445"/>
                    <a:pt x="235" y="445"/>
                    <a:pt x="227" y="444"/>
                  </a:cubicBezTo>
                  <a:cubicBezTo>
                    <a:pt x="218" y="443"/>
                    <a:pt x="211" y="442"/>
                    <a:pt x="203" y="441"/>
                  </a:cubicBezTo>
                  <a:cubicBezTo>
                    <a:pt x="175" y="438"/>
                    <a:pt x="148" y="430"/>
                    <a:pt x="123" y="418"/>
                  </a:cubicBezTo>
                  <a:cubicBezTo>
                    <a:pt x="98" y="405"/>
                    <a:pt x="77" y="389"/>
                    <a:pt x="58" y="369"/>
                  </a:cubicBezTo>
                  <a:cubicBezTo>
                    <a:pt x="40" y="349"/>
                    <a:pt x="26" y="327"/>
                    <a:pt x="16" y="301"/>
                  </a:cubicBezTo>
                  <a:cubicBezTo>
                    <a:pt x="5" y="275"/>
                    <a:pt x="0" y="248"/>
                    <a:pt x="1" y="219"/>
                  </a:cubicBezTo>
                  <a:cubicBezTo>
                    <a:pt x="1" y="189"/>
                    <a:pt x="7" y="160"/>
                    <a:pt x="19" y="133"/>
                  </a:cubicBezTo>
                  <a:cubicBezTo>
                    <a:pt x="31" y="106"/>
                    <a:pt x="47" y="83"/>
                    <a:pt x="67" y="63"/>
                  </a:cubicBezTo>
                  <a:cubicBezTo>
                    <a:pt x="87" y="44"/>
                    <a:pt x="111" y="28"/>
                    <a:pt x="138" y="17"/>
                  </a:cubicBezTo>
                  <a:cubicBezTo>
                    <a:pt x="165" y="5"/>
                    <a:pt x="194" y="0"/>
                    <a:pt x="224" y="0"/>
                  </a:cubicBezTo>
                  <a:close/>
                  <a:moveTo>
                    <a:pt x="126" y="222"/>
                  </a:moveTo>
                  <a:cubicBezTo>
                    <a:pt x="126" y="213"/>
                    <a:pt x="123" y="206"/>
                    <a:pt x="117" y="200"/>
                  </a:cubicBezTo>
                  <a:cubicBezTo>
                    <a:pt x="111" y="194"/>
                    <a:pt x="103" y="191"/>
                    <a:pt x="95" y="191"/>
                  </a:cubicBezTo>
                  <a:cubicBezTo>
                    <a:pt x="86" y="191"/>
                    <a:pt x="78" y="194"/>
                    <a:pt x="72" y="200"/>
                  </a:cubicBezTo>
                  <a:cubicBezTo>
                    <a:pt x="66" y="206"/>
                    <a:pt x="63" y="213"/>
                    <a:pt x="63" y="222"/>
                  </a:cubicBezTo>
                  <a:cubicBezTo>
                    <a:pt x="63" y="231"/>
                    <a:pt x="66" y="238"/>
                    <a:pt x="72" y="245"/>
                  </a:cubicBezTo>
                  <a:cubicBezTo>
                    <a:pt x="78" y="251"/>
                    <a:pt x="86" y="254"/>
                    <a:pt x="95" y="254"/>
                  </a:cubicBezTo>
                  <a:cubicBezTo>
                    <a:pt x="103" y="254"/>
                    <a:pt x="111" y="251"/>
                    <a:pt x="117" y="245"/>
                  </a:cubicBezTo>
                  <a:cubicBezTo>
                    <a:pt x="123" y="238"/>
                    <a:pt x="126" y="231"/>
                    <a:pt x="126" y="222"/>
                  </a:cubicBezTo>
                  <a:close/>
                  <a:moveTo>
                    <a:pt x="253" y="222"/>
                  </a:moveTo>
                  <a:cubicBezTo>
                    <a:pt x="253" y="213"/>
                    <a:pt x="249" y="205"/>
                    <a:pt x="243" y="199"/>
                  </a:cubicBezTo>
                  <a:cubicBezTo>
                    <a:pt x="237" y="193"/>
                    <a:pt x="229" y="190"/>
                    <a:pt x="220" y="190"/>
                  </a:cubicBezTo>
                  <a:cubicBezTo>
                    <a:pt x="211" y="190"/>
                    <a:pt x="204" y="193"/>
                    <a:pt x="197" y="199"/>
                  </a:cubicBezTo>
                  <a:cubicBezTo>
                    <a:pt x="191" y="205"/>
                    <a:pt x="188" y="213"/>
                    <a:pt x="188" y="222"/>
                  </a:cubicBezTo>
                  <a:cubicBezTo>
                    <a:pt x="188" y="231"/>
                    <a:pt x="191" y="238"/>
                    <a:pt x="197" y="245"/>
                  </a:cubicBezTo>
                  <a:cubicBezTo>
                    <a:pt x="204" y="251"/>
                    <a:pt x="211" y="254"/>
                    <a:pt x="220" y="254"/>
                  </a:cubicBezTo>
                  <a:cubicBezTo>
                    <a:pt x="229" y="254"/>
                    <a:pt x="237" y="251"/>
                    <a:pt x="243" y="245"/>
                  </a:cubicBezTo>
                  <a:cubicBezTo>
                    <a:pt x="249" y="238"/>
                    <a:pt x="253" y="231"/>
                    <a:pt x="253" y="222"/>
                  </a:cubicBezTo>
                  <a:close/>
                  <a:moveTo>
                    <a:pt x="378" y="222"/>
                  </a:moveTo>
                  <a:cubicBezTo>
                    <a:pt x="378" y="213"/>
                    <a:pt x="375" y="205"/>
                    <a:pt x="369" y="199"/>
                  </a:cubicBezTo>
                  <a:cubicBezTo>
                    <a:pt x="362" y="193"/>
                    <a:pt x="355" y="190"/>
                    <a:pt x="346" y="190"/>
                  </a:cubicBezTo>
                  <a:cubicBezTo>
                    <a:pt x="337" y="190"/>
                    <a:pt x="329" y="193"/>
                    <a:pt x="323" y="199"/>
                  </a:cubicBezTo>
                  <a:cubicBezTo>
                    <a:pt x="317" y="205"/>
                    <a:pt x="314" y="213"/>
                    <a:pt x="314" y="222"/>
                  </a:cubicBezTo>
                  <a:cubicBezTo>
                    <a:pt x="314" y="230"/>
                    <a:pt x="317" y="238"/>
                    <a:pt x="323" y="244"/>
                  </a:cubicBezTo>
                  <a:cubicBezTo>
                    <a:pt x="329" y="251"/>
                    <a:pt x="337" y="254"/>
                    <a:pt x="346" y="254"/>
                  </a:cubicBezTo>
                  <a:cubicBezTo>
                    <a:pt x="355" y="254"/>
                    <a:pt x="362" y="251"/>
                    <a:pt x="369" y="244"/>
                  </a:cubicBezTo>
                  <a:cubicBezTo>
                    <a:pt x="375" y="238"/>
                    <a:pt x="378" y="230"/>
                    <a:pt x="378" y="222"/>
                  </a:cubicBezTo>
                  <a:close/>
                  <a:moveTo>
                    <a:pt x="378" y="222"/>
                  </a:moveTo>
                  <a:cubicBezTo>
                    <a:pt x="378" y="222"/>
                    <a:pt x="378" y="222"/>
                    <a:pt x="378" y="222"/>
                  </a:cubicBezTo>
                </a:path>
              </a:pathLst>
            </a:custGeom>
            <a:solidFill>
              <a:srgbClr val="E6E6E6"/>
            </a:solidFill>
            <a:ln w="9525">
              <a:noFill/>
            </a:ln>
          </p:spPr>
          <p:txBody>
            <a:bodyPr/>
            <a:p>
              <a:endParaRPr lang="zh-CN" altLang="en-US"/>
            </a:p>
          </p:txBody>
        </p:sp>
        <p:sp>
          <p:nvSpPr>
            <p:cNvPr id="3205" name="Freeform 179"/>
            <p:cNvSpPr>
              <a:spLocks noEditPoints="1"/>
            </p:cNvSpPr>
            <p:nvPr>
              <p:custDataLst>
                <p:tags r:id="rId131"/>
              </p:custDataLst>
            </p:nvPr>
          </p:nvSpPr>
          <p:spPr>
            <a:xfrm>
              <a:off x="10672763" y="2073275"/>
              <a:ext cx="706438" cy="711200"/>
            </a:xfrm>
            <a:custGeom>
              <a:avLst/>
              <a:gdLst/>
              <a:ahLst/>
              <a:cxnLst>
                <a:cxn ang="0">
                  <a:pos x="350837" y="1591"/>
                </a:cxn>
                <a:cxn ang="0">
                  <a:pos x="487362" y="27047"/>
                </a:cxn>
                <a:cxn ang="0">
                  <a:pos x="600075" y="101827"/>
                </a:cxn>
                <a:cxn ang="0">
                  <a:pos x="676275" y="213200"/>
                </a:cxn>
                <a:cxn ang="0">
                  <a:pos x="706438" y="350031"/>
                </a:cxn>
                <a:cxn ang="0">
                  <a:pos x="682625" y="480497"/>
                </a:cxn>
                <a:cxn ang="0">
                  <a:pos x="614362" y="588689"/>
                </a:cxn>
                <a:cxn ang="0">
                  <a:pos x="511175" y="665059"/>
                </a:cxn>
                <a:cxn ang="0">
                  <a:pos x="384175" y="703244"/>
                </a:cxn>
                <a:cxn ang="0">
                  <a:pos x="346075" y="708017"/>
                </a:cxn>
                <a:cxn ang="0">
                  <a:pos x="301625" y="709608"/>
                </a:cxn>
                <a:cxn ang="0">
                  <a:pos x="247650" y="709608"/>
                </a:cxn>
                <a:cxn ang="0">
                  <a:pos x="179387" y="704835"/>
                </a:cxn>
                <a:cxn ang="0">
                  <a:pos x="55562" y="684152"/>
                </a:cxn>
                <a:cxn ang="0">
                  <a:pos x="23812" y="669832"/>
                </a:cxn>
                <a:cxn ang="0">
                  <a:pos x="96837" y="645966"/>
                </a:cxn>
                <a:cxn ang="0">
                  <a:pos x="109537" y="620510"/>
                </a:cxn>
                <a:cxn ang="0">
                  <a:pos x="93662" y="590280"/>
                </a:cxn>
                <a:cxn ang="0">
                  <a:pos x="28575" y="485270"/>
                </a:cxn>
                <a:cxn ang="0">
                  <a:pos x="1587" y="356395"/>
                </a:cxn>
                <a:cxn ang="0">
                  <a:pos x="26987" y="219565"/>
                </a:cxn>
                <a:cxn ang="0">
                  <a:pos x="101600" y="106600"/>
                </a:cxn>
                <a:cxn ang="0">
                  <a:pos x="212725" y="30229"/>
                </a:cxn>
                <a:cxn ang="0">
                  <a:pos x="350837" y="1591"/>
                </a:cxn>
                <a:cxn ang="0">
                  <a:pos x="506412" y="354804"/>
                </a:cxn>
                <a:cxn ang="0">
                  <a:pos x="520700" y="389807"/>
                </a:cxn>
                <a:cxn ang="0">
                  <a:pos x="557212" y="405718"/>
                </a:cxn>
                <a:cxn ang="0">
                  <a:pos x="592137" y="389807"/>
                </a:cxn>
                <a:cxn ang="0">
                  <a:pos x="606425" y="354804"/>
                </a:cxn>
                <a:cxn ang="0">
                  <a:pos x="592137" y="319801"/>
                </a:cxn>
                <a:cxn ang="0">
                  <a:pos x="557212" y="305481"/>
                </a:cxn>
                <a:cxn ang="0">
                  <a:pos x="520700" y="319801"/>
                </a:cxn>
                <a:cxn ang="0">
                  <a:pos x="506412" y="354804"/>
                </a:cxn>
                <a:cxn ang="0">
                  <a:pos x="306387" y="354804"/>
                </a:cxn>
                <a:cxn ang="0">
                  <a:pos x="320675" y="391398"/>
                </a:cxn>
                <a:cxn ang="0">
                  <a:pos x="357187" y="405718"/>
                </a:cxn>
                <a:cxn ang="0">
                  <a:pos x="393700" y="391398"/>
                </a:cxn>
                <a:cxn ang="0">
                  <a:pos x="407987" y="354804"/>
                </a:cxn>
                <a:cxn ang="0">
                  <a:pos x="393700" y="318210"/>
                </a:cxn>
                <a:cxn ang="0">
                  <a:pos x="357187" y="303890"/>
                </a:cxn>
                <a:cxn ang="0">
                  <a:pos x="320675" y="318210"/>
                </a:cxn>
                <a:cxn ang="0">
                  <a:pos x="306387" y="354804"/>
                </a:cxn>
                <a:cxn ang="0">
                  <a:pos x="106362" y="354804"/>
                </a:cxn>
                <a:cxn ang="0">
                  <a:pos x="122237" y="389807"/>
                </a:cxn>
                <a:cxn ang="0">
                  <a:pos x="157162" y="405718"/>
                </a:cxn>
                <a:cxn ang="0">
                  <a:pos x="193675" y="389807"/>
                </a:cxn>
                <a:cxn ang="0">
                  <a:pos x="207962" y="354804"/>
                </a:cxn>
                <a:cxn ang="0">
                  <a:pos x="193675" y="318210"/>
                </a:cxn>
                <a:cxn ang="0">
                  <a:pos x="157162" y="303890"/>
                </a:cxn>
                <a:cxn ang="0">
                  <a:pos x="122237" y="318210"/>
                </a:cxn>
                <a:cxn ang="0">
                  <a:pos x="106362" y="354804"/>
                </a:cxn>
                <a:cxn ang="0">
                  <a:pos x="106362" y="354804"/>
                </a:cxn>
                <a:cxn ang="0">
                  <a:pos x="106362" y="354804"/>
                </a:cxn>
              </a:cxnLst>
              <a:pathLst>
                <a:path w="445" h="447">
                  <a:moveTo>
                    <a:pt x="221" y="1"/>
                  </a:moveTo>
                  <a:cubicBezTo>
                    <a:pt x="251" y="0"/>
                    <a:pt x="280" y="6"/>
                    <a:pt x="307" y="17"/>
                  </a:cubicBezTo>
                  <a:cubicBezTo>
                    <a:pt x="334" y="29"/>
                    <a:pt x="358" y="45"/>
                    <a:pt x="378" y="64"/>
                  </a:cubicBezTo>
                  <a:cubicBezTo>
                    <a:pt x="398" y="84"/>
                    <a:pt x="415" y="107"/>
                    <a:pt x="426" y="134"/>
                  </a:cubicBezTo>
                  <a:cubicBezTo>
                    <a:pt x="438" y="161"/>
                    <a:pt x="444" y="189"/>
                    <a:pt x="445" y="220"/>
                  </a:cubicBezTo>
                  <a:cubicBezTo>
                    <a:pt x="445" y="249"/>
                    <a:pt x="440" y="276"/>
                    <a:pt x="430" y="302"/>
                  </a:cubicBezTo>
                  <a:cubicBezTo>
                    <a:pt x="419" y="327"/>
                    <a:pt x="405" y="350"/>
                    <a:pt x="387" y="370"/>
                  </a:cubicBezTo>
                  <a:cubicBezTo>
                    <a:pt x="368" y="389"/>
                    <a:pt x="347" y="406"/>
                    <a:pt x="322" y="418"/>
                  </a:cubicBezTo>
                  <a:cubicBezTo>
                    <a:pt x="297" y="431"/>
                    <a:pt x="271" y="439"/>
                    <a:pt x="242" y="442"/>
                  </a:cubicBezTo>
                  <a:cubicBezTo>
                    <a:pt x="235" y="443"/>
                    <a:pt x="227" y="444"/>
                    <a:pt x="218" y="445"/>
                  </a:cubicBezTo>
                  <a:cubicBezTo>
                    <a:pt x="210" y="445"/>
                    <a:pt x="200" y="446"/>
                    <a:pt x="190" y="446"/>
                  </a:cubicBezTo>
                  <a:cubicBezTo>
                    <a:pt x="180" y="447"/>
                    <a:pt x="169" y="447"/>
                    <a:pt x="156" y="446"/>
                  </a:cubicBezTo>
                  <a:cubicBezTo>
                    <a:pt x="143" y="446"/>
                    <a:pt x="129" y="445"/>
                    <a:pt x="113" y="443"/>
                  </a:cubicBezTo>
                  <a:cubicBezTo>
                    <a:pt x="78" y="440"/>
                    <a:pt x="52" y="435"/>
                    <a:pt x="35" y="430"/>
                  </a:cubicBezTo>
                  <a:cubicBezTo>
                    <a:pt x="18" y="425"/>
                    <a:pt x="11" y="422"/>
                    <a:pt x="15" y="421"/>
                  </a:cubicBezTo>
                  <a:cubicBezTo>
                    <a:pt x="33" y="418"/>
                    <a:pt x="48" y="413"/>
                    <a:pt x="61" y="406"/>
                  </a:cubicBezTo>
                  <a:cubicBezTo>
                    <a:pt x="67" y="403"/>
                    <a:pt x="70" y="397"/>
                    <a:pt x="69" y="390"/>
                  </a:cubicBezTo>
                  <a:cubicBezTo>
                    <a:pt x="68" y="384"/>
                    <a:pt x="65" y="377"/>
                    <a:pt x="59" y="371"/>
                  </a:cubicBezTo>
                  <a:cubicBezTo>
                    <a:pt x="42" y="352"/>
                    <a:pt x="28" y="330"/>
                    <a:pt x="18" y="305"/>
                  </a:cubicBezTo>
                  <a:cubicBezTo>
                    <a:pt x="7" y="280"/>
                    <a:pt x="1" y="253"/>
                    <a:pt x="1" y="224"/>
                  </a:cubicBezTo>
                  <a:cubicBezTo>
                    <a:pt x="0" y="193"/>
                    <a:pt x="6" y="165"/>
                    <a:pt x="17" y="138"/>
                  </a:cubicBezTo>
                  <a:cubicBezTo>
                    <a:pt x="29" y="111"/>
                    <a:pt x="44" y="87"/>
                    <a:pt x="64" y="67"/>
                  </a:cubicBezTo>
                  <a:cubicBezTo>
                    <a:pt x="84" y="47"/>
                    <a:pt x="107" y="31"/>
                    <a:pt x="134" y="19"/>
                  </a:cubicBezTo>
                  <a:cubicBezTo>
                    <a:pt x="161" y="7"/>
                    <a:pt x="190" y="1"/>
                    <a:pt x="221" y="1"/>
                  </a:cubicBezTo>
                  <a:close/>
                  <a:moveTo>
                    <a:pt x="319" y="223"/>
                  </a:moveTo>
                  <a:cubicBezTo>
                    <a:pt x="319" y="232"/>
                    <a:pt x="322" y="239"/>
                    <a:pt x="328" y="245"/>
                  </a:cubicBezTo>
                  <a:cubicBezTo>
                    <a:pt x="334" y="252"/>
                    <a:pt x="342" y="255"/>
                    <a:pt x="351" y="255"/>
                  </a:cubicBezTo>
                  <a:cubicBezTo>
                    <a:pt x="359" y="255"/>
                    <a:pt x="367" y="252"/>
                    <a:pt x="373" y="245"/>
                  </a:cubicBezTo>
                  <a:cubicBezTo>
                    <a:pt x="379" y="239"/>
                    <a:pt x="382" y="232"/>
                    <a:pt x="382" y="223"/>
                  </a:cubicBezTo>
                  <a:cubicBezTo>
                    <a:pt x="382" y="214"/>
                    <a:pt x="379" y="207"/>
                    <a:pt x="373" y="201"/>
                  </a:cubicBezTo>
                  <a:cubicBezTo>
                    <a:pt x="367" y="195"/>
                    <a:pt x="359" y="192"/>
                    <a:pt x="351" y="192"/>
                  </a:cubicBezTo>
                  <a:cubicBezTo>
                    <a:pt x="342" y="192"/>
                    <a:pt x="334" y="195"/>
                    <a:pt x="328" y="201"/>
                  </a:cubicBezTo>
                  <a:cubicBezTo>
                    <a:pt x="322" y="207"/>
                    <a:pt x="319" y="214"/>
                    <a:pt x="319" y="223"/>
                  </a:cubicBezTo>
                  <a:close/>
                  <a:moveTo>
                    <a:pt x="193" y="223"/>
                  </a:moveTo>
                  <a:cubicBezTo>
                    <a:pt x="193" y="232"/>
                    <a:pt x="196" y="239"/>
                    <a:pt x="202" y="246"/>
                  </a:cubicBezTo>
                  <a:cubicBezTo>
                    <a:pt x="208" y="252"/>
                    <a:pt x="216" y="255"/>
                    <a:pt x="225" y="255"/>
                  </a:cubicBezTo>
                  <a:cubicBezTo>
                    <a:pt x="234" y="255"/>
                    <a:pt x="242" y="252"/>
                    <a:pt x="248" y="246"/>
                  </a:cubicBezTo>
                  <a:cubicBezTo>
                    <a:pt x="254" y="239"/>
                    <a:pt x="257" y="232"/>
                    <a:pt x="257" y="223"/>
                  </a:cubicBezTo>
                  <a:cubicBezTo>
                    <a:pt x="257" y="214"/>
                    <a:pt x="254" y="206"/>
                    <a:pt x="248" y="200"/>
                  </a:cubicBezTo>
                  <a:cubicBezTo>
                    <a:pt x="242" y="194"/>
                    <a:pt x="234" y="191"/>
                    <a:pt x="225" y="191"/>
                  </a:cubicBezTo>
                  <a:cubicBezTo>
                    <a:pt x="216" y="191"/>
                    <a:pt x="208" y="194"/>
                    <a:pt x="202" y="200"/>
                  </a:cubicBezTo>
                  <a:cubicBezTo>
                    <a:pt x="196" y="206"/>
                    <a:pt x="193" y="214"/>
                    <a:pt x="193" y="223"/>
                  </a:cubicBezTo>
                  <a:close/>
                  <a:moveTo>
                    <a:pt x="67" y="223"/>
                  </a:moveTo>
                  <a:cubicBezTo>
                    <a:pt x="67" y="231"/>
                    <a:pt x="70" y="239"/>
                    <a:pt x="77" y="245"/>
                  </a:cubicBezTo>
                  <a:cubicBezTo>
                    <a:pt x="83" y="252"/>
                    <a:pt x="90" y="255"/>
                    <a:pt x="99" y="255"/>
                  </a:cubicBezTo>
                  <a:cubicBezTo>
                    <a:pt x="108" y="255"/>
                    <a:pt x="116" y="252"/>
                    <a:pt x="122" y="245"/>
                  </a:cubicBezTo>
                  <a:cubicBezTo>
                    <a:pt x="128" y="239"/>
                    <a:pt x="131" y="231"/>
                    <a:pt x="131" y="223"/>
                  </a:cubicBezTo>
                  <a:cubicBezTo>
                    <a:pt x="131" y="214"/>
                    <a:pt x="128" y="206"/>
                    <a:pt x="122" y="200"/>
                  </a:cubicBezTo>
                  <a:cubicBezTo>
                    <a:pt x="116" y="194"/>
                    <a:pt x="108" y="191"/>
                    <a:pt x="99" y="191"/>
                  </a:cubicBezTo>
                  <a:cubicBezTo>
                    <a:pt x="90" y="191"/>
                    <a:pt x="83" y="194"/>
                    <a:pt x="77" y="200"/>
                  </a:cubicBezTo>
                  <a:cubicBezTo>
                    <a:pt x="70" y="206"/>
                    <a:pt x="67" y="214"/>
                    <a:pt x="67" y="223"/>
                  </a:cubicBezTo>
                  <a:close/>
                  <a:moveTo>
                    <a:pt x="67" y="223"/>
                  </a:moveTo>
                  <a:cubicBezTo>
                    <a:pt x="67" y="223"/>
                    <a:pt x="67" y="223"/>
                    <a:pt x="67" y="223"/>
                  </a:cubicBezTo>
                </a:path>
              </a:pathLst>
            </a:custGeom>
            <a:solidFill>
              <a:srgbClr val="F1F1F1"/>
            </a:solidFill>
            <a:ln w="9525">
              <a:noFill/>
            </a:ln>
          </p:spPr>
          <p:txBody>
            <a:bodyPr/>
            <a:p>
              <a:endParaRPr lang="zh-CN" altLang="en-US"/>
            </a:p>
          </p:txBody>
        </p:sp>
      </p:grpSp>
      <p:sp>
        <p:nvSpPr>
          <p:cNvPr id="138" name="KSO_TEMPLATE" hidden="1"/>
          <p:cNvSpPr/>
          <p:nvPr>
            <p:custDataLst>
              <p:tags r:id="rId13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 name="标题 1"/>
          <p:cNvSpPr>
            <a:spLocks noGrp="1"/>
          </p:cNvSpPr>
          <p:nvPr>
            <p:ph type="title"/>
          </p:nvPr>
        </p:nvSpPr>
        <p:spPr>
          <a:xfrm>
            <a:off x="876000" y="334800"/>
            <a:ext cx="10440000" cy="1368000"/>
          </a:xfrm>
        </p:spPr>
        <p:txBody>
          <a:bodyPr>
            <a:normAutofit/>
          </a:bodyPr>
          <a:lstStyle>
            <a:lvl1pPr>
              <a:defRPr sz="4000">
                <a:solidFill>
                  <a:schemeClr val="tx2">
                    <a:lumMod val="50000"/>
                  </a:schemeClr>
                </a:solidFill>
                <a:latin typeface="微软雅黑" panose="020B0503020204020204" charset="-122"/>
                <a:ea typeface="微软雅黑" panose="020B0503020204020204" charset="-122"/>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876000" y="1852295"/>
            <a:ext cx="10440000" cy="4320000"/>
          </a:xfrm>
        </p:spPr>
        <p:txBody>
          <a:bodyPr/>
          <a:lstStyle>
            <a:lvl1pPr>
              <a:defRPr>
                <a:solidFill>
                  <a:schemeClr val="tx2">
                    <a:lumMod val="50000"/>
                  </a:schemeClr>
                </a:solidFill>
                <a:latin typeface="微软雅黑" panose="020B0503020204020204" charset="-122"/>
                <a:ea typeface="微软雅黑" panose="020B0503020204020204" charset="-122"/>
              </a:defRPr>
            </a:lvl1pPr>
            <a:lvl2pPr>
              <a:defRPr>
                <a:solidFill>
                  <a:schemeClr val="tx2">
                    <a:lumMod val="50000"/>
                  </a:schemeClr>
                </a:solidFill>
                <a:latin typeface="微软雅黑" panose="020B0503020204020204" charset="-122"/>
                <a:ea typeface="微软雅黑" panose="020B0503020204020204" charset="-122"/>
              </a:defRPr>
            </a:lvl2pPr>
            <a:lvl3pPr>
              <a:defRPr>
                <a:solidFill>
                  <a:schemeClr val="tx2">
                    <a:lumMod val="50000"/>
                  </a:schemeClr>
                </a:solidFill>
                <a:latin typeface="微软雅黑" panose="020B0503020204020204" charset="-122"/>
                <a:ea typeface="微软雅黑" panose="020B0503020204020204" charset="-122"/>
              </a:defRPr>
            </a:lvl3pPr>
            <a:lvl4pPr>
              <a:defRPr>
                <a:solidFill>
                  <a:schemeClr val="tx2">
                    <a:lumMod val="50000"/>
                  </a:schemeClr>
                </a:solidFill>
                <a:latin typeface="微软雅黑" panose="020B0503020204020204" charset="-122"/>
                <a:ea typeface="微软雅黑" panose="020B0503020204020204" charset="-122"/>
              </a:defRPr>
            </a:lvl4pPr>
            <a:lvl5pPr>
              <a:defRPr>
                <a:solidFill>
                  <a:schemeClr val="tx2">
                    <a:lumMod val="50000"/>
                  </a:schemeClr>
                </a:solidFill>
                <a:latin typeface="微软雅黑" panose="020B0503020204020204" charset="-122"/>
                <a:ea typeface="微软雅黑" panose="020B050302020402020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33"/>
            </p:custDataLst>
          </p:nvPr>
        </p:nvSpPr>
        <p:spPr>
          <a:xfrm>
            <a:off x="879475" y="6350000"/>
            <a:ext cx="2700338" cy="315913"/>
          </a:xfrm>
          <a:prstGeom prst="rect">
            <a:avLst/>
          </a:prstGeom>
        </p:spPr>
        <p:txBody>
          <a:bodyPr vert="horz" lIns="91440" tIns="45720" rIns="91440" bIns="46800" rtlCol="0" anchor="ctr">
            <a:normAutofit/>
          </a:bodyPr>
          <a:lstStyle>
            <a:lvl1pPr>
              <a:defRPr>
                <a:latin typeface="微软雅黑" panose="020B0503020204020204" charset="-122"/>
                <a:ea typeface="微软雅黑" panose="020B0503020204020204" charset="-122"/>
              </a:defRPr>
            </a:lvl1p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
        <p:nvSpPr>
          <p:cNvPr id="5" name="页脚占位符 4"/>
          <p:cNvSpPr>
            <a:spLocks noGrp="1"/>
          </p:cNvSpPr>
          <p:nvPr>
            <p:ph type="ftr" sz="quarter" idx="11"/>
            <p:custDataLst>
              <p:tags r:id="rId134"/>
            </p:custDataLst>
          </p:nvPr>
        </p:nvSpPr>
        <p:spPr>
          <a:xfrm>
            <a:off x="4116388" y="6350000"/>
            <a:ext cx="3959225" cy="315913"/>
          </a:xfrm>
          <a:prstGeom prst="rect">
            <a:avLst/>
          </a:prstGeom>
        </p:spPr>
        <p:txBody>
          <a:bodyPr vert="horz" lIns="91440" tIns="45720" rIns="91440" bIns="46800" rtlCol="0" anchor="ctr">
            <a:normAutofit/>
          </a:bodyPr>
          <a:lstStyle>
            <a:lvl1pPr>
              <a:defRPr>
                <a:latin typeface="微软雅黑" panose="020B0503020204020204" charset="-122"/>
                <a:ea typeface="微软雅黑" panose="020B0503020204020204" charset="-122"/>
              </a:defRPr>
            </a:lvl1pPr>
          </a:lstStyle>
          <a:p>
            <a:pPr fontAlgn="auto"/>
            <a:endParaRPr lang="zh-CN" altLang="en-US" strike="noStrike" noProof="1" dirty="0"/>
          </a:p>
        </p:txBody>
      </p:sp>
      <p:sp>
        <p:nvSpPr>
          <p:cNvPr id="6" name="灯片编号占位符 5"/>
          <p:cNvSpPr>
            <a:spLocks noGrp="1"/>
          </p:cNvSpPr>
          <p:nvPr>
            <p:ph type="sldNum" sz="quarter" idx="12"/>
            <p:custDataLst>
              <p:tags r:id="rId135"/>
            </p:custDataLst>
          </p:nvPr>
        </p:nvSpPr>
        <p:spPr>
          <a:xfrm>
            <a:off x="8610600" y="6350000"/>
            <a:ext cx="2700338" cy="315913"/>
          </a:xfrm>
          <a:prstGeom prst="rect">
            <a:avLst/>
          </a:prstGeom>
        </p:spPr>
        <p:txBody>
          <a:bodyPr vert="horz" lIns="91440" tIns="45720" rIns="91440" bIns="46800" rtlCol="0" anchor="ctr">
            <a:normAutofit/>
          </a:bodyPr>
          <a:lstStyle>
            <a:lvl1pPr>
              <a:defRPr>
                <a:latin typeface="微软雅黑" panose="020B0503020204020204" charset="-122"/>
                <a:ea typeface="微软雅黑" panose="020B0503020204020204" charset="-122"/>
              </a:defRPr>
            </a:lvl1p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sp>
        <p:nvSpPr>
          <p:cNvPr id="4099" name="Freeform 6"/>
          <p:cNvSpPr/>
          <p:nvPr>
            <p:custDataLst>
              <p:tags r:id="rId2"/>
            </p:custDataLst>
          </p:nvPr>
        </p:nvSpPr>
        <p:spPr>
          <a:xfrm>
            <a:off x="-1587" y="3116263"/>
            <a:ext cx="12195175" cy="3743325"/>
          </a:xfrm>
          <a:custGeom>
            <a:avLst/>
            <a:gdLst/>
            <a:ahLst/>
            <a:cxnLst>
              <a:cxn ang="0">
                <a:pos x="0" y="2860675"/>
              </a:cxn>
              <a:cxn ang="0">
                <a:pos x="572863" y="2062162"/>
              </a:cxn>
              <a:cxn ang="0">
                <a:pos x="1428192" y="93662"/>
              </a:cxn>
              <a:cxn ang="0">
                <a:pos x="2451730" y="1784350"/>
              </a:cxn>
              <a:cxn ang="0">
                <a:pos x="3711712" y="1946275"/>
              </a:cxn>
              <a:cxn ang="0">
                <a:pos x="6161856" y="1460500"/>
              </a:cxn>
              <a:cxn ang="0">
                <a:pos x="8350164" y="1876425"/>
              </a:cxn>
              <a:cxn ang="0">
                <a:pos x="10276636" y="2062162"/>
              </a:cxn>
              <a:cxn ang="0">
                <a:pos x="11274784" y="1598612"/>
              </a:cxn>
              <a:cxn ang="0">
                <a:pos x="12195175" y="2555875"/>
              </a:cxn>
              <a:cxn ang="0">
                <a:pos x="12187240" y="3743325"/>
              </a:cxn>
              <a:cxn ang="0">
                <a:pos x="0" y="3743325"/>
              </a:cxn>
              <a:cxn ang="0">
                <a:pos x="0" y="2860675"/>
              </a:cxn>
            </a:cxnLst>
            <a:pathLst>
              <a:path w="7685" h="2358">
                <a:moveTo>
                  <a:pt x="0" y="1802"/>
                </a:moveTo>
                <a:cubicBezTo>
                  <a:pt x="0" y="1802"/>
                  <a:pt x="331" y="1649"/>
                  <a:pt x="361" y="1299"/>
                </a:cubicBezTo>
                <a:cubicBezTo>
                  <a:pt x="391" y="949"/>
                  <a:pt x="616" y="117"/>
                  <a:pt x="900" y="59"/>
                </a:cubicBezTo>
                <a:cubicBezTo>
                  <a:pt x="1185" y="0"/>
                  <a:pt x="1470" y="861"/>
                  <a:pt x="1545" y="1124"/>
                </a:cubicBezTo>
                <a:cubicBezTo>
                  <a:pt x="1620" y="1386"/>
                  <a:pt x="1980" y="1634"/>
                  <a:pt x="2339" y="1226"/>
                </a:cubicBezTo>
                <a:cubicBezTo>
                  <a:pt x="2699" y="817"/>
                  <a:pt x="3568" y="774"/>
                  <a:pt x="3883" y="920"/>
                </a:cubicBezTo>
                <a:cubicBezTo>
                  <a:pt x="4198" y="1065"/>
                  <a:pt x="4872" y="1197"/>
                  <a:pt x="5262" y="1182"/>
                </a:cubicBezTo>
                <a:cubicBezTo>
                  <a:pt x="5651" y="1168"/>
                  <a:pt x="6161" y="1153"/>
                  <a:pt x="6476" y="1299"/>
                </a:cubicBezTo>
                <a:cubicBezTo>
                  <a:pt x="6790" y="1445"/>
                  <a:pt x="6895" y="861"/>
                  <a:pt x="7105" y="1007"/>
                </a:cubicBezTo>
                <a:cubicBezTo>
                  <a:pt x="7315" y="1153"/>
                  <a:pt x="7685" y="1610"/>
                  <a:pt x="7685" y="1610"/>
                </a:cubicBezTo>
                <a:cubicBezTo>
                  <a:pt x="7680" y="2358"/>
                  <a:pt x="7680" y="2358"/>
                  <a:pt x="7680" y="2358"/>
                </a:cubicBezTo>
                <a:cubicBezTo>
                  <a:pt x="0" y="2358"/>
                  <a:pt x="0" y="2358"/>
                  <a:pt x="0" y="2358"/>
                </a:cubicBezTo>
                <a:lnTo>
                  <a:pt x="0" y="1802"/>
                </a:lnTo>
                <a:close/>
              </a:path>
            </a:pathLst>
          </a:custGeom>
          <a:solidFill>
            <a:schemeClr val="accent2"/>
          </a:solidFill>
          <a:ln w="9525">
            <a:noFill/>
          </a:ln>
        </p:spPr>
        <p:txBody>
          <a:bodyPr/>
          <a:p>
            <a:endParaRPr lang="zh-CN" altLang="en-US"/>
          </a:p>
        </p:txBody>
      </p:sp>
      <p:sp>
        <p:nvSpPr>
          <p:cNvPr id="7" name="Freeform 7"/>
          <p:cNvSpPr/>
          <p:nvPr>
            <p:custDataLst>
              <p:tags r:id="rId3"/>
            </p:custDataLst>
          </p:nvPr>
        </p:nvSpPr>
        <p:spPr bwMode="auto">
          <a:xfrm>
            <a:off x="2028825" y="4745038"/>
            <a:ext cx="10156825" cy="2114550"/>
          </a:xfrm>
          <a:custGeom>
            <a:avLst/>
            <a:gdLst>
              <a:gd name="T0" fmla="*/ 6401 w 6401"/>
              <a:gd name="T1" fmla="*/ 1332 h 1332"/>
              <a:gd name="T2" fmla="*/ 6401 w 6401"/>
              <a:gd name="T3" fmla="*/ 361 h 1332"/>
              <a:gd name="T4" fmla="*/ 5833 w 6401"/>
              <a:gd name="T5" fmla="*/ 513 h 1332"/>
              <a:gd name="T6" fmla="*/ 3917 w 6401"/>
              <a:gd name="T7" fmla="*/ 0 h 1332"/>
              <a:gd name="T8" fmla="*/ 1985 w 6401"/>
              <a:gd name="T9" fmla="*/ 597 h 1332"/>
              <a:gd name="T10" fmla="*/ 682 w 6401"/>
              <a:gd name="T11" fmla="*/ 750 h 1332"/>
              <a:gd name="T12" fmla="*/ 0 w 6401"/>
              <a:gd name="T13" fmla="*/ 1332 h 1332"/>
              <a:gd name="T14" fmla="*/ 6401 w 6401"/>
              <a:gd name="T15" fmla="*/ 1332 h 1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01" h="1332">
                <a:moveTo>
                  <a:pt x="6401" y="1332"/>
                </a:moveTo>
                <a:cubicBezTo>
                  <a:pt x="6401" y="361"/>
                  <a:pt x="6401" y="361"/>
                  <a:pt x="6401" y="361"/>
                </a:cubicBezTo>
                <a:cubicBezTo>
                  <a:pt x="6221" y="418"/>
                  <a:pt x="6023" y="487"/>
                  <a:pt x="5833" y="513"/>
                </a:cubicBezTo>
                <a:cubicBezTo>
                  <a:pt x="5332" y="583"/>
                  <a:pt x="4660" y="0"/>
                  <a:pt x="3917" y="0"/>
                </a:cubicBezTo>
                <a:cubicBezTo>
                  <a:pt x="3174" y="0"/>
                  <a:pt x="2101" y="536"/>
                  <a:pt x="1985" y="597"/>
                </a:cubicBezTo>
                <a:cubicBezTo>
                  <a:pt x="1909" y="637"/>
                  <a:pt x="1131" y="490"/>
                  <a:pt x="682" y="750"/>
                </a:cubicBezTo>
                <a:cubicBezTo>
                  <a:pt x="411" y="906"/>
                  <a:pt x="158" y="1157"/>
                  <a:pt x="0" y="1332"/>
                </a:cubicBezTo>
                <a:lnTo>
                  <a:pt x="6401" y="1332"/>
                </a:lnTo>
                <a:close/>
              </a:path>
            </a:pathLst>
          </a:custGeom>
          <a:solidFill>
            <a:schemeClr val="accent3">
              <a:lumMod val="75000"/>
            </a:schemeClr>
          </a:solidFill>
          <a:ln>
            <a:noFill/>
          </a:ln>
        </p:spPr>
        <p:txBody>
          <a:bodyPr vert="horz" wrap="square" lIns="91440" tIns="45720" rIns="91440" bIns="45720" numCol="1" anchor="t" anchorCtr="0" compatLnSpc="1"/>
          <a:lstStyle/>
          <a:p>
            <a:pPr fontAlgn="auto"/>
            <a:endParaRPr lang="zh-CN" altLang="en-US" strike="noStrike" noProof="1" dirty="0">
              <a:latin typeface="微软雅黑" panose="020B0503020204020204" charset="-122"/>
              <a:ea typeface="微软雅黑" panose="020B0503020204020204" charset="-122"/>
            </a:endParaRPr>
          </a:p>
        </p:txBody>
      </p:sp>
      <p:sp>
        <p:nvSpPr>
          <p:cNvPr id="2" name="矩形 1"/>
          <p:cNvSpPr/>
          <p:nvPr>
            <p:custDataLst>
              <p:tags r:id="rId4"/>
            </p:custDataLst>
          </p:nvPr>
        </p:nvSpPr>
        <p:spPr>
          <a:xfrm>
            <a:off x="831850" y="698500"/>
            <a:ext cx="10528300" cy="546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latin typeface="微软雅黑" panose="020B0503020204020204" charset="-122"/>
              <a:ea typeface="微软雅黑" panose="020B0503020204020204" charset="-122"/>
            </a:endParaRPr>
          </a:p>
        </p:txBody>
      </p:sp>
      <p:grpSp>
        <p:nvGrpSpPr>
          <p:cNvPr id="4102" name="组合 51"/>
          <p:cNvGrpSpPr/>
          <p:nvPr/>
        </p:nvGrpSpPr>
        <p:grpSpPr>
          <a:xfrm>
            <a:off x="7835900" y="3640138"/>
            <a:ext cx="3332163" cy="2519362"/>
            <a:chOff x="6119813" y="1327150"/>
            <a:chExt cx="5618163" cy="4246563"/>
          </a:xfrm>
        </p:grpSpPr>
        <p:sp>
          <p:nvSpPr>
            <p:cNvPr id="4103" name="Freeform 51"/>
            <p:cNvSpPr>
              <a:spLocks noEditPoints="1"/>
            </p:cNvSpPr>
            <p:nvPr>
              <p:custDataLst>
                <p:tags r:id="rId5"/>
              </p:custDataLst>
            </p:nvPr>
          </p:nvSpPr>
          <p:spPr>
            <a:xfrm>
              <a:off x="9231313" y="3797300"/>
              <a:ext cx="831850" cy="831850"/>
            </a:xfrm>
            <a:custGeom>
              <a:avLst/>
              <a:gdLst/>
              <a:ahLst/>
              <a:cxnLst>
                <a:cxn ang="0">
                  <a:pos x="0" y="415925"/>
                </a:cxn>
                <a:cxn ang="0">
                  <a:pos x="415925" y="831850"/>
                </a:cxn>
                <a:cxn ang="0">
                  <a:pos x="831850" y="415925"/>
                </a:cxn>
                <a:cxn ang="0">
                  <a:pos x="415925" y="0"/>
                </a:cxn>
                <a:cxn ang="0">
                  <a:pos x="0" y="415925"/>
                </a:cxn>
                <a:cxn ang="0">
                  <a:pos x="0" y="415925"/>
                </a:cxn>
                <a:cxn ang="0">
                  <a:pos x="0" y="415925"/>
                </a:cxn>
              </a:cxnLst>
              <a:pathLst>
                <a:path w="524" h="524">
                  <a:moveTo>
                    <a:pt x="0" y="262"/>
                  </a:moveTo>
                  <a:cubicBezTo>
                    <a:pt x="0" y="407"/>
                    <a:pt x="117" y="524"/>
                    <a:pt x="262" y="524"/>
                  </a:cubicBezTo>
                  <a:cubicBezTo>
                    <a:pt x="407" y="524"/>
                    <a:pt x="524" y="407"/>
                    <a:pt x="524" y="262"/>
                  </a:cubicBezTo>
                  <a:cubicBezTo>
                    <a:pt x="524" y="117"/>
                    <a:pt x="407" y="0"/>
                    <a:pt x="262" y="0"/>
                  </a:cubicBezTo>
                  <a:cubicBezTo>
                    <a:pt x="117" y="0"/>
                    <a:pt x="0" y="117"/>
                    <a:pt x="0" y="262"/>
                  </a:cubicBezTo>
                  <a:close/>
                  <a:moveTo>
                    <a:pt x="0" y="262"/>
                  </a:moveTo>
                  <a:cubicBezTo>
                    <a:pt x="0" y="262"/>
                    <a:pt x="0" y="262"/>
                    <a:pt x="0" y="262"/>
                  </a:cubicBezTo>
                </a:path>
              </a:pathLst>
            </a:custGeom>
            <a:solidFill>
              <a:srgbClr val="AEECFF"/>
            </a:solidFill>
            <a:ln w="9525">
              <a:noFill/>
            </a:ln>
          </p:spPr>
          <p:txBody>
            <a:bodyPr/>
            <a:p>
              <a:endParaRPr lang="zh-CN" altLang="en-US"/>
            </a:p>
          </p:txBody>
        </p:sp>
        <p:sp>
          <p:nvSpPr>
            <p:cNvPr id="4104" name="Freeform 52"/>
            <p:cNvSpPr>
              <a:spLocks noEditPoints="1"/>
            </p:cNvSpPr>
            <p:nvPr>
              <p:custDataLst>
                <p:tags r:id="rId6"/>
              </p:custDataLst>
            </p:nvPr>
          </p:nvSpPr>
          <p:spPr>
            <a:xfrm>
              <a:off x="9215438" y="3860800"/>
              <a:ext cx="830263" cy="496887"/>
            </a:xfrm>
            <a:custGeom>
              <a:avLst/>
              <a:gdLst/>
              <a:ahLst/>
              <a:cxnLst>
                <a:cxn ang="0">
                  <a:pos x="644525" y="44449"/>
                </a:cxn>
                <a:cxn ang="0">
                  <a:pos x="600075" y="0"/>
                </a:cxn>
                <a:cxn ang="0">
                  <a:pos x="22225" y="274637"/>
                </a:cxn>
                <a:cxn ang="0">
                  <a:pos x="25400" y="452437"/>
                </a:cxn>
                <a:cxn ang="0">
                  <a:pos x="644525" y="44449"/>
                </a:cxn>
                <a:cxn ang="0">
                  <a:pos x="565150" y="149224"/>
                </a:cxn>
                <a:cxn ang="0">
                  <a:pos x="284162" y="398462"/>
                </a:cxn>
                <a:cxn ang="0">
                  <a:pos x="377825" y="455612"/>
                </a:cxn>
                <a:cxn ang="0">
                  <a:pos x="609600" y="180974"/>
                </a:cxn>
                <a:cxn ang="0">
                  <a:pos x="565150" y="149224"/>
                </a:cxn>
                <a:cxn ang="0">
                  <a:pos x="642937" y="192087"/>
                </a:cxn>
                <a:cxn ang="0">
                  <a:pos x="527050" y="474662"/>
                </a:cxn>
                <a:cxn ang="0">
                  <a:pos x="630237" y="474662"/>
                </a:cxn>
                <a:cxn ang="0">
                  <a:pos x="685800" y="207962"/>
                </a:cxn>
                <a:cxn ang="0">
                  <a:pos x="642937" y="192087"/>
                </a:cxn>
                <a:cxn ang="0">
                  <a:pos x="730250" y="171449"/>
                </a:cxn>
                <a:cxn ang="0">
                  <a:pos x="730250" y="496887"/>
                </a:cxn>
                <a:cxn ang="0">
                  <a:pos x="830263" y="473074"/>
                </a:cxn>
                <a:cxn ang="0">
                  <a:pos x="769937" y="171449"/>
                </a:cxn>
                <a:cxn ang="0">
                  <a:pos x="730250" y="171449"/>
                </a:cxn>
                <a:cxn ang="0">
                  <a:pos x="730250" y="171449"/>
                </a:cxn>
                <a:cxn ang="0">
                  <a:pos x="730250" y="171449"/>
                </a:cxn>
              </a:cxnLst>
              <a:pathLst>
                <a:path w="523" h="313">
                  <a:moveTo>
                    <a:pt x="406" y="28"/>
                  </a:moveTo>
                  <a:cubicBezTo>
                    <a:pt x="378" y="0"/>
                    <a:pt x="378" y="0"/>
                    <a:pt x="378" y="0"/>
                  </a:cubicBezTo>
                  <a:cubicBezTo>
                    <a:pt x="14" y="173"/>
                    <a:pt x="14" y="173"/>
                    <a:pt x="14" y="173"/>
                  </a:cubicBezTo>
                  <a:cubicBezTo>
                    <a:pt x="14" y="173"/>
                    <a:pt x="0" y="224"/>
                    <a:pt x="16" y="285"/>
                  </a:cubicBezTo>
                  <a:cubicBezTo>
                    <a:pt x="121" y="217"/>
                    <a:pt x="333" y="76"/>
                    <a:pt x="406" y="28"/>
                  </a:cubicBezTo>
                  <a:close/>
                  <a:moveTo>
                    <a:pt x="356" y="94"/>
                  </a:moveTo>
                  <a:cubicBezTo>
                    <a:pt x="179" y="251"/>
                    <a:pt x="179" y="251"/>
                    <a:pt x="179" y="251"/>
                  </a:cubicBezTo>
                  <a:cubicBezTo>
                    <a:pt x="238" y="287"/>
                    <a:pt x="238" y="287"/>
                    <a:pt x="238" y="287"/>
                  </a:cubicBezTo>
                  <a:cubicBezTo>
                    <a:pt x="384" y="114"/>
                    <a:pt x="384" y="114"/>
                    <a:pt x="384" y="114"/>
                  </a:cubicBezTo>
                  <a:lnTo>
                    <a:pt x="356" y="94"/>
                  </a:lnTo>
                  <a:close/>
                  <a:moveTo>
                    <a:pt x="405" y="121"/>
                  </a:moveTo>
                  <a:cubicBezTo>
                    <a:pt x="332" y="299"/>
                    <a:pt x="332" y="299"/>
                    <a:pt x="332" y="299"/>
                  </a:cubicBezTo>
                  <a:cubicBezTo>
                    <a:pt x="397" y="299"/>
                    <a:pt x="397" y="299"/>
                    <a:pt x="397" y="299"/>
                  </a:cubicBezTo>
                  <a:cubicBezTo>
                    <a:pt x="432" y="131"/>
                    <a:pt x="432" y="131"/>
                    <a:pt x="432" y="131"/>
                  </a:cubicBezTo>
                  <a:lnTo>
                    <a:pt x="405" y="121"/>
                  </a:lnTo>
                  <a:close/>
                  <a:moveTo>
                    <a:pt x="460" y="108"/>
                  </a:moveTo>
                  <a:cubicBezTo>
                    <a:pt x="460" y="313"/>
                    <a:pt x="460" y="313"/>
                    <a:pt x="460" y="313"/>
                  </a:cubicBezTo>
                  <a:cubicBezTo>
                    <a:pt x="523" y="298"/>
                    <a:pt x="523" y="298"/>
                    <a:pt x="523" y="298"/>
                  </a:cubicBezTo>
                  <a:cubicBezTo>
                    <a:pt x="485" y="108"/>
                    <a:pt x="485" y="108"/>
                    <a:pt x="485" y="108"/>
                  </a:cubicBezTo>
                  <a:lnTo>
                    <a:pt x="460" y="108"/>
                  </a:lnTo>
                  <a:close/>
                  <a:moveTo>
                    <a:pt x="460" y="108"/>
                  </a:moveTo>
                  <a:cubicBezTo>
                    <a:pt x="460" y="108"/>
                    <a:pt x="460" y="108"/>
                    <a:pt x="460" y="108"/>
                  </a:cubicBezTo>
                </a:path>
              </a:pathLst>
            </a:custGeom>
            <a:solidFill>
              <a:srgbClr val="E3FAFF"/>
            </a:solidFill>
            <a:ln w="9525">
              <a:noFill/>
            </a:ln>
          </p:spPr>
          <p:txBody>
            <a:bodyPr/>
            <a:p>
              <a:endParaRPr lang="zh-CN" altLang="en-US"/>
            </a:p>
          </p:txBody>
        </p:sp>
        <p:sp>
          <p:nvSpPr>
            <p:cNvPr id="4105" name="Freeform 53"/>
            <p:cNvSpPr>
              <a:spLocks noEditPoints="1"/>
            </p:cNvSpPr>
            <p:nvPr>
              <p:custDataLst>
                <p:tags r:id="rId7"/>
              </p:custDataLst>
            </p:nvPr>
          </p:nvSpPr>
          <p:spPr>
            <a:xfrm>
              <a:off x="9755188" y="3797300"/>
              <a:ext cx="290513" cy="290512"/>
            </a:xfrm>
            <a:custGeom>
              <a:avLst/>
              <a:gdLst/>
              <a:ahLst/>
              <a:cxnLst>
                <a:cxn ang="0">
                  <a:pos x="0" y="144462"/>
                </a:cxn>
                <a:cxn ang="0">
                  <a:pos x="146050" y="290512"/>
                </a:cxn>
                <a:cxn ang="0">
                  <a:pos x="290513" y="144462"/>
                </a:cxn>
                <a:cxn ang="0">
                  <a:pos x="146050" y="0"/>
                </a:cxn>
                <a:cxn ang="0">
                  <a:pos x="0" y="144462"/>
                </a:cxn>
                <a:cxn ang="0">
                  <a:pos x="0" y="144462"/>
                </a:cxn>
                <a:cxn ang="0">
                  <a:pos x="0" y="144462"/>
                </a:cxn>
              </a:cxnLst>
              <a:pathLst>
                <a:path w="183" h="183">
                  <a:moveTo>
                    <a:pt x="0" y="91"/>
                  </a:moveTo>
                  <a:cubicBezTo>
                    <a:pt x="0" y="142"/>
                    <a:pt x="41" y="183"/>
                    <a:pt x="92" y="183"/>
                  </a:cubicBezTo>
                  <a:cubicBezTo>
                    <a:pt x="142" y="183"/>
                    <a:pt x="183" y="142"/>
                    <a:pt x="183" y="91"/>
                  </a:cubicBezTo>
                  <a:cubicBezTo>
                    <a:pt x="183" y="41"/>
                    <a:pt x="142" y="0"/>
                    <a:pt x="92" y="0"/>
                  </a:cubicBezTo>
                  <a:cubicBezTo>
                    <a:pt x="41" y="0"/>
                    <a:pt x="0" y="41"/>
                    <a:pt x="0" y="91"/>
                  </a:cubicBezTo>
                  <a:close/>
                  <a:moveTo>
                    <a:pt x="0" y="91"/>
                  </a:moveTo>
                  <a:cubicBezTo>
                    <a:pt x="0" y="91"/>
                    <a:pt x="0" y="91"/>
                    <a:pt x="0" y="91"/>
                  </a:cubicBezTo>
                </a:path>
              </a:pathLst>
            </a:custGeom>
            <a:solidFill>
              <a:srgbClr val="FFFF5F"/>
            </a:solidFill>
            <a:ln w="9525">
              <a:noFill/>
            </a:ln>
          </p:spPr>
          <p:txBody>
            <a:bodyPr/>
            <a:p>
              <a:endParaRPr lang="zh-CN" altLang="en-US"/>
            </a:p>
          </p:txBody>
        </p:sp>
        <p:sp>
          <p:nvSpPr>
            <p:cNvPr id="4106" name="Freeform 54"/>
            <p:cNvSpPr>
              <a:spLocks noEditPoints="1"/>
            </p:cNvSpPr>
            <p:nvPr>
              <p:custDataLst>
                <p:tags r:id="rId8"/>
              </p:custDataLst>
            </p:nvPr>
          </p:nvSpPr>
          <p:spPr>
            <a:xfrm>
              <a:off x="9244013" y="4102100"/>
              <a:ext cx="684213" cy="527050"/>
            </a:xfrm>
            <a:custGeom>
              <a:avLst/>
              <a:gdLst/>
              <a:ahLst/>
              <a:cxnLst>
                <a:cxn ang="0">
                  <a:pos x="403225" y="527050"/>
                </a:cxn>
                <a:cxn ang="0">
                  <a:pos x="684213" y="417512"/>
                </a:cxn>
                <a:cxn ang="0">
                  <a:pos x="655637" y="369887"/>
                </a:cxn>
                <a:cxn ang="0">
                  <a:pos x="330200" y="44450"/>
                </a:cxn>
                <a:cxn ang="0">
                  <a:pos x="171450" y="44450"/>
                </a:cxn>
                <a:cxn ang="0">
                  <a:pos x="0" y="214312"/>
                </a:cxn>
                <a:cxn ang="0">
                  <a:pos x="403225" y="527050"/>
                </a:cxn>
                <a:cxn ang="0">
                  <a:pos x="403225" y="527050"/>
                </a:cxn>
                <a:cxn ang="0">
                  <a:pos x="403225" y="527050"/>
                </a:cxn>
              </a:cxnLst>
              <a:pathLst>
                <a:path w="431" h="332">
                  <a:moveTo>
                    <a:pt x="254" y="332"/>
                  </a:moveTo>
                  <a:cubicBezTo>
                    <a:pt x="322" y="332"/>
                    <a:pt x="384" y="306"/>
                    <a:pt x="431" y="263"/>
                  </a:cubicBezTo>
                  <a:cubicBezTo>
                    <a:pt x="428" y="252"/>
                    <a:pt x="422" y="242"/>
                    <a:pt x="413" y="233"/>
                  </a:cubicBezTo>
                  <a:cubicBezTo>
                    <a:pt x="208" y="28"/>
                    <a:pt x="208" y="28"/>
                    <a:pt x="208" y="28"/>
                  </a:cubicBezTo>
                  <a:cubicBezTo>
                    <a:pt x="180" y="0"/>
                    <a:pt x="135" y="0"/>
                    <a:pt x="108" y="28"/>
                  </a:cubicBezTo>
                  <a:cubicBezTo>
                    <a:pt x="0" y="135"/>
                    <a:pt x="0" y="135"/>
                    <a:pt x="0" y="135"/>
                  </a:cubicBezTo>
                  <a:cubicBezTo>
                    <a:pt x="29" y="249"/>
                    <a:pt x="132" y="332"/>
                    <a:pt x="254" y="332"/>
                  </a:cubicBezTo>
                  <a:close/>
                  <a:moveTo>
                    <a:pt x="254" y="332"/>
                  </a:moveTo>
                  <a:cubicBezTo>
                    <a:pt x="254" y="332"/>
                    <a:pt x="254" y="332"/>
                    <a:pt x="254" y="332"/>
                  </a:cubicBezTo>
                </a:path>
              </a:pathLst>
            </a:custGeom>
            <a:solidFill>
              <a:srgbClr val="66BF47"/>
            </a:solidFill>
            <a:ln w="9525">
              <a:noFill/>
            </a:ln>
          </p:spPr>
          <p:txBody>
            <a:bodyPr/>
            <a:p>
              <a:endParaRPr lang="zh-CN" altLang="en-US"/>
            </a:p>
          </p:txBody>
        </p:sp>
        <p:sp>
          <p:nvSpPr>
            <p:cNvPr id="4107" name="Freeform 55"/>
            <p:cNvSpPr>
              <a:spLocks noEditPoints="1"/>
            </p:cNvSpPr>
            <p:nvPr>
              <p:custDataLst>
                <p:tags r:id="rId9"/>
              </p:custDataLst>
            </p:nvPr>
          </p:nvSpPr>
          <p:spPr>
            <a:xfrm>
              <a:off x="9442450" y="4179888"/>
              <a:ext cx="604838" cy="449262"/>
            </a:xfrm>
            <a:custGeom>
              <a:avLst/>
              <a:gdLst/>
              <a:ahLst/>
              <a:cxnLst>
                <a:cxn ang="0">
                  <a:pos x="0" y="395287"/>
                </a:cxn>
                <a:cxn ang="0">
                  <a:pos x="204787" y="449262"/>
                </a:cxn>
                <a:cxn ang="0">
                  <a:pos x="604838" y="146049"/>
                </a:cxn>
                <a:cxn ang="0">
                  <a:pos x="503237" y="44449"/>
                </a:cxn>
                <a:cxn ang="0">
                  <a:pos x="344487" y="44449"/>
                </a:cxn>
                <a:cxn ang="0">
                  <a:pos x="19050" y="369887"/>
                </a:cxn>
                <a:cxn ang="0">
                  <a:pos x="0" y="395287"/>
                </a:cxn>
                <a:cxn ang="0">
                  <a:pos x="0" y="395287"/>
                </a:cxn>
                <a:cxn ang="0">
                  <a:pos x="0" y="395287"/>
                </a:cxn>
              </a:cxnLst>
              <a:pathLst>
                <a:path w="381" h="283">
                  <a:moveTo>
                    <a:pt x="0" y="249"/>
                  </a:moveTo>
                  <a:cubicBezTo>
                    <a:pt x="39" y="272"/>
                    <a:pt x="84" y="283"/>
                    <a:pt x="129" y="283"/>
                  </a:cubicBezTo>
                  <a:cubicBezTo>
                    <a:pt x="247" y="283"/>
                    <a:pt x="350" y="205"/>
                    <a:pt x="381" y="92"/>
                  </a:cubicBezTo>
                  <a:cubicBezTo>
                    <a:pt x="317" y="28"/>
                    <a:pt x="317" y="28"/>
                    <a:pt x="317" y="28"/>
                  </a:cubicBezTo>
                  <a:cubicBezTo>
                    <a:pt x="290" y="0"/>
                    <a:pt x="245" y="0"/>
                    <a:pt x="217" y="28"/>
                  </a:cubicBezTo>
                  <a:cubicBezTo>
                    <a:pt x="12" y="233"/>
                    <a:pt x="12" y="233"/>
                    <a:pt x="12" y="233"/>
                  </a:cubicBezTo>
                  <a:cubicBezTo>
                    <a:pt x="7" y="238"/>
                    <a:pt x="3" y="244"/>
                    <a:pt x="0" y="249"/>
                  </a:cubicBezTo>
                  <a:close/>
                  <a:moveTo>
                    <a:pt x="0" y="249"/>
                  </a:moveTo>
                  <a:cubicBezTo>
                    <a:pt x="0" y="249"/>
                    <a:pt x="0" y="249"/>
                    <a:pt x="0" y="249"/>
                  </a:cubicBezTo>
                </a:path>
              </a:pathLst>
            </a:custGeom>
            <a:solidFill>
              <a:srgbClr val="3FB018"/>
            </a:solidFill>
            <a:ln w="9525">
              <a:noFill/>
            </a:ln>
          </p:spPr>
          <p:txBody>
            <a:bodyPr/>
            <a:p>
              <a:endParaRPr lang="zh-CN" altLang="en-US"/>
            </a:p>
          </p:txBody>
        </p:sp>
        <p:sp>
          <p:nvSpPr>
            <p:cNvPr id="4108" name="Freeform 56"/>
            <p:cNvSpPr>
              <a:spLocks noEditPoints="1"/>
            </p:cNvSpPr>
            <p:nvPr>
              <p:custDataLst>
                <p:tags r:id="rId10"/>
              </p:custDataLst>
            </p:nvPr>
          </p:nvSpPr>
          <p:spPr>
            <a:xfrm>
              <a:off x="9321800" y="4313238"/>
              <a:ext cx="512763" cy="315912"/>
            </a:xfrm>
            <a:custGeom>
              <a:avLst/>
              <a:gdLst/>
              <a:ahLst/>
              <a:cxnLst>
                <a:cxn ang="0">
                  <a:pos x="325437" y="315912"/>
                </a:cxn>
                <a:cxn ang="0">
                  <a:pos x="512763" y="271462"/>
                </a:cxn>
                <a:cxn ang="0">
                  <a:pos x="290512" y="50799"/>
                </a:cxn>
                <a:cxn ang="0">
                  <a:pos x="109537" y="50799"/>
                </a:cxn>
                <a:cxn ang="0">
                  <a:pos x="0" y="160337"/>
                </a:cxn>
                <a:cxn ang="0">
                  <a:pos x="325437" y="315912"/>
                </a:cxn>
                <a:cxn ang="0">
                  <a:pos x="325437" y="315912"/>
                </a:cxn>
                <a:cxn ang="0">
                  <a:pos x="325437" y="315912"/>
                </a:cxn>
              </a:cxnLst>
              <a:pathLst>
                <a:path w="323" h="199">
                  <a:moveTo>
                    <a:pt x="205" y="199"/>
                  </a:moveTo>
                  <a:cubicBezTo>
                    <a:pt x="246" y="199"/>
                    <a:pt x="286" y="190"/>
                    <a:pt x="323" y="171"/>
                  </a:cubicBezTo>
                  <a:cubicBezTo>
                    <a:pt x="183" y="32"/>
                    <a:pt x="183" y="32"/>
                    <a:pt x="183" y="32"/>
                  </a:cubicBezTo>
                  <a:cubicBezTo>
                    <a:pt x="151" y="0"/>
                    <a:pt x="100" y="0"/>
                    <a:pt x="69" y="32"/>
                  </a:cubicBezTo>
                  <a:cubicBezTo>
                    <a:pt x="0" y="101"/>
                    <a:pt x="0" y="101"/>
                    <a:pt x="0" y="101"/>
                  </a:cubicBezTo>
                  <a:cubicBezTo>
                    <a:pt x="50" y="163"/>
                    <a:pt x="125" y="199"/>
                    <a:pt x="205" y="199"/>
                  </a:cubicBezTo>
                  <a:close/>
                  <a:moveTo>
                    <a:pt x="205" y="199"/>
                  </a:moveTo>
                  <a:cubicBezTo>
                    <a:pt x="205" y="199"/>
                    <a:pt x="205" y="199"/>
                    <a:pt x="205" y="199"/>
                  </a:cubicBezTo>
                </a:path>
              </a:pathLst>
            </a:custGeom>
            <a:solidFill>
              <a:srgbClr val="5AA93E"/>
            </a:solidFill>
            <a:ln w="9525">
              <a:noFill/>
            </a:ln>
          </p:spPr>
          <p:txBody>
            <a:bodyPr/>
            <a:p>
              <a:endParaRPr lang="zh-CN" altLang="en-US"/>
            </a:p>
          </p:txBody>
        </p:sp>
        <p:sp>
          <p:nvSpPr>
            <p:cNvPr id="4109" name="Freeform 57"/>
            <p:cNvSpPr/>
            <p:nvPr>
              <p:custDataLst>
                <p:tags r:id="rId11"/>
              </p:custDataLst>
            </p:nvPr>
          </p:nvSpPr>
          <p:spPr>
            <a:xfrm>
              <a:off x="9147175" y="4262438"/>
              <a:ext cx="706438" cy="228600"/>
            </a:xfrm>
            <a:custGeom>
              <a:avLst/>
              <a:gdLst/>
              <a:ahLst/>
              <a:cxnLst>
                <a:cxn ang="0">
                  <a:pos x="0" y="185737"/>
                </a:cxn>
                <a:cxn ang="0">
                  <a:pos x="88900" y="23812"/>
                </a:cxn>
                <a:cxn ang="0">
                  <a:pos x="155575" y="0"/>
                </a:cxn>
                <a:cxn ang="0">
                  <a:pos x="677862" y="0"/>
                </a:cxn>
                <a:cxn ang="0">
                  <a:pos x="701675" y="33337"/>
                </a:cxn>
                <a:cxn ang="0">
                  <a:pos x="706438" y="228600"/>
                </a:cxn>
                <a:cxn ang="0">
                  <a:pos x="0" y="185737"/>
                </a:cxn>
              </a:cxnLst>
              <a:pathLst>
                <a:path w="445" h="144">
                  <a:moveTo>
                    <a:pt x="0" y="117"/>
                  </a:moveTo>
                  <a:cubicBezTo>
                    <a:pt x="56" y="15"/>
                    <a:pt x="56" y="15"/>
                    <a:pt x="56" y="15"/>
                  </a:cubicBezTo>
                  <a:cubicBezTo>
                    <a:pt x="56" y="15"/>
                    <a:pt x="56" y="0"/>
                    <a:pt x="98" y="0"/>
                  </a:cubicBezTo>
                  <a:cubicBezTo>
                    <a:pt x="139" y="0"/>
                    <a:pt x="427" y="0"/>
                    <a:pt x="427" y="0"/>
                  </a:cubicBezTo>
                  <a:cubicBezTo>
                    <a:pt x="427" y="0"/>
                    <a:pt x="442" y="0"/>
                    <a:pt x="442" y="21"/>
                  </a:cubicBezTo>
                  <a:cubicBezTo>
                    <a:pt x="442" y="42"/>
                    <a:pt x="445" y="144"/>
                    <a:pt x="445" y="144"/>
                  </a:cubicBezTo>
                  <a:lnTo>
                    <a:pt x="0" y="117"/>
                  </a:lnTo>
                  <a:close/>
                </a:path>
              </a:pathLst>
            </a:custGeom>
            <a:solidFill>
              <a:srgbClr val="FFE068"/>
            </a:solidFill>
            <a:ln w="9525">
              <a:noFill/>
            </a:ln>
          </p:spPr>
          <p:txBody>
            <a:bodyPr/>
            <a:p>
              <a:endParaRPr lang="zh-CN" altLang="en-US"/>
            </a:p>
          </p:txBody>
        </p:sp>
        <p:sp>
          <p:nvSpPr>
            <p:cNvPr id="4110" name="Freeform 58"/>
            <p:cNvSpPr/>
            <p:nvPr>
              <p:custDataLst>
                <p:tags r:id="rId12"/>
              </p:custDataLst>
            </p:nvPr>
          </p:nvSpPr>
          <p:spPr>
            <a:xfrm>
              <a:off x="7870825" y="4335463"/>
              <a:ext cx="1301750" cy="1238250"/>
            </a:xfrm>
            <a:custGeom>
              <a:avLst/>
              <a:gdLst/>
              <a:ahLst/>
              <a:cxnLst>
                <a:cxn ang="0">
                  <a:pos x="1301750" y="76297"/>
                </a:cxn>
                <a:cxn ang="0">
                  <a:pos x="1268412" y="0"/>
                </a:cxn>
                <a:cxn ang="0">
                  <a:pos x="0" y="6358"/>
                </a:cxn>
                <a:cxn ang="0">
                  <a:pos x="0" y="1177847"/>
                </a:cxn>
                <a:cxn ang="0">
                  <a:pos x="65087" y="1225533"/>
                </a:cxn>
                <a:cxn ang="0">
                  <a:pos x="233362" y="1238250"/>
                </a:cxn>
                <a:cxn ang="0">
                  <a:pos x="350837" y="1109497"/>
                </a:cxn>
                <a:cxn ang="0">
                  <a:pos x="1301750" y="76297"/>
                </a:cxn>
              </a:cxnLst>
              <a:pathLst>
                <a:path w="820" h="779">
                  <a:moveTo>
                    <a:pt x="820" y="48"/>
                  </a:moveTo>
                  <a:cubicBezTo>
                    <a:pt x="799" y="0"/>
                    <a:pt x="799" y="0"/>
                    <a:pt x="799" y="0"/>
                  </a:cubicBezTo>
                  <a:cubicBezTo>
                    <a:pt x="0" y="4"/>
                    <a:pt x="0" y="4"/>
                    <a:pt x="0" y="4"/>
                  </a:cubicBezTo>
                  <a:cubicBezTo>
                    <a:pt x="0" y="741"/>
                    <a:pt x="0" y="741"/>
                    <a:pt x="0" y="741"/>
                  </a:cubicBezTo>
                  <a:cubicBezTo>
                    <a:pt x="0" y="741"/>
                    <a:pt x="11" y="767"/>
                    <a:pt x="41" y="771"/>
                  </a:cubicBezTo>
                  <a:cubicBezTo>
                    <a:pt x="71" y="776"/>
                    <a:pt x="147" y="779"/>
                    <a:pt x="147" y="779"/>
                  </a:cubicBezTo>
                  <a:cubicBezTo>
                    <a:pt x="221" y="698"/>
                    <a:pt x="221" y="698"/>
                    <a:pt x="221" y="698"/>
                  </a:cubicBezTo>
                  <a:lnTo>
                    <a:pt x="820" y="48"/>
                  </a:lnTo>
                  <a:close/>
                </a:path>
              </a:pathLst>
            </a:custGeom>
            <a:solidFill>
              <a:srgbClr val="FBCA42"/>
            </a:solidFill>
            <a:ln w="9525">
              <a:noFill/>
            </a:ln>
          </p:spPr>
          <p:txBody>
            <a:bodyPr/>
            <a:p>
              <a:endParaRPr lang="zh-CN" altLang="en-US"/>
            </a:p>
          </p:txBody>
        </p:sp>
        <p:sp>
          <p:nvSpPr>
            <p:cNvPr id="4111" name="Freeform 59"/>
            <p:cNvSpPr/>
            <p:nvPr>
              <p:custDataLst>
                <p:tags r:id="rId13"/>
              </p:custDataLst>
            </p:nvPr>
          </p:nvSpPr>
          <p:spPr>
            <a:xfrm>
              <a:off x="7951788" y="4360863"/>
              <a:ext cx="166688" cy="1212850"/>
            </a:xfrm>
            <a:custGeom>
              <a:avLst/>
              <a:gdLst/>
              <a:ahLst/>
              <a:cxnLst>
                <a:cxn ang="0">
                  <a:pos x="0" y="33381"/>
                </a:cxn>
                <a:cxn ang="0">
                  <a:pos x="0" y="1203312"/>
                </a:cxn>
                <a:cxn ang="0">
                  <a:pos x="152400" y="1212850"/>
                </a:cxn>
                <a:cxn ang="0">
                  <a:pos x="166688" y="1196954"/>
                </a:cxn>
                <a:cxn ang="0">
                  <a:pos x="166688" y="33381"/>
                </a:cxn>
                <a:cxn ang="0">
                  <a:pos x="160337" y="3179"/>
                </a:cxn>
                <a:cxn ang="0">
                  <a:pos x="6350" y="0"/>
                </a:cxn>
                <a:cxn ang="0">
                  <a:pos x="0" y="33381"/>
                </a:cxn>
              </a:cxnLst>
              <a:pathLst>
                <a:path w="105" h="763">
                  <a:moveTo>
                    <a:pt x="0" y="21"/>
                  </a:moveTo>
                  <a:cubicBezTo>
                    <a:pt x="0" y="757"/>
                    <a:pt x="0" y="757"/>
                    <a:pt x="0" y="757"/>
                  </a:cubicBezTo>
                  <a:cubicBezTo>
                    <a:pt x="34" y="761"/>
                    <a:pt x="96" y="763"/>
                    <a:pt x="96" y="763"/>
                  </a:cubicBezTo>
                  <a:cubicBezTo>
                    <a:pt x="105" y="753"/>
                    <a:pt x="105" y="753"/>
                    <a:pt x="105" y="753"/>
                  </a:cubicBezTo>
                  <a:cubicBezTo>
                    <a:pt x="105" y="21"/>
                    <a:pt x="105" y="21"/>
                    <a:pt x="105" y="21"/>
                  </a:cubicBezTo>
                  <a:cubicBezTo>
                    <a:pt x="105" y="14"/>
                    <a:pt x="104" y="8"/>
                    <a:pt x="101" y="2"/>
                  </a:cubicBezTo>
                  <a:cubicBezTo>
                    <a:pt x="4" y="0"/>
                    <a:pt x="4" y="0"/>
                    <a:pt x="4" y="0"/>
                  </a:cubicBezTo>
                  <a:cubicBezTo>
                    <a:pt x="2" y="7"/>
                    <a:pt x="0" y="14"/>
                    <a:pt x="0" y="21"/>
                  </a:cubicBezTo>
                  <a:close/>
                </a:path>
              </a:pathLst>
            </a:custGeom>
            <a:solidFill>
              <a:srgbClr val="F4B402"/>
            </a:solidFill>
            <a:ln w="9525">
              <a:noFill/>
            </a:ln>
          </p:spPr>
          <p:txBody>
            <a:bodyPr/>
            <a:p>
              <a:endParaRPr lang="zh-CN" altLang="en-US"/>
            </a:p>
          </p:txBody>
        </p:sp>
        <p:sp>
          <p:nvSpPr>
            <p:cNvPr id="4112" name="Freeform 60"/>
            <p:cNvSpPr/>
            <p:nvPr>
              <p:custDataLst>
                <p:tags r:id="rId14"/>
              </p:custDataLst>
            </p:nvPr>
          </p:nvSpPr>
          <p:spPr>
            <a:xfrm>
              <a:off x="7951788" y="5489575"/>
              <a:ext cx="152400" cy="84137"/>
            </a:xfrm>
            <a:custGeom>
              <a:avLst/>
              <a:gdLst/>
              <a:ahLst/>
              <a:cxnLst>
                <a:cxn ang="0">
                  <a:pos x="152400" y="84137"/>
                </a:cxn>
                <a:cxn ang="0">
                  <a:pos x="152400" y="84137"/>
                </a:cxn>
                <a:cxn ang="0">
                  <a:pos x="152400" y="84137"/>
                </a:cxn>
                <a:cxn ang="0">
                  <a:pos x="68262" y="0"/>
                </a:cxn>
                <a:cxn ang="0">
                  <a:pos x="0" y="74612"/>
                </a:cxn>
                <a:cxn ang="0">
                  <a:pos x="0" y="74612"/>
                </a:cxn>
                <a:cxn ang="0">
                  <a:pos x="152400" y="84137"/>
                </a:cxn>
              </a:cxnLst>
              <a:pathLst>
                <a:path w="96" h="53">
                  <a:moveTo>
                    <a:pt x="96" y="53"/>
                  </a:moveTo>
                  <a:cubicBezTo>
                    <a:pt x="96" y="53"/>
                    <a:pt x="96" y="53"/>
                    <a:pt x="96" y="53"/>
                  </a:cubicBezTo>
                  <a:cubicBezTo>
                    <a:pt x="96" y="53"/>
                    <a:pt x="96" y="53"/>
                    <a:pt x="96" y="53"/>
                  </a:cubicBezTo>
                  <a:cubicBezTo>
                    <a:pt x="43" y="0"/>
                    <a:pt x="43" y="0"/>
                    <a:pt x="43" y="0"/>
                  </a:cubicBezTo>
                  <a:cubicBezTo>
                    <a:pt x="43" y="0"/>
                    <a:pt x="39" y="37"/>
                    <a:pt x="0" y="47"/>
                  </a:cubicBezTo>
                  <a:cubicBezTo>
                    <a:pt x="0" y="47"/>
                    <a:pt x="0" y="47"/>
                    <a:pt x="0" y="47"/>
                  </a:cubicBezTo>
                  <a:cubicBezTo>
                    <a:pt x="34" y="51"/>
                    <a:pt x="96" y="53"/>
                    <a:pt x="96" y="53"/>
                  </a:cubicBezTo>
                  <a:close/>
                </a:path>
              </a:pathLst>
            </a:custGeom>
            <a:solidFill>
              <a:srgbClr val="FFE068"/>
            </a:solidFill>
            <a:ln w="9525">
              <a:noFill/>
            </a:ln>
          </p:spPr>
          <p:txBody>
            <a:bodyPr/>
            <a:p>
              <a:endParaRPr lang="zh-CN" altLang="en-US"/>
            </a:p>
          </p:txBody>
        </p:sp>
        <p:sp>
          <p:nvSpPr>
            <p:cNvPr id="4113" name="Freeform 61"/>
            <p:cNvSpPr/>
            <p:nvPr>
              <p:custDataLst>
                <p:tags r:id="rId15"/>
              </p:custDataLst>
            </p:nvPr>
          </p:nvSpPr>
          <p:spPr>
            <a:xfrm>
              <a:off x="7653338" y="4129088"/>
              <a:ext cx="776288" cy="1058862"/>
            </a:xfrm>
            <a:custGeom>
              <a:avLst/>
              <a:gdLst/>
              <a:ahLst/>
              <a:cxnLst>
                <a:cxn ang="0">
                  <a:pos x="217487" y="4762"/>
                </a:cxn>
                <a:cxn ang="0">
                  <a:pos x="766762" y="0"/>
                </a:cxn>
                <a:cxn ang="0">
                  <a:pos x="776288" y="1050924"/>
                </a:cxn>
                <a:cxn ang="0">
                  <a:pos x="4762" y="1058862"/>
                </a:cxn>
                <a:cxn ang="0">
                  <a:pos x="0" y="222249"/>
                </a:cxn>
                <a:cxn ang="0">
                  <a:pos x="217487" y="4762"/>
                </a:cxn>
              </a:cxnLst>
              <a:pathLst>
                <a:path w="489" h="667">
                  <a:moveTo>
                    <a:pt x="137" y="3"/>
                  </a:moveTo>
                  <a:lnTo>
                    <a:pt x="483" y="0"/>
                  </a:lnTo>
                  <a:lnTo>
                    <a:pt x="489" y="662"/>
                  </a:lnTo>
                  <a:lnTo>
                    <a:pt x="3" y="667"/>
                  </a:lnTo>
                  <a:lnTo>
                    <a:pt x="0" y="140"/>
                  </a:lnTo>
                  <a:lnTo>
                    <a:pt x="137" y="3"/>
                  </a:lnTo>
                  <a:close/>
                </a:path>
              </a:pathLst>
            </a:custGeom>
            <a:solidFill>
              <a:srgbClr val="33B679"/>
            </a:solidFill>
            <a:ln w="9525">
              <a:noFill/>
            </a:ln>
          </p:spPr>
          <p:txBody>
            <a:bodyPr/>
            <a:p>
              <a:endParaRPr lang="zh-CN" altLang="en-US"/>
            </a:p>
          </p:txBody>
        </p:sp>
        <p:sp>
          <p:nvSpPr>
            <p:cNvPr id="4114" name="Freeform 62"/>
            <p:cNvSpPr/>
            <p:nvPr>
              <p:custDataLst>
                <p:tags r:id="rId16"/>
              </p:custDataLst>
            </p:nvPr>
          </p:nvSpPr>
          <p:spPr>
            <a:xfrm>
              <a:off x="7653338" y="4132263"/>
              <a:ext cx="223838" cy="219075"/>
            </a:xfrm>
            <a:custGeom>
              <a:avLst/>
              <a:gdLst/>
              <a:ahLst/>
              <a:cxnLst>
                <a:cxn ang="0">
                  <a:pos x="222250" y="219075"/>
                </a:cxn>
                <a:cxn ang="0">
                  <a:pos x="0" y="219075"/>
                </a:cxn>
                <a:cxn ang="0">
                  <a:pos x="223838" y="0"/>
                </a:cxn>
                <a:cxn ang="0">
                  <a:pos x="222250" y="219075"/>
                </a:cxn>
              </a:cxnLst>
              <a:pathLst>
                <a:path w="141" h="138">
                  <a:moveTo>
                    <a:pt x="140" y="138"/>
                  </a:moveTo>
                  <a:lnTo>
                    <a:pt x="0" y="138"/>
                  </a:lnTo>
                  <a:lnTo>
                    <a:pt x="141" y="0"/>
                  </a:lnTo>
                  <a:lnTo>
                    <a:pt x="140" y="138"/>
                  </a:lnTo>
                  <a:close/>
                </a:path>
              </a:pathLst>
            </a:custGeom>
            <a:solidFill>
              <a:srgbClr val="7ACFA9"/>
            </a:solidFill>
            <a:ln w="9525">
              <a:noFill/>
            </a:ln>
          </p:spPr>
          <p:txBody>
            <a:bodyPr/>
            <a:p>
              <a:endParaRPr lang="zh-CN" altLang="en-US"/>
            </a:p>
          </p:txBody>
        </p:sp>
        <p:sp>
          <p:nvSpPr>
            <p:cNvPr id="4115" name="Freeform 63"/>
            <p:cNvSpPr/>
            <p:nvPr>
              <p:custDataLst>
                <p:tags r:id="rId17"/>
              </p:custDataLst>
            </p:nvPr>
          </p:nvSpPr>
          <p:spPr>
            <a:xfrm>
              <a:off x="7653338" y="4351338"/>
              <a:ext cx="222250" cy="215900"/>
            </a:xfrm>
            <a:custGeom>
              <a:avLst/>
              <a:gdLst/>
              <a:ahLst/>
              <a:cxnLst>
                <a:cxn ang="0">
                  <a:pos x="0" y="215900"/>
                </a:cxn>
                <a:cxn ang="0">
                  <a:pos x="222250" y="0"/>
                </a:cxn>
                <a:cxn ang="0">
                  <a:pos x="0" y="0"/>
                </a:cxn>
                <a:cxn ang="0">
                  <a:pos x="0" y="215900"/>
                </a:cxn>
              </a:cxnLst>
              <a:pathLst>
                <a:path w="140" h="136">
                  <a:moveTo>
                    <a:pt x="0" y="136"/>
                  </a:moveTo>
                  <a:lnTo>
                    <a:pt x="140" y="0"/>
                  </a:lnTo>
                  <a:lnTo>
                    <a:pt x="0" y="0"/>
                  </a:lnTo>
                  <a:lnTo>
                    <a:pt x="0" y="136"/>
                  </a:lnTo>
                  <a:close/>
                </a:path>
              </a:pathLst>
            </a:custGeom>
            <a:solidFill>
              <a:srgbClr val="0E9D58"/>
            </a:solidFill>
            <a:ln w="9525">
              <a:noFill/>
            </a:ln>
          </p:spPr>
          <p:txBody>
            <a:bodyPr/>
            <a:p>
              <a:endParaRPr lang="zh-CN" altLang="en-US"/>
            </a:p>
          </p:txBody>
        </p:sp>
        <p:sp>
          <p:nvSpPr>
            <p:cNvPr id="4116" name="Freeform 64"/>
            <p:cNvSpPr/>
            <p:nvPr>
              <p:custDataLst>
                <p:tags r:id="rId18"/>
              </p:custDataLst>
            </p:nvPr>
          </p:nvSpPr>
          <p:spPr>
            <a:xfrm>
              <a:off x="7808913" y="4535488"/>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4117" name="Freeform 65"/>
            <p:cNvSpPr/>
            <p:nvPr>
              <p:custDataLst>
                <p:tags r:id="rId19"/>
              </p:custDataLst>
            </p:nvPr>
          </p:nvSpPr>
          <p:spPr>
            <a:xfrm>
              <a:off x="7810500" y="4699000"/>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4118" name="Freeform 66"/>
            <p:cNvSpPr/>
            <p:nvPr>
              <p:custDataLst>
                <p:tags r:id="rId20"/>
              </p:custDataLst>
            </p:nvPr>
          </p:nvSpPr>
          <p:spPr>
            <a:xfrm>
              <a:off x="7812088" y="4862513"/>
              <a:ext cx="457200" cy="82550"/>
            </a:xfrm>
            <a:custGeom>
              <a:avLst/>
              <a:gdLst/>
              <a:ahLst/>
              <a:cxnLst>
                <a:cxn ang="0">
                  <a:pos x="457200" y="77787"/>
                </a:cxn>
                <a:cxn ang="0">
                  <a:pos x="1587" y="82550"/>
                </a:cxn>
                <a:cxn ang="0">
                  <a:pos x="0" y="4762"/>
                </a:cxn>
                <a:cxn ang="0">
                  <a:pos x="457200" y="0"/>
                </a:cxn>
                <a:cxn ang="0">
                  <a:pos x="457200" y="77787"/>
                </a:cxn>
              </a:cxnLst>
              <a:pathLst>
                <a:path w="288" h="52">
                  <a:moveTo>
                    <a:pt x="288" y="49"/>
                  </a:moveTo>
                  <a:lnTo>
                    <a:pt x="1" y="52"/>
                  </a:lnTo>
                  <a:lnTo>
                    <a:pt x="0" y="3"/>
                  </a:lnTo>
                  <a:lnTo>
                    <a:pt x="288" y="0"/>
                  </a:lnTo>
                  <a:lnTo>
                    <a:pt x="288" y="49"/>
                  </a:lnTo>
                  <a:close/>
                </a:path>
              </a:pathLst>
            </a:custGeom>
            <a:solidFill>
              <a:srgbClr val="7ACFA9"/>
            </a:solidFill>
            <a:ln w="9525">
              <a:noFill/>
            </a:ln>
          </p:spPr>
          <p:txBody>
            <a:bodyPr/>
            <a:p>
              <a:endParaRPr lang="zh-CN" altLang="en-US"/>
            </a:p>
          </p:txBody>
        </p:sp>
        <p:sp>
          <p:nvSpPr>
            <p:cNvPr id="4119" name="Freeform 67"/>
            <p:cNvSpPr/>
            <p:nvPr>
              <p:custDataLst>
                <p:tags r:id="rId21"/>
              </p:custDataLst>
            </p:nvPr>
          </p:nvSpPr>
          <p:spPr>
            <a:xfrm>
              <a:off x="8020050" y="4408488"/>
              <a:ext cx="1833563" cy="1165225"/>
            </a:xfrm>
            <a:custGeom>
              <a:avLst/>
              <a:gdLst/>
              <a:ahLst/>
              <a:cxnLst>
                <a:cxn ang="0">
                  <a:pos x="1757362" y="1165225"/>
                </a:cxn>
                <a:cxn ang="0">
                  <a:pos x="76200" y="1165225"/>
                </a:cxn>
                <a:cxn ang="0">
                  <a:pos x="0" y="1088921"/>
                </a:cxn>
                <a:cxn ang="0">
                  <a:pos x="0" y="76303"/>
                </a:cxn>
                <a:cxn ang="0">
                  <a:pos x="76200" y="0"/>
                </a:cxn>
                <a:cxn ang="0">
                  <a:pos x="1757362" y="0"/>
                </a:cxn>
                <a:cxn ang="0">
                  <a:pos x="1833563" y="76303"/>
                </a:cxn>
                <a:cxn ang="0">
                  <a:pos x="1833563" y="1088921"/>
                </a:cxn>
                <a:cxn ang="0">
                  <a:pos x="1757362" y="1165225"/>
                </a:cxn>
              </a:cxnLst>
              <a:pathLst>
                <a:path w="1155" h="733">
                  <a:moveTo>
                    <a:pt x="1107" y="733"/>
                  </a:moveTo>
                  <a:cubicBezTo>
                    <a:pt x="48" y="733"/>
                    <a:pt x="48" y="733"/>
                    <a:pt x="48" y="733"/>
                  </a:cubicBezTo>
                  <a:cubicBezTo>
                    <a:pt x="22" y="733"/>
                    <a:pt x="0" y="711"/>
                    <a:pt x="0" y="685"/>
                  </a:cubicBezTo>
                  <a:cubicBezTo>
                    <a:pt x="0" y="48"/>
                    <a:pt x="0" y="48"/>
                    <a:pt x="0" y="48"/>
                  </a:cubicBezTo>
                  <a:cubicBezTo>
                    <a:pt x="0" y="21"/>
                    <a:pt x="22" y="0"/>
                    <a:pt x="48" y="0"/>
                  </a:cubicBezTo>
                  <a:cubicBezTo>
                    <a:pt x="1107" y="0"/>
                    <a:pt x="1107" y="0"/>
                    <a:pt x="1107" y="0"/>
                  </a:cubicBezTo>
                  <a:cubicBezTo>
                    <a:pt x="1133" y="0"/>
                    <a:pt x="1155" y="21"/>
                    <a:pt x="1155" y="48"/>
                  </a:cubicBezTo>
                  <a:cubicBezTo>
                    <a:pt x="1155" y="685"/>
                    <a:pt x="1155" y="685"/>
                    <a:pt x="1155" y="685"/>
                  </a:cubicBezTo>
                  <a:cubicBezTo>
                    <a:pt x="1155" y="711"/>
                    <a:pt x="1133" y="733"/>
                    <a:pt x="1107" y="733"/>
                  </a:cubicBezTo>
                  <a:close/>
                </a:path>
              </a:pathLst>
            </a:custGeom>
            <a:solidFill>
              <a:srgbClr val="FFE068"/>
            </a:solidFill>
            <a:ln w="9525">
              <a:noFill/>
            </a:ln>
          </p:spPr>
          <p:txBody>
            <a:bodyPr/>
            <a:p>
              <a:endParaRPr lang="zh-CN" altLang="en-US"/>
            </a:p>
          </p:txBody>
        </p:sp>
        <p:sp>
          <p:nvSpPr>
            <p:cNvPr id="4120" name="Rectangle 68"/>
            <p:cNvSpPr/>
            <p:nvPr>
              <p:custDataLst>
                <p:tags r:id="rId22"/>
              </p:custDataLst>
            </p:nvPr>
          </p:nvSpPr>
          <p:spPr>
            <a:xfrm>
              <a:off x="8020050" y="5280025"/>
              <a:ext cx="1833563" cy="38100"/>
            </a:xfrm>
            <a:prstGeom prst="rect">
              <a:avLst/>
            </a:prstGeom>
            <a:solidFill>
              <a:srgbClr val="FACA4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21" name="Rectangle 69"/>
            <p:cNvSpPr/>
            <p:nvPr>
              <p:custDataLst>
                <p:tags r:id="rId23"/>
              </p:custDataLst>
            </p:nvPr>
          </p:nvSpPr>
          <p:spPr>
            <a:xfrm>
              <a:off x="8020050" y="5356225"/>
              <a:ext cx="1833563" cy="39687"/>
            </a:xfrm>
            <a:prstGeom prst="rect">
              <a:avLst/>
            </a:prstGeom>
            <a:solidFill>
              <a:srgbClr val="FACA4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22" name="Freeform 70"/>
            <p:cNvSpPr>
              <a:spLocks noEditPoints="1"/>
            </p:cNvSpPr>
            <p:nvPr>
              <p:custDataLst>
                <p:tags r:id="rId24"/>
              </p:custDataLst>
            </p:nvPr>
          </p:nvSpPr>
          <p:spPr>
            <a:xfrm>
              <a:off x="7370763" y="2262188"/>
              <a:ext cx="328613" cy="328612"/>
            </a:xfrm>
            <a:custGeom>
              <a:avLst/>
              <a:gdLst/>
              <a:ahLst/>
              <a:cxnLst>
                <a:cxn ang="0">
                  <a:pos x="328613" y="288924"/>
                </a:cxn>
                <a:cxn ang="0">
                  <a:pos x="284162" y="244474"/>
                </a:cxn>
                <a:cxn ang="0">
                  <a:pos x="93662" y="236537"/>
                </a:cxn>
                <a:cxn ang="0">
                  <a:pos x="84137" y="44449"/>
                </a:cxn>
                <a:cxn ang="0">
                  <a:pos x="41275" y="1587"/>
                </a:cxn>
                <a:cxn ang="0">
                  <a:pos x="1587" y="41274"/>
                </a:cxn>
                <a:cxn ang="0">
                  <a:pos x="11112" y="273049"/>
                </a:cxn>
                <a:cxn ang="0">
                  <a:pos x="55562" y="319087"/>
                </a:cxn>
                <a:cxn ang="0">
                  <a:pos x="287337" y="328612"/>
                </a:cxn>
                <a:cxn ang="0">
                  <a:pos x="328613" y="288924"/>
                </a:cxn>
                <a:cxn ang="0">
                  <a:pos x="328613" y="288924"/>
                </a:cxn>
                <a:cxn ang="0">
                  <a:pos x="328613" y="288924"/>
                </a:cxn>
              </a:cxnLst>
              <a:pathLst>
                <a:path w="207" h="207">
                  <a:moveTo>
                    <a:pt x="207" y="182"/>
                  </a:moveTo>
                  <a:cubicBezTo>
                    <a:pt x="206" y="167"/>
                    <a:pt x="194" y="155"/>
                    <a:pt x="179" y="154"/>
                  </a:cubicBezTo>
                  <a:cubicBezTo>
                    <a:pt x="59" y="149"/>
                    <a:pt x="59" y="149"/>
                    <a:pt x="59" y="149"/>
                  </a:cubicBezTo>
                  <a:cubicBezTo>
                    <a:pt x="53" y="28"/>
                    <a:pt x="53" y="28"/>
                    <a:pt x="53" y="28"/>
                  </a:cubicBezTo>
                  <a:cubicBezTo>
                    <a:pt x="53" y="14"/>
                    <a:pt x="41" y="1"/>
                    <a:pt x="26" y="1"/>
                  </a:cubicBezTo>
                  <a:cubicBezTo>
                    <a:pt x="11" y="0"/>
                    <a:pt x="0" y="11"/>
                    <a:pt x="1" y="26"/>
                  </a:cubicBezTo>
                  <a:cubicBezTo>
                    <a:pt x="7" y="172"/>
                    <a:pt x="7" y="172"/>
                    <a:pt x="7" y="172"/>
                  </a:cubicBezTo>
                  <a:cubicBezTo>
                    <a:pt x="8" y="187"/>
                    <a:pt x="20" y="199"/>
                    <a:pt x="35" y="201"/>
                  </a:cubicBezTo>
                  <a:cubicBezTo>
                    <a:pt x="181" y="207"/>
                    <a:pt x="181" y="207"/>
                    <a:pt x="181" y="207"/>
                  </a:cubicBezTo>
                  <a:cubicBezTo>
                    <a:pt x="196" y="207"/>
                    <a:pt x="207" y="196"/>
                    <a:pt x="207" y="182"/>
                  </a:cubicBezTo>
                  <a:close/>
                  <a:moveTo>
                    <a:pt x="207" y="182"/>
                  </a:moveTo>
                  <a:cubicBezTo>
                    <a:pt x="207" y="182"/>
                    <a:pt x="207" y="182"/>
                    <a:pt x="207" y="182"/>
                  </a:cubicBezTo>
                </a:path>
              </a:pathLst>
            </a:custGeom>
            <a:solidFill>
              <a:srgbClr val="FFE41F"/>
            </a:solidFill>
            <a:ln w="9525">
              <a:noFill/>
            </a:ln>
          </p:spPr>
          <p:txBody>
            <a:bodyPr/>
            <a:p>
              <a:endParaRPr lang="zh-CN" altLang="en-US"/>
            </a:p>
          </p:txBody>
        </p:sp>
        <p:sp>
          <p:nvSpPr>
            <p:cNvPr id="4123" name="Freeform 71"/>
            <p:cNvSpPr>
              <a:spLocks noEditPoints="1"/>
            </p:cNvSpPr>
            <p:nvPr>
              <p:custDataLst>
                <p:tags r:id="rId25"/>
              </p:custDataLst>
            </p:nvPr>
          </p:nvSpPr>
          <p:spPr>
            <a:xfrm>
              <a:off x="6572250" y="2189163"/>
              <a:ext cx="1227138" cy="1225550"/>
            </a:xfrm>
            <a:custGeom>
              <a:avLst/>
              <a:gdLst/>
              <a:ahLst/>
              <a:cxnLst>
                <a:cxn ang="0">
                  <a:pos x="1208087" y="650129"/>
                </a:cxn>
                <a:cxn ang="0">
                  <a:pos x="579437" y="20664"/>
                </a:cxn>
                <a:cxn ang="0">
                  <a:pos x="509587" y="20664"/>
                </a:cxn>
                <a:cxn ang="0">
                  <a:pos x="19050" y="510248"/>
                </a:cxn>
                <a:cxn ang="0">
                  <a:pos x="19050" y="580189"/>
                </a:cxn>
                <a:cxn ang="0">
                  <a:pos x="647700" y="1211243"/>
                </a:cxn>
                <a:cxn ang="0">
                  <a:pos x="682625" y="1225550"/>
                </a:cxn>
                <a:cxn ang="0">
                  <a:pos x="717550" y="1211243"/>
                </a:cxn>
                <a:cxn ang="0">
                  <a:pos x="1208087" y="720070"/>
                </a:cxn>
                <a:cxn ang="0">
                  <a:pos x="1208087" y="650129"/>
                </a:cxn>
                <a:cxn ang="0">
                  <a:pos x="604837" y="985526"/>
                </a:cxn>
                <a:cxn ang="0">
                  <a:pos x="534987" y="985526"/>
                </a:cxn>
                <a:cxn ang="0">
                  <a:pos x="130175" y="580189"/>
                </a:cxn>
                <a:cxn ang="0">
                  <a:pos x="130175" y="510248"/>
                </a:cxn>
                <a:cxn ang="0">
                  <a:pos x="508000" y="131933"/>
                </a:cxn>
                <a:cxn ang="0">
                  <a:pos x="577850" y="131933"/>
                </a:cxn>
                <a:cxn ang="0">
                  <a:pos x="982662" y="537270"/>
                </a:cxn>
                <a:cxn ang="0">
                  <a:pos x="982662" y="607211"/>
                </a:cxn>
                <a:cxn ang="0">
                  <a:pos x="604837" y="985526"/>
                </a:cxn>
                <a:cxn ang="0">
                  <a:pos x="604837" y="985526"/>
                </a:cxn>
                <a:cxn ang="0">
                  <a:pos x="604837" y="985526"/>
                </a:cxn>
              </a:cxnLst>
              <a:pathLst>
                <a:path w="773" h="771">
                  <a:moveTo>
                    <a:pt x="761" y="409"/>
                  </a:moveTo>
                  <a:cubicBezTo>
                    <a:pt x="365" y="13"/>
                    <a:pt x="365" y="13"/>
                    <a:pt x="365" y="13"/>
                  </a:cubicBezTo>
                  <a:cubicBezTo>
                    <a:pt x="352" y="0"/>
                    <a:pt x="333" y="0"/>
                    <a:pt x="321" y="13"/>
                  </a:cubicBezTo>
                  <a:cubicBezTo>
                    <a:pt x="12" y="321"/>
                    <a:pt x="12" y="321"/>
                    <a:pt x="12" y="321"/>
                  </a:cubicBezTo>
                  <a:cubicBezTo>
                    <a:pt x="0" y="333"/>
                    <a:pt x="0" y="353"/>
                    <a:pt x="12" y="365"/>
                  </a:cubicBezTo>
                  <a:cubicBezTo>
                    <a:pt x="408" y="762"/>
                    <a:pt x="408" y="762"/>
                    <a:pt x="408" y="762"/>
                  </a:cubicBezTo>
                  <a:cubicBezTo>
                    <a:pt x="414" y="767"/>
                    <a:pt x="422" y="771"/>
                    <a:pt x="430" y="771"/>
                  </a:cubicBezTo>
                  <a:cubicBezTo>
                    <a:pt x="439" y="771"/>
                    <a:pt x="446" y="767"/>
                    <a:pt x="452" y="762"/>
                  </a:cubicBezTo>
                  <a:cubicBezTo>
                    <a:pt x="761" y="453"/>
                    <a:pt x="761" y="453"/>
                    <a:pt x="761" y="453"/>
                  </a:cubicBezTo>
                  <a:cubicBezTo>
                    <a:pt x="773" y="441"/>
                    <a:pt x="773" y="421"/>
                    <a:pt x="761" y="409"/>
                  </a:cubicBezTo>
                  <a:close/>
                  <a:moveTo>
                    <a:pt x="381" y="620"/>
                  </a:moveTo>
                  <a:cubicBezTo>
                    <a:pt x="369" y="632"/>
                    <a:pt x="349" y="632"/>
                    <a:pt x="337" y="620"/>
                  </a:cubicBezTo>
                  <a:cubicBezTo>
                    <a:pt x="82" y="365"/>
                    <a:pt x="82" y="365"/>
                    <a:pt x="82" y="365"/>
                  </a:cubicBezTo>
                  <a:cubicBezTo>
                    <a:pt x="70" y="353"/>
                    <a:pt x="70" y="333"/>
                    <a:pt x="82" y="321"/>
                  </a:cubicBezTo>
                  <a:cubicBezTo>
                    <a:pt x="320" y="83"/>
                    <a:pt x="320" y="83"/>
                    <a:pt x="320" y="83"/>
                  </a:cubicBezTo>
                  <a:cubicBezTo>
                    <a:pt x="332" y="71"/>
                    <a:pt x="352" y="71"/>
                    <a:pt x="364" y="83"/>
                  </a:cubicBezTo>
                  <a:cubicBezTo>
                    <a:pt x="619" y="338"/>
                    <a:pt x="619" y="338"/>
                    <a:pt x="619" y="338"/>
                  </a:cubicBezTo>
                  <a:cubicBezTo>
                    <a:pt x="631" y="350"/>
                    <a:pt x="631" y="370"/>
                    <a:pt x="619" y="382"/>
                  </a:cubicBezTo>
                  <a:lnTo>
                    <a:pt x="381" y="620"/>
                  </a:lnTo>
                  <a:close/>
                  <a:moveTo>
                    <a:pt x="381" y="620"/>
                  </a:moveTo>
                  <a:cubicBezTo>
                    <a:pt x="381" y="620"/>
                    <a:pt x="381" y="620"/>
                    <a:pt x="381" y="620"/>
                  </a:cubicBezTo>
                </a:path>
              </a:pathLst>
            </a:custGeom>
            <a:solidFill>
              <a:srgbClr val="2674FD"/>
            </a:solidFill>
            <a:ln w="9525">
              <a:noFill/>
            </a:ln>
          </p:spPr>
          <p:txBody>
            <a:bodyPr/>
            <a:p>
              <a:endParaRPr lang="zh-CN" altLang="en-US"/>
            </a:p>
          </p:txBody>
        </p:sp>
        <p:sp>
          <p:nvSpPr>
            <p:cNvPr id="4124" name="Freeform 72"/>
            <p:cNvSpPr>
              <a:spLocks noEditPoints="1"/>
            </p:cNvSpPr>
            <p:nvPr>
              <p:custDataLst>
                <p:tags r:id="rId26"/>
              </p:custDataLst>
            </p:nvPr>
          </p:nvSpPr>
          <p:spPr>
            <a:xfrm>
              <a:off x="7604125" y="2832100"/>
              <a:ext cx="84138" cy="84137"/>
            </a:xfrm>
            <a:custGeom>
              <a:avLst/>
              <a:gdLst/>
              <a:ahLst/>
              <a:cxnLst>
                <a:cxn ang="0">
                  <a:pos x="14287" y="14287"/>
                </a:cxn>
                <a:cxn ang="0">
                  <a:pos x="3175" y="52387"/>
                </a:cxn>
                <a:cxn ang="0">
                  <a:pos x="31750" y="80962"/>
                </a:cxn>
                <a:cxn ang="0">
                  <a:pos x="69850" y="69849"/>
                </a:cxn>
                <a:cxn ang="0">
                  <a:pos x="80962" y="31749"/>
                </a:cxn>
                <a:cxn ang="0">
                  <a:pos x="52387" y="3174"/>
                </a:cxn>
                <a:cxn ang="0">
                  <a:pos x="14287" y="14287"/>
                </a:cxn>
                <a:cxn ang="0">
                  <a:pos x="14287" y="14287"/>
                </a:cxn>
                <a:cxn ang="0">
                  <a:pos x="14287" y="14287"/>
                </a:cxn>
              </a:cxnLst>
              <a:pathLst>
                <a:path w="53" h="53">
                  <a:moveTo>
                    <a:pt x="9" y="9"/>
                  </a:moveTo>
                  <a:cubicBezTo>
                    <a:pt x="3" y="15"/>
                    <a:pt x="0" y="24"/>
                    <a:pt x="2" y="33"/>
                  </a:cubicBezTo>
                  <a:cubicBezTo>
                    <a:pt x="5" y="42"/>
                    <a:pt x="11" y="48"/>
                    <a:pt x="20" y="51"/>
                  </a:cubicBezTo>
                  <a:cubicBezTo>
                    <a:pt x="29" y="53"/>
                    <a:pt x="38" y="50"/>
                    <a:pt x="44" y="44"/>
                  </a:cubicBezTo>
                  <a:cubicBezTo>
                    <a:pt x="50" y="38"/>
                    <a:pt x="53" y="29"/>
                    <a:pt x="51" y="20"/>
                  </a:cubicBezTo>
                  <a:cubicBezTo>
                    <a:pt x="48" y="11"/>
                    <a:pt x="42" y="5"/>
                    <a:pt x="33" y="2"/>
                  </a:cubicBezTo>
                  <a:cubicBezTo>
                    <a:pt x="24" y="0"/>
                    <a:pt x="15" y="3"/>
                    <a:pt x="9" y="9"/>
                  </a:cubicBezTo>
                  <a:close/>
                  <a:moveTo>
                    <a:pt x="9" y="9"/>
                  </a:moveTo>
                  <a:cubicBezTo>
                    <a:pt x="9" y="9"/>
                    <a:pt x="9" y="9"/>
                    <a:pt x="9" y="9"/>
                  </a:cubicBezTo>
                </a:path>
              </a:pathLst>
            </a:custGeom>
            <a:solidFill>
              <a:srgbClr val="FFE41F"/>
            </a:solidFill>
            <a:ln w="9525">
              <a:noFill/>
            </a:ln>
          </p:spPr>
          <p:txBody>
            <a:bodyPr/>
            <a:p>
              <a:endParaRPr lang="zh-CN" altLang="en-US"/>
            </a:p>
          </p:txBody>
        </p:sp>
        <p:sp>
          <p:nvSpPr>
            <p:cNvPr id="4125" name="Freeform 73"/>
            <p:cNvSpPr>
              <a:spLocks noEditPoints="1"/>
            </p:cNvSpPr>
            <p:nvPr>
              <p:custDataLst>
                <p:tags r:id="rId27"/>
              </p:custDataLst>
            </p:nvPr>
          </p:nvSpPr>
          <p:spPr>
            <a:xfrm>
              <a:off x="7491413" y="2944813"/>
              <a:ext cx="84138" cy="84137"/>
            </a:xfrm>
            <a:custGeom>
              <a:avLst/>
              <a:gdLst/>
              <a:ahLst/>
              <a:cxnLst>
                <a:cxn ang="0">
                  <a:pos x="14287" y="14287"/>
                </a:cxn>
                <a:cxn ang="0">
                  <a:pos x="3175" y="52387"/>
                </a:cxn>
                <a:cxn ang="0">
                  <a:pos x="31750" y="80962"/>
                </a:cxn>
                <a:cxn ang="0">
                  <a:pos x="69850" y="69849"/>
                </a:cxn>
                <a:cxn ang="0">
                  <a:pos x="79375" y="31749"/>
                </a:cxn>
                <a:cxn ang="0">
                  <a:pos x="52387" y="3174"/>
                </a:cxn>
                <a:cxn ang="0">
                  <a:pos x="14287" y="14287"/>
                </a:cxn>
                <a:cxn ang="0">
                  <a:pos x="14287" y="14287"/>
                </a:cxn>
                <a:cxn ang="0">
                  <a:pos x="14287" y="14287"/>
                </a:cxn>
              </a:cxnLst>
              <a:pathLst>
                <a:path w="53" h="53">
                  <a:moveTo>
                    <a:pt x="9" y="9"/>
                  </a:moveTo>
                  <a:cubicBezTo>
                    <a:pt x="2" y="15"/>
                    <a:pt x="0" y="24"/>
                    <a:pt x="2" y="33"/>
                  </a:cubicBezTo>
                  <a:cubicBezTo>
                    <a:pt x="5" y="42"/>
                    <a:pt x="11" y="48"/>
                    <a:pt x="20" y="51"/>
                  </a:cubicBezTo>
                  <a:cubicBezTo>
                    <a:pt x="28" y="53"/>
                    <a:pt x="38" y="51"/>
                    <a:pt x="44" y="44"/>
                  </a:cubicBezTo>
                  <a:cubicBezTo>
                    <a:pt x="50" y="38"/>
                    <a:pt x="53" y="29"/>
                    <a:pt x="50" y="20"/>
                  </a:cubicBezTo>
                  <a:cubicBezTo>
                    <a:pt x="48" y="12"/>
                    <a:pt x="41" y="5"/>
                    <a:pt x="33" y="2"/>
                  </a:cubicBezTo>
                  <a:cubicBezTo>
                    <a:pt x="24" y="0"/>
                    <a:pt x="15" y="3"/>
                    <a:pt x="9" y="9"/>
                  </a:cubicBezTo>
                  <a:close/>
                  <a:moveTo>
                    <a:pt x="9" y="9"/>
                  </a:moveTo>
                  <a:cubicBezTo>
                    <a:pt x="9" y="9"/>
                    <a:pt x="9" y="9"/>
                    <a:pt x="9" y="9"/>
                  </a:cubicBezTo>
                </a:path>
              </a:pathLst>
            </a:custGeom>
            <a:solidFill>
              <a:srgbClr val="FFE41F"/>
            </a:solidFill>
            <a:ln w="9525">
              <a:noFill/>
            </a:ln>
          </p:spPr>
          <p:txBody>
            <a:bodyPr/>
            <a:p>
              <a:endParaRPr lang="zh-CN" altLang="en-US"/>
            </a:p>
          </p:txBody>
        </p:sp>
        <p:sp>
          <p:nvSpPr>
            <p:cNvPr id="4126" name="Freeform 74"/>
            <p:cNvSpPr>
              <a:spLocks noEditPoints="1"/>
            </p:cNvSpPr>
            <p:nvPr>
              <p:custDataLst>
                <p:tags r:id="rId28"/>
              </p:custDataLst>
            </p:nvPr>
          </p:nvSpPr>
          <p:spPr>
            <a:xfrm>
              <a:off x="6961188" y="2590800"/>
              <a:ext cx="277813" cy="279400"/>
            </a:xfrm>
            <a:custGeom>
              <a:avLst/>
              <a:gdLst/>
              <a:ahLst/>
              <a:cxnLst>
                <a:cxn ang="0">
                  <a:pos x="20637" y="169236"/>
                </a:cxn>
                <a:cxn ang="0">
                  <a:pos x="166687" y="20755"/>
                </a:cxn>
                <a:cxn ang="0">
                  <a:pos x="230187" y="36721"/>
                </a:cxn>
                <a:cxn ang="0">
                  <a:pos x="271462" y="225116"/>
                </a:cxn>
                <a:cxn ang="0">
                  <a:pos x="225425" y="273013"/>
                </a:cxn>
                <a:cxn ang="0">
                  <a:pos x="36512" y="233099"/>
                </a:cxn>
                <a:cxn ang="0">
                  <a:pos x="20637" y="169236"/>
                </a:cxn>
                <a:cxn ang="0">
                  <a:pos x="20637" y="169236"/>
                </a:cxn>
                <a:cxn ang="0">
                  <a:pos x="20637" y="169236"/>
                </a:cxn>
              </a:cxnLst>
              <a:pathLst>
                <a:path w="175" h="175">
                  <a:moveTo>
                    <a:pt x="13" y="106"/>
                  </a:moveTo>
                  <a:cubicBezTo>
                    <a:pt x="105" y="13"/>
                    <a:pt x="105" y="13"/>
                    <a:pt x="105" y="13"/>
                  </a:cubicBezTo>
                  <a:cubicBezTo>
                    <a:pt x="119" y="0"/>
                    <a:pt x="141" y="6"/>
                    <a:pt x="145" y="23"/>
                  </a:cubicBezTo>
                  <a:cubicBezTo>
                    <a:pt x="171" y="141"/>
                    <a:pt x="171" y="141"/>
                    <a:pt x="171" y="141"/>
                  </a:cubicBezTo>
                  <a:cubicBezTo>
                    <a:pt x="175" y="158"/>
                    <a:pt x="159" y="175"/>
                    <a:pt x="142" y="171"/>
                  </a:cubicBezTo>
                  <a:cubicBezTo>
                    <a:pt x="23" y="146"/>
                    <a:pt x="23" y="146"/>
                    <a:pt x="23" y="146"/>
                  </a:cubicBezTo>
                  <a:cubicBezTo>
                    <a:pt x="5" y="142"/>
                    <a:pt x="0" y="119"/>
                    <a:pt x="13" y="106"/>
                  </a:cubicBezTo>
                  <a:close/>
                  <a:moveTo>
                    <a:pt x="13" y="106"/>
                  </a:moveTo>
                  <a:cubicBezTo>
                    <a:pt x="13" y="106"/>
                    <a:pt x="13" y="106"/>
                    <a:pt x="13" y="106"/>
                  </a:cubicBezTo>
                </a:path>
              </a:pathLst>
            </a:custGeom>
            <a:solidFill>
              <a:srgbClr val="FFE41F"/>
            </a:solidFill>
            <a:ln w="9525">
              <a:noFill/>
            </a:ln>
          </p:spPr>
          <p:txBody>
            <a:bodyPr/>
            <a:p>
              <a:endParaRPr lang="zh-CN" altLang="en-US"/>
            </a:p>
          </p:txBody>
        </p:sp>
        <p:sp>
          <p:nvSpPr>
            <p:cNvPr id="4127" name="Freeform 75"/>
            <p:cNvSpPr/>
            <p:nvPr>
              <p:custDataLst>
                <p:tags r:id="rId29"/>
              </p:custDataLst>
            </p:nvPr>
          </p:nvSpPr>
          <p:spPr>
            <a:xfrm>
              <a:off x="8096250" y="1639888"/>
              <a:ext cx="608013" cy="827087"/>
            </a:xfrm>
            <a:custGeom>
              <a:avLst/>
              <a:gdLst/>
              <a:ahLst/>
              <a:cxnLst>
                <a:cxn ang="0">
                  <a:pos x="171450" y="4762"/>
                </a:cxn>
                <a:cxn ang="0">
                  <a:pos x="600075" y="0"/>
                </a:cxn>
                <a:cxn ang="0">
                  <a:pos x="608013" y="822324"/>
                </a:cxn>
                <a:cxn ang="0">
                  <a:pos x="4762" y="827087"/>
                </a:cxn>
                <a:cxn ang="0">
                  <a:pos x="0" y="174624"/>
                </a:cxn>
                <a:cxn ang="0">
                  <a:pos x="171450" y="4762"/>
                </a:cxn>
              </a:cxnLst>
              <a:pathLst>
                <a:path w="383" h="521">
                  <a:moveTo>
                    <a:pt x="108" y="3"/>
                  </a:moveTo>
                  <a:lnTo>
                    <a:pt x="378" y="0"/>
                  </a:lnTo>
                  <a:lnTo>
                    <a:pt x="383" y="518"/>
                  </a:lnTo>
                  <a:lnTo>
                    <a:pt x="3" y="521"/>
                  </a:lnTo>
                  <a:lnTo>
                    <a:pt x="0" y="110"/>
                  </a:lnTo>
                  <a:lnTo>
                    <a:pt x="108" y="3"/>
                  </a:lnTo>
                  <a:close/>
                </a:path>
              </a:pathLst>
            </a:custGeom>
            <a:solidFill>
              <a:srgbClr val="76A7F9"/>
            </a:solidFill>
            <a:ln w="9525">
              <a:noFill/>
            </a:ln>
          </p:spPr>
          <p:txBody>
            <a:bodyPr/>
            <a:p>
              <a:endParaRPr lang="zh-CN" altLang="en-US"/>
            </a:p>
          </p:txBody>
        </p:sp>
        <p:sp>
          <p:nvSpPr>
            <p:cNvPr id="4128" name="Freeform 76"/>
            <p:cNvSpPr/>
            <p:nvPr>
              <p:custDataLst>
                <p:tags r:id="rId30"/>
              </p:custDataLst>
            </p:nvPr>
          </p:nvSpPr>
          <p:spPr>
            <a:xfrm>
              <a:off x="8096250" y="1643063"/>
              <a:ext cx="174625" cy="171450"/>
            </a:xfrm>
            <a:custGeom>
              <a:avLst/>
              <a:gdLst/>
              <a:ahLst/>
              <a:cxnLst>
                <a:cxn ang="0">
                  <a:pos x="174625" y="171450"/>
                </a:cxn>
                <a:cxn ang="0">
                  <a:pos x="0" y="171450"/>
                </a:cxn>
                <a:cxn ang="0">
                  <a:pos x="174625" y="0"/>
                </a:cxn>
                <a:cxn ang="0">
                  <a:pos x="174625" y="171450"/>
                </a:cxn>
              </a:cxnLst>
              <a:pathLst>
                <a:path w="110" h="108">
                  <a:moveTo>
                    <a:pt x="110" y="108"/>
                  </a:moveTo>
                  <a:lnTo>
                    <a:pt x="0" y="108"/>
                  </a:lnTo>
                  <a:lnTo>
                    <a:pt x="110" y="0"/>
                  </a:lnTo>
                  <a:lnTo>
                    <a:pt x="110" y="108"/>
                  </a:lnTo>
                  <a:close/>
                </a:path>
              </a:pathLst>
            </a:custGeom>
            <a:solidFill>
              <a:srgbClr val="9FC3FF"/>
            </a:solidFill>
            <a:ln w="9525">
              <a:noFill/>
            </a:ln>
          </p:spPr>
          <p:txBody>
            <a:bodyPr/>
            <a:p>
              <a:endParaRPr lang="zh-CN" altLang="en-US"/>
            </a:p>
          </p:txBody>
        </p:sp>
        <p:sp>
          <p:nvSpPr>
            <p:cNvPr id="4129" name="Freeform 77"/>
            <p:cNvSpPr/>
            <p:nvPr>
              <p:custDataLst>
                <p:tags r:id="rId31"/>
              </p:custDataLst>
            </p:nvPr>
          </p:nvSpPr>
          <p:spPr>
            <a:xfrm>
              <a:off x="8096250" y="1814513"/>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4130" name="Freeform 78"/>
            <p:cNvSpPr/>
            <p:nvPr>
              <p:custDataLst>
                <p:tags r:id="rId32"/>
              </p:custDataLst>
            </p:nvPr>
          </p:nvSpPr>
          <p:spPr>
            <a:xfrm>
              <a:off x="8218488" y="1957388"/>
              <a:ext cx="357188" cy="65087"/>
            </a:xfrm>
            <a:custGeom>
              <a:avLst/>
              <a:gdLst/>
              <a:ahLst/>
              <a:cxnLst>
                <a:cxn ang="0">
                  <a:pos x="357188" y="61912"/>
                </a:cxn>
                <a:cxn ang="0">
                  <a:pos x="1587" y="65087"/>
                </a:cxn>
                <a:cxn ang="0">
                  <a:pos x="0" y="4762"/>
                </a:cxn>
                <a:cxn ang="0">
                  <a:pos x="357188" y="0"/>
                </a:cxn>
                <a:cxn ang="0">
                  <a:pos x="357188" y="61912"/>
                </a:cxn>
              </a:cxnLst>
              <a:pathLst>
                <a:path w="225" h="41">
                  <a:moveTo>
                    <a:pt x="225" y="39"/>
                  </a:moveTo>
                  <a:lnTo>
                    <a:pt x="1" y="41"/>
                  </a:lnTo>
                  <a:lnTo>
                    <a:pt x="0" y="3"/>
                  </a:lnTo>
                  <a:lnTo>
                    <a:pt x="225" y="0"/>
                  </a:lnTo>
                  <a:lnTo>
                    <a:pt x="225" y="39"/>
                  </a:lnTo>
                  <a:close/>
                </a:path>
              </a:pathLst>
            </a:custGeom>
            <a:solidFill>
              <a:srgbClr val="9FC3FE"/>
            </a:solidFill>
            <a:ln w="9525">
              <a:noFill/>
            </a:ln>
          </p:spPr>
          <p:txBody>
            <a:bodyPr/>
            <a:p>
              <a:endParaRPr lang="zh-CN" altLang="en-US"/>
            </a:p>
          </p:txBody>
        </p:sp>
        <p:sp>
          <p:nvSpPr>
            <p:cNvPr id="4131" name="Freeform 79"/>
            <p:cNvSpPr/>
            <p:nvPr>
              <p:custDataLst>
                <p:tags r:id="rId33"/>
              </p:custDataLst>
            </p:nvPr>
          </p:nvSpPr>
          <p:spPr>
            <a:xfrm>
              <a:off x="8220075" y="2085975"/>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4132" name="Freeform 80"/>
            <p:cNvSpPr/>
            <p:nvPr>
              <p:custDataLst>
                <p:tags r:id="rId34"/>
              </p:custDataLst>
            </p:nvPr>
          </p:nvSpPr>
          <p:spPr>
            <a:xfrm>
              <a:off x="8221663" y="2214563"/>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4133" name="Rectangle 81"/>
            <p:cNvSpPr/>
            <p:nvPr>
              <p:custDataLst>
                <p:tags r:id="rId35"/>
              </p:custDataLst>
            </p:nvPr>
          </p:nvSpPr>
          <p:spPr>
            <a:xfrm>
              <a:off x="8101013" y="1643063"/>
              <a:ext cx="482600" cy="727075"/>
            </a:xfrm>
            <a:prstGeom prst="rect">
              <a:avLst/>
            </a:prstGeom>
            <a:solidFill>
              <a:srgbClr val="4286F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34" name="Freeform 82"/>
            <p:cNvSpPr/>
            <p:nvPr>
              <p:custDataLst>
                <p:tags r:id="rId36"/>
              </p:custDataLst>
            </p:nvPr>
          </p:nvSpPr>
          <p:spPr>
            <a:xfrm>
              <a:off x="7902575" y="1495425"/>
              <a:ext cx="608013" cy="827087"/>
            </a:xfrm>
            <a:custGeom>
              <a:avLst/>
              <a:gdLst/>
              <a:ahLst/>
              <a:cxnLst>
                <a:cxn ang="0">
                  <a:pos x="171450" y="4762"/>
                </a:cxn>
                <a:cxn ang="0">
                  <a:pos x="600075" y="0"/>
                </a:cxn>
                <a:cxn ang="0">
                  <a:pos x="608013" y="822324"/>
                </a:cxn>
                <a:cxn ang="0">
                  <a:pos x="4762" y="827087"/>
                </a:cxn>
                <a:cxn ang="0">
                  <a:pos x="0" y="174624"/>
                </a:cxn>
                <a:cxn ang="0">
                  <a:pos x="171450" y="4762"/>
                </a:cxn>
              </a:cxnLst>
              <a:pathLst>
                <a:path w="383" h="521">
                  <a:moveTo>
                    <a:pt x="108" y="3"/>
                  </a:moveTo>
                  <a:lnTo>
                    <a:pt x="378" y="0"/>
                  </a:lnTo>
                  <a:lnTo>
                    <a:pt x="383" y="518"/>
                  </a:lnTo>
                  <a:lnTo>
                    <a:pt x="3" y="521"/>
                  </a:lnTo>
                  <a:lnTo>
                    <a:pt x="0" y="110"/>
                  </a:lnTo>
                  <a:lnTo>
                    <a:pt x="108" y="3"/>
                  </a:lnTo>
                  <a:close/>
                </a:path>
              </a:pathLst>
            </a:custGeom>
            <a:solidFill>
              <a:srgbClr val="76A7F9"/>
            </a:solidFill>
            <a:ln w="9525">
              <a:noFill/>
            </a:ln>
          </p:spPr>
          <p:txBody>
            <a:bodyPr/>
            <a:p>
              <a:endParaRPr lang="zh-CN" altLang="en-US"/>
            </a:p>
          </p:txBody>
        </p:sp>
        <p:sp>
          <p:nvSpPr>
            <p:cNvPr id="4135" name="Freeform 83"/>
            <p:cNvSpPr/>
            <p:nvPr>
              <p:custDataLst>
                <p:tags r:id="rId37"/>
              </p:custDataLst>
            </p:nvPr>
          </p:nvSpPr>
          <p:spPr>
            <a:xfrm>
              <a:off x="7902575" y="1498600"/>
              <a:ext cx="176213" cy="171450"/>
            </a:xfrm>
            <a:custGeom>
              <a:avLst/>
              <a:gdLst/>
              <a:ahLst/>
              <a:cxnLst>
                <a:cxn ang="0">
                  <a:pos x="174625" y="171450"/>
                </a:cxn>
                <a:cxn ang="0">
                  <a:pos x="0" y="171450"/>
                </a:cxn>
                <a:cxn ang="0">
                  <a:pos x="176213" y="0"/>
                </a:cxn>
                <a:cxn ang="0">
                  <a:pos x="174625" y="171450"/>
                </a:cxn>
              </a:cxnLst>
              <a:pathLst>
                <a:path w="111" h="108">
                  <a:moveTo>
                    <a:pt x="110" y="108"/>
                  </a:moveTo>
                  <a:lnTo>
                    <a:pt x="0" y="108"/>
                  </a:lnTo>
                  <a:lnTo>
                    <a:pt x="111" y="0"/>
                  </a:lnTo>
                  <a:lnTo>
                    <a:pt x="110" y="108"/>
                  </a:lnTo>
                  <a:close/>
                </a:path>
              </a:pathLst>
            </a:custGeom>
            <a:solidFill>
              <a:srgbClr val="9FC3FF"/>
            </a:solidFill>
            <a:ln w="9525">
              <a:noFill/>
            </a:ln>
          </p:spPr>
          <p:txBody>
            <a:bodyPr/>
            <a:p>
              <a:endParaRPr lang="zh-CN" altLang="en-US"/>
            </a:p>
          </p:txBody>
        </p:sp>
        <p:sp>
          <p:nvSpPr>
            <p:cNvPr id="4136" name="Freeform 84"/>
            <p:cNvSpPr/>
            <p:nvPr>
              <p:custDataLst>
                <p:tags r:id="rId38"/>
              </p:custDataLst>
            </p:nvPr>
          </p:nvSpPr>
          <p:spPr>
            <a:xfrm>
              <a:off x="7902575" y="1670050"/>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4137" name="Freeform 85"/>
            <p:cNvSpPr/>
            <p:nvPr>
              <p:custDataLst>
                <p:tags r:id="rId39"/>
              </p:custDataLst>
            </p:nvPr>
          </p:nvSpPr>
          <p:spPr>
            <a:xfrm>
              <a:off x="8024813" y="1812925"/>
              <a:ext cx="357188" cy="65087"/>
            </a:xfrm>
            <a:custGeom>
              <a:avLst/>
              <a:gdLst/>
              <a:ahLst/>
              <a:cxnLst>
                <a:cxn ang="0">
                  <a:pos x="357188" y="61912"/>
                </a:cxn>
                <a:cxn ang="0">
                  <a:pos x="1587" y="65087"/>
                </a:cxn>
                <a:cxn ang="0">
                  <a:pos x="0" y="4762"/>
                </a:cxn>
                <a:cxn ang="0">
                  <a:pos x="357188" y="0"/>
                </a:cxn>
                <a:cxn ang="0">
                  <a:pos x="357188" y="61912"/>
                </a:cxn>
              </a:cxnLst>
              <a:pathLst>
                <a:path w="225" h="41">
                  <a:moveTo>
                    <a:pt x="225" y="39"/>
                  </a:moveTo>
                  <a:lnTo>
                    <a:pt x="1" y="41"/>
                  </a:lnTo>
                  <a:lnTo>
                    <a:pt x="0" y="3"/>
                  </a:lnTo>
                  <a:lnTo>
                    <a:pt x="225" y="0"/>
                  </a:lnTo>
                  <a:lnTo>
                    <a:pt x="225" y="39"/>
                  </a:lnTo>
                  <a:close/>
                </a:path>
              </a:pathLst>
            </a:custGeom>
            <a:solidFill>
              <a:srgbClr val="9FC3FE"/>
            </a:solidFill>
            <a:ln w="9525">
              <a:noFill/>
            </a:ln>
          </p:spPr>
          <p:txBody>
            <a:bodyPr/>
            <a:p>
              <a:endParaRPr lang="zh-CN" altLang="en-US"/>
            </a:p>
          </p:txBody>
        </p:sp>
        <p:sp>
          <p:nvSpPr>
            <p:cNvPr id="4138" name="Freeform 86"/>
            <p:cNvSpPr/>
            <p:nvPr>
              <p:custDataLst>
                <p:tags r:id="rId40"/>
              </p:custDataLst>
            </p:nvPr>
          </p:nvSpPr>
          <p:spPr>
            <a:xfrm>
              <a:off x="8026400" y="1941513"/>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4139" name="Freeform 87"/>
            <p:cNvSpPr/>
            <p:nvPr>
              <p:custDataLst>
                <p:tags r:id="rId41"/>
              </p:custDataLst>
            </p:nvPr>
          </p:nvSpPr>
          <p:spPr>
            <a:xfrm>
              <a:off x="8027988" y="2070100"/>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4140" name="Rectangle 88"/>
            <p:cNvSpPr/>
            <p:nvPr>
              <p:custDataLst>
                <p:tags r:id="rId42"/>
              </p:custDataLst>
            </p:nvPr>
          </p:nvSpPr>
          <p:spPr>
            <a:xfrm>
              <a:off x="7907338" y="1497013"/>
              <a:ext cx="484188" cy="728662"/>
            </a:xfrm>
            <a:prstGeom prst="rect">
              <a:avLst/>
            </a:prstGeom>
            <a:solidFill>
              <a:srgbClr val="4286F4"/>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41" name="Freeform 89"/>
            <p:cNvSpPr/>
            <p:nvPr>
              <p:custDataLst>
                <p:tags r:id="rId43"/>
              </p:custDataLst>
            </p:nvPr>
          </p:nvSpPr>
          <p:spPr>
            <a:xfrm>
              <a:off x="7699375" y="1327150"/>
              <a:ext cx="608013" cy="828675"/>
            </a:xfrm>
            <a:custGeom>
              <a:avLst/>
              <a:gdLst/>
              <a:ahLst/>
              <a:cxnLst>
                <a:cxn ang="0">
                  <a:pos x="171450" y="4762"/>
                </a:cxn>
                <a:cxn ang="0">
                  <a:pos x="600075" y="0"/>
                </a:cxn>
                <a:cxn ang="0">
                  <a:pos x="608013" y="822325"/>
                </a:cxn>
                <a:cxn ang="0">
                  <a:pos x="4762" y="828675"/>
                </a:cxn>
                <a:cxn ang="0">
                  <a:pos x="0" y="174625"/>
                </a:cxn>
                <a:cxn ang="0">
                  <a:pos x="171450" y="4762"/>
                </a:cxn>
              </a:cxnLst>
              <a:pathLst>
                <a:path w="383" h="522">
                  <a:moveTo>
                    <a:pt x="108" y="3"/>
                  </a:moveTo>
                  <a:lnTo>
                    <a:pt x="378" y="0"/>
                  </a:lnTo>
                  <a:lnTo>
                    <a:pt x="383" y="518"/>
                  </a:lnTo>
                  <a:lnTo>
                    <a:pt x="3" y="522"/>
                  </a:lnTo>
                  <a:lnTo>
                    <a:pt x="0" y="110"/>
                  </a:lnTo>
                  <a:lnTo>
                    <a:pt x="108" y="3"/>
                  </a:lnTo>
                  <a:close/>
                </a:path>
              </a:pathLst>
            </a:custGeom>
            <a:solidFill>
              <a:srgbClr val="76A7F9"/>
            </a:solidFill>
            <a:ln w="9525">
              <a:noFill/>
            </a:ln>
          </p:spPr>
          <p:txBody>
            <a:bodyPr/>
            <a:p>
              <a:endParaRPr lang="zh-CN" altLang="en-US"/>
            </a:p>
          </p:txBody>
        </p:sp>
        <p:sp>
          <p:nvSpPr>
            <p:cNvPr id="4142" name="Freeform 90"/>
            <p:cNvSpPr/>
            <p:nvPr>
              <p:custDataLst>
                <p:tags r:id="rId44"/>
              </p:custDataLst>
            </p:nvPr>
          </p:nvSpPr>
          <p:spPr>
            <a:xfrm>
              <a:off x="7699375" y="1330325"/>
              <a:ext cx="176213" cy="171450"/>
            </a:xfrm>
            <a:custGeom>
              <a:avLst/>
              <a:gdLst/>
              <a:ahLst/>
              <a:cxnLst>
                <a:cxn ang="0">
                  <a:pos x="174625" y="171450"/>
                </a:cxn>
                <a:cxn ang="0">
                  <a:pos x="0" y="171450"/>
                </a:cxn>
                <a:cxn ang="0">
                  <a:pos x="176213" y="0"/>
                </a:cxn>
                <a:cxn ang="0">
                  <a:pos x="174625" y="171450"/>
                </a:cxn>
              </a:cxnLst>
              <a:pathLst>
                <a:path w="111" h="108">
                  <a:moveTo>
                    <a:pt x="110" y="108"/>
                  </a:moveTo>
                  <a:lnTo>
                    <a:pt x="0" y="108"/>
                  </a:lnTo>
                  <a:lnTo>
                    <a:pt x="111" y="0"/>
                  </a:lnTo>
                  <a:lnTo>
                    <a:pt x="110" y="108"/>
                  </a:lnTo>
                  <a:close/>
                </a:path>
              </a:pathLst>
            </a:custGeom>
            <a:solidFill>
              <a:srgbClr val="9FC3FF"/>
            </a:solidFill>
            <a:ln w="9525">
              <a:noFill/>
            </a:ln>
          </p:spPr>
          <p:txBody>
            <a:bodyPr/>
            <a:p>
              <a:endParaRPr lang="zh-CN" altLang="en-US"/>
            </a:p>
          </p:txBody>
        </p:sp>
        <p:sp>
          <p:nvSpPr>
            <p:cNvPr id="4143" name="Freeform 91"/>
            <p:cNvSpPr/>
            <p:nvPr>
              <p:custDataLst>
                <p:tags r:id="rId45"/>
              </p:custDataLst>
            </p:nvPr>
          </p:nvSpPr>
          <p:spPr>
            <a:xfrm>
              <a:off x="7699375" y="1501775"/>
              <a:ext cx="174625" cy="168275"/>
            </a:xfrm>
            <a:custGeom>
              <a:avLst/>
              <a:gdLst/>
              <a:ahLst/>
              <a:cxnLst>
                <a:cxn ang="0">
                  <a:pos x="1587" y="168275"/>
                </a:cxn>
                <a:cxn ang="0">
                  <a:pos x="174625" y="0"/>
                </a:cxn>
                <a:cxn ang="0">
                  <a:pos x="0" y="0"/>
                </a:cxn>
                <a:cxn ang="0">
                  <a:pos x="1587" y="168275"/>
                </a:cxn>
              </a:cxnLst>
              <a:pathLst>
                <a:path w="110" h="106">
                  <a:moveTo>
                    <a:pt x="1" y="106"/>
                  </a:moveTo>
                  <a:lnTo>
                    <a:pt x="110" y="0"/>
                  </a:lnTo>
                  <a:lnTo>
                    <a:pt x="0" y="0"/>
                  </a:lnTo>
                  <a:lnTo>
                    <a:pt x="1" y="106"/>
                  </a:lnTo>
                  <a:close/>
                </a:path>
              </a:pathLst>
            </a:custGeom>
            <a:solidFill>
              <a:srgbClr val="4286F4"/>
            </a:solidFill>
            <a:ln w="9525">
              <a:noFill/>
            </a:ln>
          </p:spPr>
          <p:txBody>
            <a:bodyPr/>
            <a:p>
              <a:endParaRPr lang="zh-CN" altLang="en-US"/>
            </a:p>
          </p:txBody>
        </p:sp>
        <p:sp>
          <p:nvSpPr>
            <p:cNvPr id="4144" name="Freeform 92"/>
            <p:cNvSpPr/>
            <p:nvPr>
              <p:custDataLst>
                <p:tags r:id="rId46"/>
              </p:custDataLst>
            </p:nvPr>
          </p:nvSpPr>
          <p:spPr>
            <a:xfrm>
              <a:off x="7821613" y="1646238"/>
              <a:ext cx="357188" cy="63500"/>
            </a:xfrm>
            <a:custGeom>
              <a:avLst/>
              <a:gdLst/>
              <a:ahLst/>
              <a:cxnLst>
                <a:cxn ang="0">
                  <a:pos x="357188" y="60325"/>
                </a:cxn>
                <a:cxn ang="0">
                  <a:pos x="1587" y="63500"/>
                </a:cxn>
                <a:cxn ang="0">
                  <a:pos x="0" y="3175"/>
                </a:cxn>
                <a:cxn ang="0">
                  <a:pos x="357188" y="0"/>
                </a:cxn>
                <a:cxn ang="0">
                  <a:pos x="357188" y="60325"/>
                </a:cxn>
              </a:cxnLst>
              <a:pathLst>
                <a:path w="225" h="40">
                  <a:moveTo>
                    <a:pt x="225" y="38"/>
                  </a:moveTo>
                  <a:lnTo>
                    <a:pt x="1" y="40"/>
                  </a:lnTo>
                  <a:lnTo>
                    <a:pt x="0" y="2"/>
                  </a:lnTo>
                  <a:lnTo>
                    <a:pt x="225" y="0"/>
                  </a:lnTo>
                  <a:lnTo>
                    <a:pt x="225" y="38"/>
                  </a:lnTo>
                  <a:close/>
                </a:path>
              </a:pathLst>
            </a:custGeom>
            <a:solidFill>
              <a:srgbClr val="9FC3FE"/>
            </a:solidFill>
            <a:ln w="9525">
              <a:noFill/>
            </a:ln>
          </p:spPr>
          <p:txBody>
            <a:bodyPr/>
            <a:p>
              <a:endParaRPr lang="zh-CN" altLang="en-US"/>
            </a:p>
          </p:txBody>
        </p:sp>
        <p:sp>
          <p:nvSpPr>
            <p:cNvPr id="4145" name="Freeform 93"/>
            <p:cNvSpPr/>
            <p:nvPr>
              <p:custDataLst>
                <p:tags r:id="rId47"/>
              </p:custDataLst>
            </p:nvPr>
          </p:nvSpPr>
          <p:spPr>
            <a:xfrm>
              <a:off x="7823200" y="1774825"/>
              <a:ext cx="357188" cy="63500"/>
            </a:xfrm>
            <a:custGeom>
              <a:avLst/>
              <a:gdLst/>
              <a:ahLst/>
              <a:cxnLst>
                <a:cxn ang="0">
                  <a:pos x="357188" y="60325"/>
                </a:cxn>
                <a:cxn ang="0">
                  <a:pos x="0" y="63500"/>
                </a:cxn>
                <a:cxn ang="0">
                  <a:pos x="0" y="3175"/>
                </a:cxn>
                <a:cxn ang="0">
                  <a:pos x="357188" y="0"/>
                </a:cxn>
                <a:cxn ang="0">
                  <a:pos x="357188" y="60325"/>
                </a:cxn>
              </a:cxnLst>
              <a:pathLst>
                <a:path w="225" h="40">
                  <a:moveTo>
                    <a:pt x="225" y="38"/>
                  </a:moveTo>
                  <a:lnTo>
                    <a:pt x="0" y="40"/>
                  </a:lnTo>
                  <a:lnTo>
                    <a:pt x="0" y="2"/>
                  </a:lnTo>
                  <a:lnTo>
                    <a:pt x="225" y="0"/>
                  </a:lnTo>
                  <a:lnTo>
                    <a:pt x="225" y="38"/>
                  </a:lnTo>
                  <a:close/>
                </a:path>
              </a:pathLst>
            </a:custGeom>
            <a:solidFill>
              <a:srgbClr val="9FC3FE"/>
            </a:solidFill>
            <a:ln w="9525">
              <a:noFill/>
            </a:ln>
          </p:spPr>
          <p:txBody>
            <a:bodyPr/>
            <a:p>
              <a:endParaRPr lang="zh-CN" altLang="en-US"/>
            </a:p>
          </p:txBody>
        </p:sp>
        <p:sp>
          <p:nvSpPr>
            <p:cNvPr id="4146" name="Freeform 94"/>
            <p:cNvSpPr/>
            <p:nvPr>
              <p:custDataLst>
                <p:tags r:id="rId48"/>
              </p:custDataLst>
            </p:nvPr>
          </p:nvSpPr>
          <p:spPr>
            <a:xfrm>
              <a:off x="7824788" y="1901825"/>
              <a:ext cx="357188" cy="65087"/>
            </a:xfrm>
            <a:custGeom>
              <a:avLst/>
              <a:gdLst/>
              <a:ahLst/>
              <a:cxnLst>
                <a:cxn ang="0">
                  <a:pos x="357188" y="60324"/>
                </a:cxn>
                <a:cxn ang="0">
                  <a:pos x="0" y="65087"/>
                </a:cxn>
                <a:cxn ang="0">
                  <a:pos x="0" y="3174"/>
                </a:cxn>
                <a:cxn ang="0">
                  <a:pos x="357188" y="0"/>
                </a:cxn>
                <a:cxn ang="0">
                  <a:pos x="357188" y="60324"/>
                </a:cxn>
              </a:cxnLst>
              <a:pathLst>
                <a:path w="225" h="41">
                  <a:moveTo>
                    <a:pt x="225" y="38"/>
                  </a:moveTo>
                  <a:lnTo>
                    <a:pt x="0" y="41"/>
                  </a:lnTo>
                  <a:lnTo>
                    <a:pt x="0" y="2"/>
                  </a:lnTo>
                  <a:lnTo>
                    <a:pt x="225" y="0"/>
                  </a:lnTo>
                  <a:lnTo>
                    <a:pt x="225" y="38"/>
                  </a:lnTo>
                  <a:close/>
                </a:path>
              </a:pathLst>
            </a:custGeom>
            <a:solidFill>
              <a:srgbClr val="9FC3FE"/>
            </a:solidFill>
            <a:ln w="9525">
              <a:noFill/>
            </a:ln>
          </p:spPr>
          <p:txBody>
            <a:bodyPr/>
            <a:p>
              <a:endParaRPr lang="zh-CN" altLang="en-US"/>
            </a:p>
          </p:txBody>
        </p:sp>
        <p:sp>
          <p:nvSpPr>
            <p:cNvPr id="4147" name="Freeform 95"/>
            <p:cNvSpPr/>
            <p:nvPr>
              <p:custDataLst>
                <p:tags r:id="rId49"/>
              </p:custDataLst>
            </p:nvPr>
          </p:nvSpPr>
          <p:spPr>
            <a:xfrm>
              <a:off x="7621588" y="3222625"/>
              <a:ext cx="1214438" cy="839787"/>
            </a:xfrm>
            <a:custGeom>
              <a:avLst/>
              <a:gdLst/>
              <a:ahLst/>
              <a:cxnLst>
                <a:cxn ang="0">
                  <a:pos x="1163637" y="839787"/>
                </a:cxn>
                <a:cxn ang="0">
                  <a:pos x="50800" y="839787"/>
                </a:cxn>
                <a:cxn ang="0">
                  <a:pos x="0" y="788987"/>
                </a:cxn>
                <a:cxn ang="0">
                  <a:pos x="0" y="49212"/>
                </a:cxn>
                <a:cxn ang="0">
                  <a:pos x="50800" y="0"/>
                </a:cxn>
                <a:cxn ang="0">
                  <a:pos x="1163637" y="0"/>
                </a:cxn>
                <a:cxn ang="0">
                  <a:pos x="1214438" y="49212"/>
                </a:cxn>
                <a:cxn ang="0">
                  <a:pos x="1214438" y="788987"/>
                </a:cxn>
                <a:cxn ang="0">
                  <a:pos x="1163637" y="839787"/>
                </a:cxn>
              </a:cxnLst>
              <a:pathLst>
                <a:path w="765" h="529">
                  <a:moveTo>
                    <a:pt x="733" y="529"/>
                  </a:moveTo>
                  <a:cubicBezTo>
                    <a:pt x="32" y="529"/>
                    <a:pt x="32" y="529"/>
                    <a:pt x="32" y="529"/>
                  </a:cubicBezTo>
                  <a:cubicBezTo>
                    <a:pt x="14" y="529"/>
                    <a:pt x="0" y="515"/>
                    <a:pt x="0" y="497"/>
                  </a:cubicBezTo>
                  <a:cubicBezTo>
                    <a:pt x="0" y="31"/>
                    <a:pt x="0" y="31"/>
                    <a:pt x="0" y="31"/>
                  </a:cubicBezTo>
                  <a:cubicBezTo>
                    <a:pt x="0" y="14"/>
                    <a:pt x="14" y="0"/>
                    <a:pt x="32" y="0"/>
                  </a:cubicBezTo>
                  <a:cubicBezTo>
                    <a:pt x="733" y="0"/>
                    <a:pt x="733" y="0"/>
                    <a:pt x="733" y="0"/>
                  </a:cubicBezTo>
                  <a:cubicBezTo>
                    <a:pt x="751" y="0"/>
                    <a:pt x="765" y="14"/>
                    <a:pt x="765" y="31"/>
                  </a:cubicBezTo>
                  <a:cubicBezTo>
                    <a:pt x="765" y="497"/>
                    <a:pt x="765" y="497"/>
                    <a:pt x="765" y="497"/>
                  </a:cubicBezTo>
                  <a:cubicBezTo>
                    <a:pt x="765" y="515"/>
                    <a:pt x="751" y="529"/>
                    <a:pt x="733" y="529"/>
                  </a:cubicBezTo>
                  <a:close/>
                </a:path>
              </a:pathLst>
            </a:custGeom>
            <a:solidFill>
              <a:srgbClr val="E6E6E6"/>
            </a:solidFill>
            <a:ln w="9525">
              <a:noFill/>
            </a:ln>
          </p:spPr>
          <p:txBody>
            <a:bodyPr/>
            <a:p>
              <a:endParaRPr lang="zh-CN" altLang="en-US"/>
            </a:p>
          </p:txBody>
        </p:sp>
        <p:sp>
          <p:nvSpPr>
            <p:cNvPr id="4148" name="Rectangle 96"/>
            <p:cNvSpPr/>
            <p:nvPr>
              <p:custDataLst>
                <p:tags r:id="rId50"/>
              </p:custDataLst>
            </p:nvPr>
          </p:nvSpPr>
          <p:spPr>
            <a:xfrm>
              <a:off x="7724775" y="3311525"/>
              <a:ext cx="1008063" cy="660400"/>
            </a:xfrm>
            <a:prstGeom prst="rect">
              <a:avLst/>
            </a:prstGeom>
            <a:solidFill>
              <a:srgbClr val="1A1A1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49" name="Rectangle 97"/>
            <p:cNvSpPr/>
            <p:nvPr>
              <p:custDataLst>
                <p:tags r:id="rId51"/>
              </p:custDataLst>
            </p:nvPr>
          </p:nvSpPr>
          <p:spPr>
            <a:xfrm>
              <a:off x="7724775" y="3863975"/>
              <a:ext cx="1008063" cy="107950"/>
            </a:xfrm>
            <a:prstGeom prst="rect">
              <a:avLst/>
            </a:prstGeom>
            <a:solidFill>
              <a:srgbClr val="333333"/>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50" name="Freeform 98"/>
            <p:cNvSpPr/>
            <p:nvPr>
              <p:custDataLst>
                <p:tags r:id="rId52"/>
              </p:custDataLst>
            </p:nvPr>
          </p:nvSpPr>
          <p:spPr>
            <a:xfrm>
              <a:off x="7999413" y="3492500"/>
              <a:ext cx="458788" cy="296862"/>
            </a:xfrm>
            <a:custGeom>
              <a:avLst/>
              <a:gdLst/>
              <a:ahLst/>
              <a:cxnLst>
                <a:cxn ang="0">
                  <a:pos x="382587" y="296862"/>
                </a:cxn>
                <a:cxn ang="0">
                  <a:pos x="76200" y="296862"/>
                </a:cxn>
                <a:cxn ang="0">
                  <a:pos x="0" y="220662"/>
                </a:cxn>
                <a:cxn ang="0">
                  <a:pos x="0" y="76199"/>
                </a:cxn>
                <a:cxn ang="0">
                  <a:pos x="76200" y="0"/>
                </a:cxn>
                <a:cxn ang="0">
                  <a:pos x="382587" y="0"/>
                </a:cxn>
                <a:cxn ang="0">
                  <a:pos x="458788" y="76199"/>
                </a:cxn>
                <a:cxn ang="0">
                  <a:pos x="458788" y="220662"/>
                </a:cxn>
                <a:cxn ang="0">
                  <a:pos x="382587" y="296862"/>
                </a:cxn>
              </a:cxnLst>
              <a:pathLst>
                <a:path w="289" h="187">
                  <a:moveTo>
                    <a:pt x="241" y="187"/>
                  </a:moveTo>
                  <a:cubicBezTo>
                    <a:pt x="48" y="187"/>
                    <a:pt x="48" y="187"/>
                    <a:pt x="48" y="187"/>
                  </a:cubicBezTo>
                  <a:cubicBezTo>
                    <a:pt x="22" y="187"/>
                    <a:pt x="0" y="165"/>
                    <a:pt x="0" y="139"/>
                  </a:cubicBezTo>
                  <a:cubicBezTo>
                    <a:pt x="0" y="48"/>
                    <a:pt x="0" y="48"/>
                    <a:pt x="0" y="48"/>
                  </a:cubicBezTo>
                  <a:cubicBezTo>
                    <a:pt x="0" y="22"/>
                    <a:pt x="22" y="0"/>
                    <a:pt x="48" y="0"/>
                  </a:cubicBezTo>
                  <a:cubicBezTo>
                    <a:pt x="241" y="0"/>
                    <a:pt x="241" y="0"/>
                    <a:pt x="241" y="0"/>
                  </a:cubicBezTo>
                  <a:cubicBezTo>
                    <a:pt x="267" y="0"/>
                    <a:pt x="289" y="22"/>
                    <a:pt x="289" y="48"/>
                  </a:cubicBezTo>
                  <a:cubicBezTo>
                    <a:pt x="289" y="139"/>
                    <a:pt x="289" y="139"/>
                    <a:pt x="289" y="139"/>
                  </a:cubicBezTo>
                  <a:cubicBezTo>
                    <a:pt x="289" y="165"/>
                    <a:pt x="267" y="187"/>
                    <a:pt x="241" y="187"/>
                  </a:cubicBezTo>
                  <a:close/>
                </a:path>
              </a:pathLst>
            </a:custGeom>
            <a:solidFill>
              <a:srgbClr val="DB4437"/>
            </a:solidFill>
            <a:ln w="9525">
              <a:noFill/>
            </a:ln>
          </p:spPr>
          <p:txBody>
            <a:bodyPr/>
            <a:p>
              <a:endParaRPr lang="zh-CN" altLang="en-US"/>
            </a:p>
          </p:txBody>
        </p:sp>
        <p:sp>
          <p:nvSpPr>
            <p:cNvPr id="4151" name="Freeform 99"/>
            <p:cNvSpPr/>
            <p:nvPr>
              <p:custDataLst>
                <p:tags r:id="rId53"/>
              </p:custDataLst>
            </p:nvPr>
          </p:nvSpPr>
          <p:spPr>
            <a:xfrm>
              <a:off x="8153400" y="3563938"/>
              <a:ext cx="150813" cy="153987"/>
            </a:xfrm>
            <a:custGeom>
              <a:avLst/>
              <a:gdLst/>
              <a:ahLst/>
              <a:cxnLst>
                <a:cxn ang="0">
                  <a:pos x="0" y="0"/>
                </a:cxn>
                <a:cxn ang="0">
                  <a:pos x="0" y="153987"/>
                </a:cxn>
                <a:cxn ang="0">
                  <a:pos x="150813" y="76199"/>
                </a:cxn>
                <a:cxn ang="0">
                  <a:pos x="0" y="0"/>
                </a:cxn>
              </a:cxnLst>
              <a:pathLst>
                <a:path w="95" h="97">
                  <a:moveTo>
                    <a:pt x="0" y="0"/>
                  </a:moveTo>
                  <a:lnTo>
                    <a:pt x="0" y="97"/>
                  </a:lnTo>
                  <a:lnTo>
                    <a:pt x="95" y="48"/>
                  </a:lnTo>
                  <a:lnTo>
                    <a:pt x="0" y="0"/>
                  </a:lnTo>
                  <a:close/>
                </a:path>
              </a:pathLst>
            </a:custGeom>
            <a:solidFill>
              <a:srgbClr val="FFFFFF"/>
            </a:solidFill>
            <a:ln w="9525">
              <a:noFill/>
            </a:ln>
          </p:spPr>
          <p:txBody>
            <a:bodyPr/>
            <a:p>
              <a:endParaRPr lang="zh-CN" altLang="en-US"/>
            </a:p>
          </p:txBody>
        </p:sp>
        <p:sp>
          <p:nvSpPr>
            <p:cNvPr id="4152" name="Freeform 100"/>
            <p:cNvSpPr/>
            <p:nvPr>
              <p:custDataLst>
                <p:tags r:id="rId54"/>
              </p:custDataLst>
            </p:nvPr>
          </p:nvSpPr>
          <p:spPr>
            <a:xfrm>
              <a:off x="7804150" y="3903663"/>
              <a:ext cx="882650" cy="38100"/>
            </a:xfrm>
            <a:custGeom>
              <a:avLst/>
              <a:gdLst/>
              <a:ahLst/>
              <a:cxnLst>
                <a:cxn ang="0">
                  <a:pos x="865187" y="38100"/>
                </a:cxn>
                <a:cxn ang="0">
                  <a:pos x="17462" y="38100"/>
                </a:cxn>
                <a:cxn ang="0">
                  <a:pos x="0" y="20637"/>
                </a:cxn>
                <a:cxn ang="0">
                  <a:pos x="0" y="17462"/>
                </a:cxn>
                <a:cxn ang="0">
                  <a:pos x="17462" y="0"/>
                </a:cxn>
                <a:cxn ang="0">
                  <a:pos x="865187" y="0"/>
                </a:cxn>
                <a:cxn ang="0">
                  <a:pos x="882650" y="17462"/>
                </a:cxn>
                <a:cxn ang="0">
                  <a:pos x="882650" y="20637"/>
                </a:cxn>
                <a:cxn ang="0">
                  <a:pos x="865187" y="38100"/>
                </a:cxn>
              </a:cxnLst>
              <a:pathLst>
                <a:path w="556" h="24">
                  <a:moveTo>
                    <a:pt x="545" y="24"/>
                  </a:moveTo>
                  <a:cubicBezTo>
                    <a:pt x="11" y="24"/>
                    <a:pt x="11" y="24"/>
                    <a:pt x="11" y="24"/>
                  </a:cubicBezTo>
                  <a:cubicBezTo>
                    <a:pt x="5" y="24"/>
                    <a:pt x="0" y="19"/>
                    <a:pt x="0" y="13"/>
                  </a:cubicBezTo>
                  <a:cubicBezTo>
                    <a:pt x="0" y="11"/>
                    <a:pt x="0" y="11"/>
                    <a:pt x="0" y="11"/>
                  </a:cubicBezTo>
                  <a:cubicBezTo>
                    <a:pt x="0" y="5"/>
                    <a:pt x="5" y="0"/>
                    <a:pt x="11" y="0"/>
                  </a:cubicBezTo>
                  <a:cubicBezTo>
                    <a:pt x="545" y="0"/>
                    <a:pt x="545" y="0"/>
                    <a:pt x="545" y="0"/>
                  </a:cubicBezTo>
                  <a:cubicBezTo>
                    <a:pt x="551" y="0"/>
                    <a:pt x="556" y="5"/>
                    <a:pt x="556" y="11"/>
                  </a:cubicBezTo>
                  <a:cubicBezTo>
                    <a:pt x="556" y="13"/>
                    <a:pt x="556" y="13"/>
                    <a:pt x="556" y="13"/>
                  </a:cubicBezTo>
                  <a:cubicBezTo>
                    <a:pt x="556" y="19"/>
                    <a:pt x="551" y="24"/>
                    <a:pt x="545" y="24"/>
                  </a:cubicBezTo>
                  <a:close/>
                </a:path>
              </a:pathLst>
            </a:custGeom>
            <a:solidFill>
              <a:srgbClr val="1A1A1A"/>
            </a:solidFill>
            <a:ln w="9525">
              <a:noFill/>
            </a:ln>
          </p:spPr>
          <p:txBody>
            <a:bodyPr/>
            <a:p>
              <a:endParaRPr lang="zh-CN" altLang="en-US"/>
            </a:p>
          </p:txBody>
        </p:sp>
        <p:sp>
          <p:nvSpPr>
            <p:cNvPr id="4153" name="Oval 101"/>
            <p:cNvSpPr/>
            <p:nvPr>
              <p:custDataLst>
                <p:tags r:id="rId55"/>
              </p:custDataLst>
            </p:nvPr>
          </p:nvSpPr>
          <p:spPr>
            <a:xfrm>
              <a:off x="7847013" y="3879850"/>
              <a:ext cx="80963" cy="80962"/>
            </a:xfrm>
            <a:prstGeom prst="ellipse">
              <a:avLst/>
            </a:prstGeom>
            <a:solidFill>
              <a:srgbClr val="DB4437"/>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54" name="Oval 102"/>
            <p:cNvSpPr/>
            <p:nvPr>
              <p:custDataLst>
                <p:tags r:id="rId56"/>
              </p:custDataLst>
            </p:nvPr>
          </p:nvSpPr>
          <p:spPr>
            <a:xfrm>
              <a:off x="7870825" y="3903663"/>
              <a:ext cx="33338" cy="33337"/>
            </a:xfrm>
            <a:prstGeom prst="ellipse">
              <a:avLst/>
            </a:prstGeom>
            <a:solidFill>
              <a:srgbClr val="1A1A1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55" name="Freeform 103"/>
            <p:cNvSpPr/>
            <p:nvPr>
              <p:custDataLst>
                <p:tags r:id="rId57"/>
              </p:custDataLst>
            </p:nvPr>
          </p:nvSpPr>
          <p:spPr>
            <a:xfrm>
              <a:off x="8534400" y="2755900"/>
              <a:ext cx="944563" cy="695325"/>
            </a:xfrm>
            <a:custGeom>
              <a:avLst/>
              <a:gdLst/>
              <a:ahLst/>
              <a:cxnLst>
                <a:cxn ang="0">
                  <a:pos x="895350" y="695325"/>
                </a:cxn>
                <a:cxn ang="0">
                  <a:pos x="50800" y="695325"/>
                </a:cxn>
                <a:cxn ang="0">
                  <a:pos x="0" y="644525"/>
                </a:cxn>
                <a:cxn ang="0">
                  <a:pos x="0" y="50800"/>
                </a:cxn>
                <a:cxn ang="0">
                  <a:pos x="50800" y="0"/>
                </a:cxn>
                <a:cxn ang="0">
                  <a:pos x="895350" y="0"/>
                </a:cxn>
                <a:cxn ang="0">
                  <a:pos x="944563" y="50800"/>
                </a:cxn>
                <a:cxn ang="0">
                  <a:pos x="944563" y="644525"/>
                </a:cxn>
                <a:cxn ang="0">
                  <a:pos x="895350" y="695325"/>
                </a:cxn>
              </a:cxnLst>
              <a:pathLst>
                <a:path w="595" h="438">
                  <a:moveTo>
                    <a:pt x="564" y="438"/>
                  </a:moveTo>
                  <a:cubicBezTo>
                    <a:pt x="32" y="438"/>
                    <a:pt x="32" y="438"/>
                    <a:pt x="32" y="438"/>
                  </a:cubicBezTo>
                  <a:cubicBezTo>
                    <a:pt x="14" y="438"/>
                    <a:pt x="0" y="424"/>
                    <a:pt x="0" y="406"/>
                  </a:cubicBezTo>
                  <a:cubicBezTo>
                    <a:pt x="0" y="32"/>
                    <a:pt x="0" y="32"/>
                    <a:pt x="0" y="32"/>
                  </a:cubicBezTo>
                  <a:cubicBezTo>
                    <a:pt x="0" y="15"/>
                    <a:pt x="14" y="0"/>
                    <a:pt x="32" y="0"/>
                  </a:cubicBezTo>
                  <a:cubicBezTo>
                    <a:pt x="564" y="0"/>
                    <a:pt x="564" y="0"/>
                    <a:pt x="564" y="0"/>
                  </a:cubicBezTo>
                  <a:cubicBezTo>
                    <a:pt x="581" y="0"/>
                    <a:pt x="595" y="15"/>
                    <a:pt x="595" y="32"/>
                  </a:cubicBezTo>
                  <a:cubicBezTo>
                    <a:pt x="595" y="406"/>
                    <a:pt x="595" y="406"/>
                    <a:pt x="595" y="406"/>
                  </a:cubicBezTo>
                  <a:cubicBezTo>
                    <a:pt x="595" y="424"/>
                    <a:pt x="581" y="438"/>
                    <a:pt x="564" y="438"/>
                  </a:cubicBezTo>
                  <a:close/>
                </a:path>
              </a:pathLst>
            </a:custGeom>
            <a:solidFill>
              <a:srgbClr val="666666"/>
            </a:solidFill>
            <a:ln w="9525">
              <a:noFill/>
            </a:ln>
          </p:spPr>
          <p:txBody>
            <a:bodyPr/>
            <a:p>
              <a:endParaRPr lang="zh-CN" altLang="en-US"/>
            </a:p>
          </p:txBody>
        </p:sp>
        <p:sp>
          <p:nvSpPr>
            <p:cNvPr id="4156" name="Rectangle 104"/>
            <p:cNvSpPr/>
            <p:nvPr>
              <p:custDataLst>
                <p:tags r:id="rId58"/>
              </p:custDataLst>
            </p:nvPr>
          </p:nvSpPr>
          <p:spPr>
            <a:xfrm>
              <a:off x="8615363" y="2830513"/>
              <a:ext cx="784225" cy="546100"/>
            </a:xfrm>
            <a:prstGeom prst="rect">
              <a:avLst/>
            </a:prstGeom>
            <a:solidFill>
              <a:srgbClr val="333333"/>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57" name="Rectangle 105"/>
            <p:cNvSpPr/>
            <p:nvPr>
              <p:custDataLst>
                <p:tags r:id="rId59"/>
              </p:custDataLst>
            </p:nvPr>
          </p:nvSpPr>
          <p:spPr>
            <a:xfrm>
              <a:off x="8697913" y="2884488"/>
              <a:ext cx="31273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58" name="Rectangle 106"/>
            <p:cNvSpPr/>
            <p:nvPr>
              <p:custDataLst>
                <p:tags r:id="rId60"/>
              </p:custDataLst>
            </p:nvPr>
          </p:nvSpPr>
          <p:spPr>
            <a:xfrm>
              <a:off x="8780463" y="3040063"/>
              <a:ext cx="31273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59" name="Rectangle 107"/>
            <p:cNvSpPr/>
            <p:nvPr>
              <p:custDataLst>
                <p:tags r:id="rId61"/>
              </p:custDataLst>
            </p:nvPr>
          </p:nvSpPr>
          <p:spPr>
            <a:xfrm>
              <a:off x="8780463" y="3273425"/>
              <a:ext cx="157163"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60" name="Rectangle 108"/>
            <p:cNvSpPr/>
            <p:nvPr>
              <p:custDataLst>
                <p:tags r:id="rId62"/>
              </p:custDataLst>
            </p:nvPr>
          </p:nvSpPr>
          <p:spPr>
            <a:xfrm>
              <a:off x="8780463" y="3195638"/>
              <a:ext cx="536575"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61" name="Rectangle 109"/>
            <p:cNvSpPr/>
            <p:nvPr>
              <p:custDataLst>
                <p:tags r:id="rId63"/>
              </p:custDataLst>
            </p:nvPr>
          </p:nvSpPr>
          <p:spPr>
            <a:xfrm>
              <a:off x="8697913" y="3117850"/>
              <a:ext cx="457200"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62" name="Rectangle 110"/>
            <p:cNvSpPr/>
            <p:nvPr>
              <p:custDataLst>
                <p:tags r:id="rId64"/>
              </p:custDataLst>
            </p:nvPr>
          </p:nvSpPr>
          <p:spPr>
            <a:xfrm>
              <a:off x="8780463" y="2962275"/>
              <a:ext cx="458788" cy="50800"/>
            </a:xfrm>
            <a:prstGeom prst="rect">
              <a:avLst/>
            </a:prstGeom>
            <a:solidFill>
              <a:srgbClr val="33B678"/>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63" name="Freeform 111"/>
            <p:cNvSpPr>
              <a:spLocks noEditPoints="1"/>
            </p:cNvSpPr>
            <p:nvPr>
              <p:custDataLst>
                <p:tags r:id="rId65"/>
              </p:custDataLst>
            </p:nvPr>
          </p:nvSpPr>
          <p:spPr>
            <a:xfrm>
              <a:off x="6699250" y="4089400"/>
              <a:ext cx="95250" cy="41275"/>
            </a:xfrm>
            <a:custGeom>
              <a:avLst/>
              <a:gdLst/>
              <a:ahLst/>
              <a:cxnLst>
                <a:cxn ang="0">
                  <a:pos x="0" y="41275"/>
                </a:cxn>
                <a:cxn ang="0">
                  <a:pos x="0" y="0"/>
                </a:cxn>
                <a:cxn ang="0">
                  <a:pos x="95250" y="0"/>
                </a:cxn>
                <a:cxn ang="0">
                  <a:pos x="95250" y="41275"/>
                </a:cxn>
                <a:cxn ang="0">
                  <a:pos x="0" y="41275"/>
                </a:cxn>
                <a:cxn ang="0">
                  <a:pos x="0" y="41275"/>
                </a:cxn>
                <a:cxn ang="0">
                  <a:pos x="0" y="41275"/>
                </a:cxn>
              </a:cxnLst>
              <a:pathLst>
                <a:path w="60" h="26">
                  <a:moveTo>
                    <a:pt x="0" y="26"/>
                  </a:moveTo>
                  <a:lnTo>
                    <a:pt x="0" y="0"/>
                  </a:lnTo>
                  <a:lnTo>
                    <a:pt x="60" y="0"/>
                  </a:lnTo>
                  <a:lnTo>
                    <a:pt x="60" y="26"/>
                  </a:lnTo>
                  <a:lnTo>
                    <a:pt x="0" y="26"/>
                  </a:lnTo>
                  <a:close/>
                  <a:moveTo>
                    <a:pt x="0" y="26"/>
                  </a:moveTo>
                  <a:lnTo>
                    <a:pt x="0" y="26"/>
                  </a:lnTo>
                  <a:close/>
                </a:path>
              </a:pathLst>
            </a:custGeom>
            <a:solidFill>
              <a:srgbClr val="CCCCCC"/>
            </a:solidFill>
            <a:ln w="9525">
              <a:noFill/>
            </a:ln>
          </p:spPr>
          <p:txBody>
            <a:bodyPr/>
            <a:p>
              <a:endParaRPr lang="zh-CN" altLang="en-US"/>
            </a:p>
          </p:txBody>
        </p:sp>
        <p:sp>
          <p:nvSpPr>
            <p:cNvPr id="4164" name="Freeform 112"/>
            <p:cNvSpPr>
              <a:spLocks noEditPoints="1"/>
            </p:cNvSpPr>
            <p:nvPr>
              <p:custDataLst>
                <p:tags r:id="rId66"/>
              </p:custDataLst>
            </p:nvPr>
          </p:nvSpPr>
          <p:spPr>
            <a:xfrm>
              <a:off x="6699250" y="4089400"/>
              <a:ext cx="95250" cy="41275"/>
            </a:xfrm>
            <a:custGeom>
              <a:avLst/>
              <a:gdLst/>
              <a:ahLst/>
              <a:cxnLst>
                <a:cxn ang="0">
                  <a:pos x="0" y="41275"/>
                </a:cxn>
                <a:cxn ang="0">
                  <a:pos x="0" y="0"/>
                </a:cxn>
                <a:cxn ang="0">
                  <a:pos x="95250" y="0"/>
                </a:cxn>
                <a:cxn ang="0">
                  <a:pos x="95250" y="41275"/>
                </a:cxn>
                <a:cxn ang="0">
                  <a:pos x="0" y="41275"/>
                </a:cxn>
                <a:cxn ang="0">
                  <a:pos x="0" y="41275"/>
                </a:cxn>
                <a:cxn ang="0">
                  <a:pos x="0" y="41275"/>
                </a:cxn>
              </a:cxnLst>
              <a:pathLst>
                <a:path w="60" h="26">
                  <a:moveTo>
                    <a:pt x="0" y="26"/>
                  </a:moveTo>
                  <a:lnTo>
                    <a:pt x="0" y="0"/>
                  </a:lnTo>
                  <a:lnTo>
                    <a:pt x="60" y="0"/>
                  </a:lnTo>
                  <a:lnTo>
                    <a:pt x="60" y="26"/>
                  </a:lnTo>
                  <a:lnTo>
                    <a:pt x="0" y="26"/>
                  </a:lnTo>
                  <a:moveTo>
                    <a:pt x="0" y="26"/>
                  </a:moveTo>
                  <a:lnTo>
                    <a:pt x="0" y="26"/>
                  </a:lnTo>
                </a:path>
              </a:pathLst>
            </a:custGeom>
            <a:noFill/>
            <a:ln w="9525">
              <a:noFill/>
            </a:ln>
          </p:spPr>
          <p:txBody>
            <a:bodyPr/>
            <a:p>
              <a:endParaRPr lang="zh-CN" altLang="en-US"/>
            </a:p>
          </p:txBody>
        </p:sp>
        <p:sp>
          <p:nvSpPr>
            <p:cNvPr id="4165" name="Freeform 113"/>
            <p:cNvSpPr>
              <a:spLocks noEditPoints="1"/>
            </p:cNvSpPr>
            <p:nvPr>
              <p:custDataLst>
                <p:tags r:id="rId67"/>
              </p:custDataLst>
            </p:nvPr>
          </p:nvSpPr>
          <p:spPr>
            <a:xfrm>
              <a:off x="6834188" y="3846513"/>
              <a:ext cx="528638" cy="528637"/>
            </a:xfrm>
            <a:custGeom>
              <a:avLst/>
              <a:gdLst/>
              <a:ahLst/>
              <a:cxnLst>
                <a:cxn ang="0">
                  <a:pos x="434975" y="93662"/>
                </a:cxn>
                <a:cxn ang="0">
                  <a:pos x="93662" y="93662"/>
                </a:cxn>
                <a:cxn ang="0">
                  <a:pos x="93662" y="433387"/>
                </a:cxn>
                <a:cxn ang="0">
                  <a:pos x="434975" y="433387"/>
                </a:cxn>
                <a:cxn ang="0">
                  <a:pos x="434975" y="93662"/>
                </a:cxn>
                <a:cxn ang="0">
                  <a:pos x="434975" y="93662"/>
                </a:cxn>
                <a:cxn ang="0">
                  <a:pos x="434975" y="93662"/>
                </a:cxn>
              </a:cxnLst>
              <a:pathLst>
                <a:path w="333" h="333">
                  <a:moveTo>
                    <a:pt x="274" y="59"/>
                  </a:moveTo>
                  <a:cubicBezTo>
                    <a:pt x="214" y="0"/>
                    <a:pt x="118" y="0"/>
                    <a:pt x="59" y="59"/>
                  </a:cubicBezTo>
                  <a:cubicBezTo>
                    <a:pt x="0" y="118"/>
                    <a:pt x="0" y="214"/>
                    <a:pt x="59" y="273"/>
                  </a:cubicBezTo>
                  <a:cubicBezTo>
                    <a:pt x="118" y="333"/>
                    <a:pt x="214" y="333"/>
                    <a:pt x="274" y="273"/>
                  </a:cubicBezTo>
                  <a:cubicBezTo>
                    <a:pt x="333" y="214"/>
                    <a:pt x="333" y="118"/>
                    <a:pt x="274" y="59"/>
                  </a:cubicBezTo>
                  <a:close/>
                  <a:moveTo>
                    <a:pt x="274" y="59"/>
                  </a:moveTo>
                  <a:cubicBezTo>
                    <a:pt x="274" y="59"/>
                    <a:pt x="274" y="59"/>
                    <a:pt x="274" y="59"/>
                  </a:cubicBezTo>
                </a:path>
              </a:pathLst>
            </a:custGeom>
            <a:solidFill>
              <a:srgbClr val="76A7F9"/>
            </a:solidFill>
            <a:ln w="9525">
              <a:noFill/>
            </a:ln>
          </p:spPr>
          <p:txBody>
            <a:bodyPr/>
            <a:p>
              <a:endParaRPr lang="zh-CN" altLang="en-US"/>
            </a:p>
          </p:txBody>
        </p:sp>
        <p:sp>
          <p:nvSpPr>
            <p:cNvPr id="4166" name="Freeform 114"/>
            <p:cNvSpPr>
              <a:spLocks noEditPoints="1"/>
            </p:cNvSpPr>
            <p:nvPr>
              <p:custDataLst>
                <p:tags r:id="rId68"/>
              </p:custDataLst>
            </p:nvPr>
          </p:nvSpPr>
          <p:spPr>
            <a:xfrm>
              <a:off x="6851650" y="3863975"/>
              <a:ext cx="434975" cy="434975"/>
            </a:xfrm>
            <a:custGeom>
              <a:avLst/>
              <a:gdLst/>
              <a:ahLst/>
              <a:cxnLst>
                <a:cxn ang="0">
                  <a:pos x="136525" y="136525"/>
                </a:cxn>
                <a:cxn ang="0">
                  <a:pos x="434975" y="114300"/>
                </a:cxn>
                <a:cxn ang="0">
                  <a:pos x="412750" y="88900"/>
                </a:cxn>
                <a:cxn ang="0">
                  <a:pos x="88900" y="88900"/>
                </a:cxn>
                <a:cxn ang="0">
                  <a:pos x="88900" y="412750"/>
                </a:cxn>
                <a:cxn ang="0">
                  <a:pos x="114300" y="434975"/>
                </a:cxn>
                <a:cxn ang="0">
                  <a:pos x="136525" y="136525"/>
                </a:cxn>
                <a:cxn ang="0">
                  <a:pos x="136525" y="136525"/>
                </a:cxn>
                <a:cxn ang="0">
                  <a:pos x="136525" y="136525"/>
                </a:cxn>
              </a:cxnLst>
              <a:pathLst>
                <a:path w="274" h="274">
                  <a:moveTo>
                    <a:pt x="86" y="86"/>
                  </a:moveTo>
                  <a:cubicBezTo>
                    <a:pt x="137" y="34"/>
                    <a:pt x="218" y="30"/>
                    <a:pt x="274" y="72"/>
                  </a:cubicBezTo>
                  <a:cubicBezTo>
                    <a:pt x="270" y="66"/>
                    <a:pt x="265" y="61"/>
                    <a:pt x="260" y="56"/>
                  </a:cubicBezTo>
                  <a:cubicBezTo>
                    <a:pt x="204" y="0"/>
                    <a:pt x="113" y="0"/>
                    <a:pt x="56" y="56"/>
                  </a:cubicBezTo>
                  <a:cubicBezTo>
                    <a:pt x="0" y="112"/>
                    <a:pt x="0" y="204"/>
                    <a:pt x="56" y="260"/>
                  </a:cubicBezTo>
                  <a:cubicBezTo>
                    <a:pt x="61" y="265"/>
                    <a:pt x="67" y="270"/>
                    <a:pt x="72" y="274"/>
                  </a:cubicBezTo>
                  <a:cubicBezTo>
                    <a:pt x="30" y="217"/>
                    <a:pt x="35" y="137"/>
                    <a:pt x="86" y="86"/>
                  </a:cubicBezTo>
                  <a:close/>
                  <a:moveTo>
                    <a:pt x="86" y="86"/>
                  </a:moveTo>
                  <a:cubicBezTo>
                    <a:pt x="86" y="86"/>
                    <a:pt x="86" y="86"/>
                    <a:pt x="86" y="86"/>
                  </a:cubicBezTo>
                </a:path>
              </a:pathLst>
            </a:custGeom>
            <a:solidFill>
              <a:srgbClr val="4385F4"/>
            </a:solidFill>
            <a:ln w="9525">
              <a:noFill/>
            </a:ln>
          </p:spPr>
          <p:txBody>
            <a:bodyPr/>
            <a:p>
              <a:endParaRPr lang="zh-CN" altLang="en-US"/>
            </a:p>
          </p:txBody>
        </p:sp>
        <p:sp>
          <p:nvSpPr>
            <p:cNvPr id="4167" name="Freeform 115"/>
            <p:cNvSpPr>
              <a:spLocks noEditPoints="1"/>
            </p:cNvSpPr>
            <p:nvPr>
              <p:custDataLst>
                <p:tags r:id="rId69"/>
              </p:custDataLst>
            </p:nvPr>
          </p:nvSpPr>
          <p:spPr>
            <a:xfrm>
              <a:off x="7100888" y="4111625"/>
              <a:ext cx="204788" cy="206375"/>
            </a:xfrm>
            <a:custGeom>
              <a:avLst/>
              <a:gdLst/>
              <a:ahLst/>
              <a:cxnLst>
                <a:cxn ang="0">
                  <a:pos x="180975" y="23812"/>
                </a:cxn>
                <a:cxn ang="0">
                  <a:pos x="60325" y="61912"/>
                </a:cxn>
                <a:cxn ang="0">
                  <a:pos x="22225" y="182562"/>
                </a:cxn>
                <a:cxn ang="0">
                  <a:pos x="142875" y="144462"/>
                </a:cxn>
                <a:cxn ang="0">
                  <a:pos x="180975" y="23812"/>
                </a:cxn>
                <a:cxn ang="0">
                  <a:pos x="180975" y="23812"/>
                </a:cxn>
                <a:cxn ang="0">
                  <a:pos x="180975" y="23812"/>
                </a:cxn>
              </a:cxnLst>
              <a:pathLst>
                <a:path w="129" h="130">
                  <a:moveTo>
                    <a:pt x="114" y="15"/>
                  </a:moveTo>
                  <a:cubicBezTo>
                    <a:pt x="100" y="0"/>
                    <a:pt x="66" y="11"/>
                    <a:pt x="38" y="39"/>
                  </a:cubicBezTo>
                  <a:cubicBezTo>
                    <a:pt x="10" y="67"/>
                    <a:pt x="0" y="101"/>
                    <a:pt x="14" y="115"/>
                  </a:cubicBezTo>
                  <a:cubicBezTo>
                    <a:pt x="28" y="130"/>
                    <a:pt x="63" y="119"/>
                    <a:pt x="90" y="91"/>
                  </a:cubicBezTo>
                  <a:cubicBezTo>
                    <a:pt x="118" y="63"/>
                    <a:pt x="129" y="29"/>
                    <a:pt x="114" y="15"/>
                  </a:cubicBezTo>
                  <a:close/>
                  <a:moveTo>
                    <a:pt x="114" y="15"/>
                  </a:moveTo>
                  <a:cubicBezTo>
                    <a:pt x="114" y="15"/>
                    <a:pt x="114" y="15"/>
                    <a:pt x="114" y="15"/>
                  </a:cubicBezTo>
                </a:path>
              </a:pathLst>
            </a:custGeom>
            <a:solidFill>
              <a:srgbClr val="9DC4FF"/>
            </a:solidFill>
            <a:ln w="9525">
              <a:noFill/>
            </a:ln>
          </p:spPr>
          <p:txBody>
            <a:bodyPr/>
            <a:p>
              <a:endParaRPr lang="zh-CN" altLang="en-US"/>
            </a:p>
          </p:txBody>
        </p:sp>
        <p:sp>
          <p:nvSpPr>
            <p:cNvPr id="4168" name="Freeform 116"/>
            <p:cNvSpPr>
              <a:spLocks noEditPoints="1"/>
            </p:cNvSpPr>
            <p:nvPr>
              <p:custDataLst>
                <p:tags r:id="rId70"/>
              </p:custDataLst>
            </p:nvPr>
          </p:nvSpPr>
          <p:spPr>
            <a:xfrm>
              <a:off x="6351588" y="4056063"/>
              <a:ext cx="379413" cy="107950"/>
            </a:xfrm>
            <a:custGeom>
              <a:avLst/>
              <a:gdLst/>
              <a:ahLst/>
              <a:cxnLst>
                <a:cxn ang="0">
                  <a:pos x="136525" y="107950"/>
                </a:cxn>
                <a:cxn ang="0">
                  <a:pos x="0" y="53975"/>
                </a:cxn>
                <a:cxn ang="0">
                  <a:pos x="136525" y="0"/>
                </a:cxn>
                <a:cxn ang="0">
                  <a:pos x="379413" y="53975"/>
                </a:cxn>
                <a:cxn ang="0">
                  <a:pos x="136525" y="107950"/>
                </a:cxn>
                <a:cxn ang="0">
                  <a:pos x="136525" y="107950"/>
                </a:cxn>
                <a:cxn ang="0">
                  <a:pos x="136525" y="107950"/>
                </a:cxn>
              </a:cxnLst>
              <a:pathLst>
                <a:path w="239" h="68">
                  <a:moveTo>
                    <a:pt x="86" y="68"/>
                  </a:moveTo>
                  <a:cubicBezTo>
                    <a:pt x="2" y="68"/>
                    <a:pt x="0" y="53"/>
                    <a:pt x="0" y="34"/>
                  </a:cubicBezTo>
                  <a:cubicBezTo>
                    <a:pt x="0" y="15"/>
                    <a:pt x="2" y="0"/>
                    <a:pt x="86" y="0"/>
                  </a:cubicBezTo>
                  <a:cubicBezTo>
                    <a:pt x="170" y="0"/>
                    <a:pt x="239" y="2"/>
                    <a:pt x="239" y="34"/>
                  </a:cubicBezTo>
                  <a:cubicBezTo>
                    <a:pt x="239" y="66"/>
                    <a:pt x="170" y="68"/>
                    <a:pt x="86" y="68"/>
                  </a:cubicBezTo>
                  <a:close/>
                  <a:moveTo>
                    <a:pt x="86" y="68"/>
                  </a:moveTo>
                  <a:cubicBezTo>
                    <a:pt x="86" y="68"/>
                    <a:pt x="86" y="68"/>
                    <a:pt x="86" y="68"/>
                  </a:cubicBezTo>
                </a:path>
              </a:pathLst>
            </a:custGeom>
            <a:solidFill>
              <a:srgbClr val="4D4D4D"/>
            </a:solidFill>
            <a:ln w="9525">
              <a:noFill/>
            </a:ln>
          </p:spPr>
          <p:txBody>
            <a:bodyPr/>
            <a:p>
              <a:endParaRPr lang="zh-CN" altLang="en-US"/>
            </a:p>
          </p:txBody>
        </p:sp>
        <p:sp>
          <p:nvSpPr>
            <p:cNvPr id="4169" name="Freeform 117"/>
            <p:cNvSpPr>
              <a:spLocks noEditPoints="1"/>
            </p:cNvSpPr>
            <p:nvPr>
              <p:custDataLst>
                <p:tags r:id="rId71"/>
              </p:custDataLst>
            </p:nvPr>
          </p:nvSpPr>
          <p:spPr>
            <a:xfrm>
              <a:off x="6761163" y="3773488"/>
              <a:ext cx="674688" cy="674687"/>
            </a:xfrm>
            <a:custGeom>
              <a:avLst/>
              <a:gdLst/>
              <a:ahLst/>
              <a:cxnLst>
                <a:cxn ang="0">
                  <a:pos x="674688" y="336549"/>
                </a:cxn>
                <a:cxn ang="0">
                  <a:pos x="336550" y="0"/>
                </a:cxn>
                <a:cxn ang="0">
                  <a:pos x="0" y="336549"/>
                </a:cxn>
                <a:cxn ang="0">
                  <a:pos x="336550" y="674687"/>
                </a:cxn>
                <a:cxn ang="0">
                  <a:pos x="674688" y="336549"/>
                </a:cxn>
                <a:cxn ang="0">
                  <a:pos x="77787" y="336549"/>
                </a:cxn>
                <a:cxn ang="0">
                  <a:pos x="336550" y="77787"/>
                </a:cxn>
                <a:cxn ang="0">
                  <a:pos x="596900" y="336549"/>
                </a:cxn>
                <a:cxn ang="0">
                  <a:pos x="336550" y="596899"/>
                </a:cxn>
                <a:cxn ang="0">
                  <a:pos x="77787" y="336549"/>
                </a:cxn>
                <a:cxn ang="0">
                  <a:pos x="77787" y="336549"/>
                </a:cxn>
                <a:cxn ang="0">
                  <a:pos x="77787" y="336549"/>
                </a:cxn>
              </a:cxnLst>
              <a:pathLst>
                <a:path w="425" h="425">
                  <a:moveTo>
                    <a:pt x="425" y="212"/>
                  </a:moveTo>
                  <a:cubicBezTo>
                    <a:pt x="425" y="95"/>
                    <a:pt x="330" y="0"/>
                    <a:pt x="212" y="0"/>
                  </a:cubicBezTo>
                  <a:cubicBezTo>
                    <a:pt x="95" y="0"/>
                    <a:pt x="0" y="95"/>
                    <a:pt x="0" y="212"/>
                  </a:cubicBezTo>
                  <a:cubicBezTo>
                    <a:pt x="0" y="330"/>
                    <a:pt x="95" y="425"/>
                    <a:pt x="212" y="425"/>
                  </a:cubicBezTo>
                  <a:cubicBezTo>
                    <a:pt x="330" y="425"/>
                    <a:pt x="425" y="330"/>
                    <a:pt x="425" y="212"/>
                  </a:cubicBezTo>
                  <a:close/>
                  <a:moveTo>
                    <a:pt x="49" y="212"/>
                  </a:moveTo>
                  <a:cubicBezTo>
                    <a:pt x="49" y="122"/>
                    <a:pt x="122" y="49"/>
                    <a:pt x="212" y="49"/>
                  </a:cubicBezTo>
                  <a:cubicBezTo>
                    <a:pt x="303" y="49"/>
                    <a:pt x="376" y="122"/>
                    <a:pt x="376" y="212"/>
                  </a:cubicBezTo>
                  <a:cubicBezTo>
                    <a:pt x="376" y="302"/>
                    <a:pt x="303" y="376"/>
                    <a:pt x="212" y="376"/>
                  </a:cubicBezTo>
                  <a:cubicBezTo>
                    <a:pt x="122" y="376"/>
                    <a:pt x="49" y="302"/>
                    <a:pt x="49" y="212"/>
                  </a:cubicBezTo>
                  <a:close/>
                  <a:moveTo>
                    <a:pt x="49" y="212"/>
                  </a:moveTo>
                  <a:cubicBezTo>
                    <a:pt x="49" y="212"/>
                    <a:pt x="49" y="212"/>
                    <a:pt x="49" y="212"/>
                  </a:cubicBezTo>
                </a:path>
              </a:pathLst>
            </a:custGeom>
            <a:solidFill>
              <a:srgbClr val="F1F2F3"/>
            </a:solidFill>
            <a:ln w="9525">
              <a:noFill/>
            </a:ln>
          </p:spPr>
          <p:txBody>
            <a:bodyPr/>
            <a:p>
              <a:endParaRPr lang="zh-CN" altLang="en-US"/>
            </a:p>
          </p:txBody>
        </p:sp>
        <p:sp>
          <p:nvSpPr>
            <p:cNvPr id="4170" name="Freeform 118"/>
            <p:cNvSpPr>
              <a:spLocks noEditPoints="1"/>
            </p:cNvSpPr>
            <p:nvPr>
              <p:custDataLst>
                <p:tags r:id="rId72"/>
              </p:custDataLst>
            </p:nvPr>
          </p:nvSpPr>
          <p:spPr>
            <a:xfrm>
              <a:off x="6769100" y="3781425"/>
              <a:ext cx="612775" cy="612775"/>
            </a:xfrm>
            <a:custGeom>
              <a:avLst/>
              <a:gdLst/>
              <a:ahLst/>
              <a:cxnLst>
                <a:cxn ang="0">
                  <a:pos x="354012" y="612775"/>
                </a:cxn>
                <a:cxn ang="0">
                  <a:pos x="612775" y="354012"/>
                </a:cxn>
                <a:cxn ang="0">
                  <a:pos x="528637" y="161925"/>
                </a:cxn>
                <a:cxn ang="0">
                  <a:pos x="596900" y="336550"/>
                </a:cxn>
                <a:cxn ang="0">
                  <a:pos x="338137" y="596900"/>
                </a:cxn>
                <a:cxn ang="0">
                  <a:pos x="161925" y="528637"/>
                </a:cxn>
                <a:cxn ang="0">
                  <a:pos x="354012" y="612775"/>
                </a:cxn>
                <a:cxn ang="0">
                  <a:pos x="15875" y="354012"/>
                </a:cxn>
                <a:cxn ang="0">
                  <a:pos x="354012" y="15875"/>
                </a:cxn>
                <a:cxn ang="0">
                  <a:pos x="584200" y="106362"/>
                </a:cxn>
                <a:cxn ang="0">
                  <a:pos x="338137" y="0"/>
                </a:cxn>
                <a:cxn ang="0">
                  <a:pos x="0" y="336550"/>
                </a:cxn>
                <a:cxn ang="0">
                  <a:pos x="107950" y="584200"/>
                </a:cxn>
                <a:cxn ang="0">
                  <a:pos x="15875" y="354012"/>
                </a:cxn>
                <a:cxn ang="0">
                  <a:pos x="15875" y="354012"/>
                </a:cxn>
                <a:cxn ang="0">
                  <a:pos x="15875" y="354012"/>
                </a:cxn>
              </a:cxnLst>
              <a:pathLst>
                <a:path w="386" h="386">
                  <a:moveTo>
                    <a:pt x="223" y="386"/>
                  </a:moveTo>
                  <a:cubicBezTo>
                    <a:pt x="313" y="386"/>
                    <a:pt x="386" y="313"/>
                    <a:pt x="386" y="223"/>
                  </a:cubicBezTo>
                  <a:cubicBezTo>
                    <a:pt x="386" y="175"/>
                    <a:pt x="366" y="132"/>
                    <a:pt x="333" y="102"/>
                  </a:cubicBezTo>
                  <a:cubicBezTo>
                    <a:pt x="360" y="131"/>
                    <a:pt x="376" y="170"/>
                    <a:pt x="376" y="212"/>
                  </a:cubicBezTo>
                  <a:cubicBezTo>
                    <a:pt x="376" y="303"/>
                    <a:pt x="303" y="376"/>
                    <a:pt x="213" y="376"/>
                  </a:cubicBezTo>
                  <a:cubicBezTo>
                    <a:pt x="170" y="376"/>
                    <a:pt x="132" y="359"/>
                    <a:pt x="102" y="333"/>
                  </a:cubicBezTo>
                  <a:cubicBezTo>
                    <a:pt x="132" y="365"/>
                    <a:pt x="175" y="386"/>
                    <a:pt x="223" y="386"/>
                  </a:cubicBezTo>
                  <a:close/>
                  <a:moveTo>
                    <a:pt x="10" y="223"/>
                  </a:moveTo>
                  <a:cubicBezTo>
                    <a:pt x="10" y="105"/>
                    <a:pt x="106" y="10"/>
                    <a:pt x="223" y="10"/>
                  </a:cubicBezTo>
                  <a:cubicBezTo>
                    <a:pt x="279" y="10"/>
                    <a:pt x="330" y="32"/>
                    <a:pt x="368" y="67"/>
                  </a:cubicBezTo>
                  <a:cubicBezTo>
                    <a:pt x="329" y="26"/>
                    <a:pt x="274" y="0"/>
                    <a:pt x="213" y="0"/>
                  </a:cubicBezTo>
                  <a:cubicBezTo>
                    <a:pt x="95" y="0"/>
                    <a:pt x="0" y="95"/>
                    <a:pt x="0" y="212"/>
                  </a:cubicBezTo>
                  <a:cubicBezTo>
                    <a:pt x="0" y="274"/>
                    <a:pt x="26" y="329"/>
                    <a:pt x="68" y="368"/>
                  </a:cubicBezTo>
                  <a:cubicBezTo>
                    <a:pt x="32" y="330"/>
                    <a:pt x="10" y="279"/>
                    <a:pt x="10" y="223"/>
                  </a:cubicBezTo>
                  <a:close/>
                  <a:moveTo>
                    <a:pt x="10" y="223"/>
                  </a:moveTo>
                  <a:cubicBezTo>
                    <a:pt x="10" y="223"/>
                    <a:pt x="10" y="223"/>
                    <a:pt x="10" y="223"/>
                  </a:cubicBezTo>
                </a:path>
              </a:pathLst>
            </a:custGeom>
            <a:solidFill>
              <a:srgbClr val="E7E7E7"/>
            </a:solidFill>
            <a:ln w="9525">
              <a:noFill/>
            </a:ln>
          </p:spPr>
          <p:txBody>
            <a:bodyPr/>
            <a:p>
              <a:endParaRPr lang="zh-CN" altLang="en-US"/>
            </a:p>
          </p:txBody>
        </p:sp>
        <p:sp>
          <p:nvSpPr>
            <p:cNvPr id="4171" name="Freeform 119"/>
            <p:cNvSpPr/>
            <p:nvPr>
              <p:custDataLst>
                <p:tags r:id="rId73"/>
              </p:custDataLst>
            </p:nvPr>
          </p:nvSpPr>
          <p:spPr>
            <a:xfrm>
              <a:off x="6119813" y="1795463"/>
              <a:ext cx="598488" cy="520700"/>
            </a:xfrm>
            <a:custGeom>
              <a:avLst/>
              <a:gdLst/>
              <a:ahLst/>
              <a:cxnLst>
                <a:cxn ang="0">
                  <a:pos x="282575" y="53975"/>
                </a:cxn>
                <a:cxn ang="0">
                  <a:pos x="246062" y="17462"/>
                </a:cxn>
                <a:cxn ang="0">
                  <a:pos x="206375" y="0"/>
                </a:cxn>
                <a:cxn ang="0">
                  <a:pos x="53975" y="0"/>
                </a:cxn>
                <a:cxn ang="0">
                  <a:pos x="0" y="55562"/>
                </a:cxn>
                <a:cxn ang="0">
                  <a:pos x="0" y="465137"/>
                </a:cxn>
                <a:cxn ang="0">
                  <a:pos x="53975" y="520700"/>
                </a:cxn>
                <a:cxn ang="0">
                  <a:pos x="542925" y="520700"/>
                </a:cxn>
                <a:cxn ang="0">
                  <a:pos x="598488" y="465137"/>
                </a:cxn>
                <a:cxn ang="0">
                  <a:pos x="598488" y="127000"/>
                </a:cxn>
                <a:cxn ang="0">
                  <a:pos x="542925" y="71437"/>
                </a:cxn>
                <a:cxn ang="0">
                  <a:pos x="322262" y="71437"/>
                </a:cxn>
                <a:cxn ang="0">
                  <a:pos x="282575" y="53975"/>
                </a:cxn>
              </a:cxnLst>
              <a:pathLst>
                <a:path w="377" h="328">
                  <a:moveTo>
                    <a:pt x="178" y="34"/>
                  </a:moveTo>
                  <a:cubicBezTo>
                    <a:pt x="155" y="11"/>
                    <a:pt x="155" y="11"/>
                    <a:pt x="155" y="11"/>
                  </a:cubicBezTo>
                  <a:cubicBezTo>
                    <a:pt x="149" y="4"/>
                    <a:pt x="140" y="0"/>
                    <a:pt x="130" y="0"/>
                  </a:cubicBezTo>
                  <a:cubicBezTo>
                    <a:pt x="34" y="0"/>
                    <a:pt x="34" y="0"/>
                    <a:pt x="34" y="0"/>
                  </a:cubicBezTo>
                  <a:cubicBezTo>
                    <a:pt x="15" y="0"/>
                    <a:pt x="0" y="15"/>
                    <a:pt x="0" y="35"/>
                  </a:cubicBezTo>
                  <a:cubicBezTo>
                    <a:pt x="0" y="293"/>
                    <a:pt x="0" y="293"/>
                    <a:pt x="0" y="293"/>
                  </a:cubicBezTo>
                  <a:cubicBezTo>
                    <a:pt x="0" y="312"/>
                    <a:pt x="15" y="328"/>
                    <a:pt x="34" y="328"/>
                  </a:cubicBezTo>
                  <a:cubicBezTo>
                    <a:pt x="342" y="328"/>
                    <a:pt x="342" y="328"/>
                    <a:pt x="342" y="328"/>
                  </a:cubicBezTo>
                  <a:cubicBezTo>
                    <a:pt x="361" y="328"/>
                    <a:pt x="377" y="312"/>
                    <a:pt x="377" y="293"/>
                  </a:cubicBezTo>
                  <a:cubicBezTo>
                    <a:pt x="377" y="80"/>
                    <a:pt x="377" y="80"/>
                    <a:pt x="377" y="80"/>
                  </a:cubicBezTo>
                  <a:cubicBezTo>
                    <a:pt x="377" y="60"/>
                    <a:pt x="361" y="45"/>
                    <a:pt x="342" y="45"/>
                  </a:cubicBezTo>
                  <a:cubicBezTo>
                    <a:pt x="203" y="45"/>
                    <a:pt x="203" y="45"/>
                    <a:pt x="203" y="45"/>
                  </a:cubicBezTo>
                  <a:cubicBezTo>
                    <a:pt x="193" y="45"/>
                    <a:pt x="184" y="41"/>
                    <a:pt x="178" y="34"/>
                  </a:cubicBezTo>
                  <a:close/>
                </a:path>
              </a:pathLst>
            </a:custGeom>
            <a:solidFill>
              <a:srgbClr val="B3B3B3"/>
            </a:solidFill>
            <a:ln w="9525">
              <a:noFill/>
            </a:ln>
          </p:spPr>
          <p:txBody>
            <a:bodyPr/>
            <a:p>
              <a:endParaRPr lang="zh-CN" altLang="en-US"/>
            </a:p>
          </p:txBody>
        </p:sp>
        <p:sp>
          <p:nvSpPr>
            <p:cNvPr id="4172" name="Line 120"/>
            <p:cNvSpPr/>
            <p:nvPr>
              <p:custDataLst>
                <p:tags r:id="rId74"/>
              </p:custDataLst>
            </p:nvPr>
          </p:nvSpPr>
          <p:spPr>
            <a:xfrm>
              <a:off x="6402388" y="1849438"/>
              <a:ext cx="0" cy="0"/>
            </a:xfrm>
            <a:prstGeom prst="line">
              <a:avLst/>
            </a:prstGeom>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73" name="Line 121"/>
            <p:cNvSpPr/>
            <p:nvPr>
              <p:custDataLst>
                <p:tags r:id="rId75"/>
              </p:custDataLst>
            </p:nvPr>
          </p:nvSpPr>
          <p:spPr>
            <a:xfrm>
              <a:off x="6402388" y="1849438"/>
              <a:ext cx="0" cy="0"/>
            </a:xfrm>
            <a:prstGeom prst="line">
              <a:avLst/>
            </a:prstGeom>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174" name="Freeform 122"/>
            <p:cNvSpPr>
              <a:spLocks noEditPoints="1"/>
            </p:cNvSpPr>
            <p:nvPr>
              <p:custDataLst>
                <p:tags r:id="rId76"/>
              </p:custDataLst>
            </p:nvPr>
          </p:nvSpPr>
          <p:spPr>
            <a:xfrm>
              <a:off x="6119813" y="1795463"/>
              <a:ext cx="598488" cy="520700"/>
            </a:xfrm>
            <a:custGeom>
              <a:avLst/>
              <a:gdLst/>
              <a:ahLst/>
              <a:cxnLst>
                <a:cxn ang="0">
                  <a:pos x="60325" y="0"/>
                </a:cxn>
                <a:cxn ang="0">
                  <a:pos x="53975" y="0"/>
                </a:cxn>
                <a:cxn ang="0">
                  <a:pos x="0" y="55562"/>
                </a:cxn>
                <a:cxn ang="0">
                  <a:pos x="0" y="66675"/>
                </a:cxn>
                <a:cxn ang="0">
                  <a:pos x="60325" y="0"/>
                </a:cxn>
                <a:cxn ang="0">
                  <a:pos x="598488" y="127000"/>
                </a:cxn>
                <a:cxn ang="0">
                  <a:pos x="550862" y="71437"/>
                </a:cxn>
                <a:cxn ang="0">
                  <a:pos x="598488" y="180975"/>
                </a:cxn>
                <a:cxn ang="0">
                  <a:pos x="598488" y="127000"/>
                </a:cxn>
                <a:cxn ang="0">
                  <a:pos x="598488" y="465137"/>
                </a:cxn>
                <a:cxn ang="0">
                  <a:pos x="598488" y="330200"/>
                </a:cxn>
                <a:cxn ang="0">
                  <a:pos x="476250" y="520700"/>
                </a:cxn>
                <a:cxn ang="0">
                  <a:pos x="542925" y="520700"/>
                </a:cxn>
                <a:cxn ang="0">
                  <a:pos x="598488" y="465137"/>
                </a:cxn>
                <a:cxn ang="0">
                  <a:pos x="0" y="446087"/>
                </a:cxn>
                <a:cxn ang="0">
                  <a:pos x="0" y="465137"/>
                </a:cxn>
                <a:cxn ang="0">
                  <a:pos x="53975" y="520700"/>
                </a:cxn>
                <a:cxn ang="0">
                  <a:pos x="71437" y="520700"/>
                </a:cxn>
                <a:cxn ang="0">
                  <a:pos x="0" y="446087"/>
                </a:cxn>
                <a:cxn ang="0">
                  <a:pos x="0" y="446087"/>
                </a:cxn>
                <a:cxn ang="0">
                  <a:pos x="0" y="446087"/>
                </a:cxn>
              </a:cxnLst>
              <a:pathLst>
                <a:path w="377" h="328">
                  <a:moveTo>
                    <a:pt x="38" y="0"/>
                  </a:moveTo>
                  <a:cubicBezTo>
                    <a:pt x="34" y="0"/>
                    <a:pt x="34" y="0"/>
                    <a:pt x="34" y="0"/>
                  </a:cubicBezTo>
                  <a:cubicBezTo>
                    <a:pt x="15" y="0"/>
                    <a:pt x="0" y="15"/>
                    <a:pt x="0" y="35"/>
                  </a:cubicBezTo>
                  <a:cubicBezTo>
                    <a:pt x="0" y="42"/>
                    <a:pt x="0" y="42"/>
                    <a:pt x="0" y="42"/>
                  </a:cubicBezTo>
                  <a:cubicBezTo>
                    <a:pt x="11" y="26"/>
                    <a:pt x="23" y="12"/>
                    <a:pt x="38" y="0"/>
                  </a:cubicBezTo>
                  <a:close/>
                  <a:moveTo>
                    <a:pt x="377" y="80"/>
                  </a:moveTo>
                  <a:cubicBezTo>
                    <a:pt x="377" y="62"/>
                    <a:pt x="364" y="48"/>
                    <a:pt x="347" y="45"/>
                  </a:cubicBezTo>
                  <a:cubicBezTo>
                    <a:pt x="361" y="66"/>
                    <a:pt x="371" y="89"/>
                    <a:pt x="377" y="114"/>
                  </a:cubicBezTo>
                  <a:lnTo>
                    <a:pt x="377" y="80"/>
                  </a:lnTo>
                  <a:close/>
                  <a:moveTo>
                    <a:pt x="377" y="293"/>
                  </a:moveTo>
                  <a:cubicBezTo>
                    <a:pt x="377" y="208"/>
                    <a:pt x="377" y="208"/>
                    <a:pt x="377" y="208"/>
                  </a:cubicBezTo>
                  <a:cubicBezTo>
                    <a:pt x="366" y="257"/>
                    <a:pt x="338" y="299"/>
                    <a:pt x="300" y="328"/>
                  </a:cubicBezTo>
                  <a:cubicBezTo>
                    <a:pt x="342" y="328"/>
                    <a:pt x="342" y="328"/>
                    <a:pt x="342" y="328"/>
                  </a:cubicBezTo>
                  <a:cubicBezTo>
                    <a:pt x="361" y="328"/>
                    <a:pt x="377" y="312"/>
                    <a:pt x="377" y="293"/>
                  </a:cubicBezTo>
                  <a:close/>
                  <a:moveTo>
                    <a:pt x="0" y="281"/>
                  </a:moveTo>
                  <a:cubicBezTo>
                    <a:pt x="0" y="293"/>
                    <a:pt x="0" y="293"/>
                    <a:pt x="0" y="293"/>
                  </a:cubicBezTo>
                  <a:cubicBezTo>
                    <a:pt x="0" y="312"/>
                    <a:pt x="15" y="328"/>
                    <a:pt x="34" y="328"/>
                  </a:cubicBezTo>
                  <a:cubicBezTo>
                    <a:pt x="45" y="328"/>
                    <a:pt x="45" y="328"/>
                    <a:pt x="45" y="328"/>
                  </a:cubicBezTo>
                  <a:cubicBezTo>
                    <a:pt x="27" y="314"/>
                    <a:pt x="12" y="299"/>
                    <a:pt x="0" y="281"/>
                  </a:cubicBezTo>
                  <a:close/>
                  <a:moveTo>
                    <a:pt x="0" y="281"/>
                  </a:moveTo>
                  <a:cubicBezTo>
                    <a:pt x="0" y="281"/>
                    <a:pt x="0" y="281"/>
                    <a:pt x="0" y="281"/>
                  </a:cubicBezTo>
                </a:path>
              </a:pathLst>
            </a:custGeom>
            <a:solidFill>
              <a:srgbClr val="B7B7B7"/>
            </a:solidFill>
            <a:ln w="9525">
              <a:noFill/>
            </a:ln>
          </p:spPr>
          <p:txBody>
            <a:bodyPr/>
            <a:p>
              <a:endParaRPr lang="zh-CN" altLang="en-US"/>
            </a:p>
          </p:txBody>
        </p:sp>
        <p:sp>
          <p:nvSpPr>
            <p:cNvPr id="4175" name="Freeform 123"/>
            <p:cNvSpPr>
              <a:spLocks noEditPoints="1"/>
            </p:cNvSpPr>
            <p:nvPr>
              <p:custDataLst>
                <p:tags r:id="rId77"/>
              </p:custDataLst>
            </p:nvPr>
          </p:nvSpPr>
          <p:spPr>
            <a:xfrm>
              <a:off x="6119813" y="1795463"/>
              <a:ext cx="598488" cy="520700"/>
            </a:xfrm>
            <a:custGeom>
              <a:avLst/>
              <a:gdLst/>
              <a:ahLst/>
              <a:cxnLst>
                <a:cxn ang="0">
                  <a:pos x="101600" y="0"/>
                </a:cxn>
                <a:cxn ang="0">
                  <a:pos x="60325" y="0"/>
                </a:cxn>
                <a:cxn ang="0">
                  <a:pos x="0" y="66675"/>
                </a:cxn>
                <a:cxn ang="0">
                  <a:pos x="0" y="115887"/>
                </a:cxn>
                <a:cxn ang="0">
                  <a:pos x="101600" y="0"/>
                </a:cxn>
                <a:cxn ang="0">
                  <a:pos x="0" y="363537"/>
                </a:cxn>
                <a:cxn ang="0">
                  <a:pos x="0" y="446087"/>
                </a:cxn>
                <a:cxn ang="0">
                  <a:pos x="71437" y="520700"/>
                </a:cxn>
                <a:cxn ang="0">
                  <a:pos x="195262" y="520700"/>
                </a:cxn>
                <a:cxn ang="0">
                  <a:pos x="0" y="363537"/>
                </a:cxn>
                <a:cxn ang="0">
                  <a:pos x="598488" y="330200"/>
                </a:cxn>
                <a:cxn ang="0">
                  <a:pos x="598488" y="180975"/>
                </a:cxn>
                <a:cxn ang="0">
                  <a:pos x="550862" y="71437"/>
                </a:cxn>
                <a:cxn ang="0">
                  <a:pos x="542925" y="71437"/>
                </a:cxn>
                <a:cxn ang="0">
                  <a:pos x="492125" y="71437"/>
                </a:cxn>
                <a:cxn ang="0">
                  <a:pos x="547687" y="239712"/>
                </a:cxn>
                <a:cxn ang="0">
                  <a:pos x="323850" y="520700"/>
                </a:cxn>
                <a:cxn ang="0">
                  <a:pos x="476250" y="520700"/>
                </a:cxn>
                <a:cxn ang="0">
                  <a:pos x="598488" y="330200"/>
                </a:cxn>
                <a:cxn ang="0">
                  <a:pos x="598488" y="330200"/>
                </a:cxn>
                <a:cxn ang="0">
                  <a:pos x="598488" y="330200"/>
                </a:cxn>
              </a:cxnLst>
              <a:pathLst>
                <a:path w="377" h="328">
                  <a:moveTo>
                    <a:pt x="64" y="0"/>
                  </a:moveTo>
                  <a:cubicBezTo>
                    <a:pt x="38" y="0"/>
                    <a:pt x="38" y="0"/>
                    <a:pt x="38" y="0"/>
                  </a:cubicBezTo>
                  <a:cubicBezTo>
                    <a:pt x="23" y="12"/>
                    <a:pt x="11" y="26"/>
                    <a:pt x="0" y="42"/>
                  </a:cubicBezTo>
                  <a:cubicBezTo>
                    <a:pt x="0" y="73"/>
                    <a:pt x="0" y="73"/>
                    <a:pt x="0" y="73"/>
                  </a:cubicBezTo>
                  <a:cubicBezTo>
                    <a:pt x="14" y="43"/>
                    <a:pt x="36" y="18"/>
                    <a:pt x="64" y="0"/>
                  </a:cubicBezTo>
                  <a:close/>
                  <a:moveTo>
                    <a:pt x="0" y="229"/>
                  </a:moveTo>
                  <a:cubicBezTo>
                    <a:pt x="0" y="281"/>
                    <a:pt x="0" y="281"/>
                    <a:pt x="0" y="281"/>
                  </a:cubicBezTo>
                  <a:cubicBezTo>
                    <a:pt x="12" y="299"/>
                    <a:pt x="27" y="314"/>
                    <a:pt x="45" y="328"/>
                  </a:cubicBezTo>
                  <a:cubicBezTo>
                    <a:pt x="123" y="328"/>
                    <a:pt x="123" y="328"/>
                    <a:pt x="123" y="328"/>
                  </a:cubicBezTo>
                  <a:cubicBezTo>
                    <a:pt x="68" y="315"/>
                    <a:pt x="23" y="278"/>
                    <a:pt x="0" y="229"/>
                  </a:cubicBezTo>
                  <a:close/>
                  <a:moveTo>
                    <a:pt x="377" y="208"/>
                  </a:moveTo>
                  <a:cubicBezTo>
                    <a:pt x="377" y="114"/>
                    <a:pt x="377" y="114"/>
                    <a:pt x="377" y="114"/>
                  </a:cubicBezTo>
                  <a:cubicBezTo>
                    <a:pt x="371" y="89"/>
                    <a:pt x="361" y="66"/>
                    <a:pt x="347" y="45"/>
                  </a:cubicBezTo>
                  <a:cubicBezTo>
                    <a:pt x="346" y="45"/>
                    <a:pt x="344" y="45"/>
                    <a:pt x="342" y="45"/>
                  </a:cubicBezTo>
                  <a:cubicBezTo>
                    <a:pt x="310" y="45"/>
                    <a:pt x="310" y="45"/>
                    <a:pt x="310" y="45"/>
                  </a:cubicBezTo>
                  <a:cubicBezTo>
                    <a:pt x="332" y="75"/>
                    <a:pt x="345" y="112"/>
                    <a:pt x="345" y="151"/>
                  </a:cubicBezTo>
                  <a:cubicBezTo>
                    <a:pt x="345" y="237"/>
                    <a:pt x="285" y="309"/>
                    <a:pt x="204" y="328"/>
                  </a:cubicBezTo>
                  <a:cubicBezTo>
                    <a:pt x="300" y="328"/>
                    <a:pt x="300" y="328"/>
                    <a:pt x="300" y="328"/>
                  </a:cubicBezTo>
                  <a:cubicBezTo>
                    <a:pt x="338" y="299"/>
                    <a:pt x="366" y="257"/>
                    <a:pt x="377" y="208"/>
                  </a:cubicBezTo>
                  <a:close/>
                  <a:moveTo>
                    <a:pt x="377" y="208"/>
                  </a:moveTo>
                  <a:cubicBezTo>
                    <a:pt x="377" y="208"/>
                    <a:pt x="377" y="208"/>
                    <a:pt x="377" y="208"/>
                  </a:cubicBezTo>
                </a:path>
              </a:pathLst>
            </a:custGeom>
            <a:solidFill>
              <a:srgbClr val="C4C4C4"/>
            </a:solidFill>
            <a:ln w="9525">
              <a:noFill/>
            </a:ln>
          </p:spPr>
          <p:txBody>
            <a:bodyPr/>
            <a:p>
              <a:endParaRPr lang="zh-CN" altLang="en-US"/>
            </a:p>
          </p:txBody>
        </p:sp>
        <p:sp>
          <p:nvSpPr>
            <p:cNvPr id="4176" name="Freeform 124"/>
            <p:cNvSpPr>
              <a:spLocks noEditPoints="1"/>
            </p:cNvSpPr>
            <p:nvPr>
              <p:custDataLst>
                <p:tags r:id="rId78"/>
              </p:custDataLst>
            </p:nvPr>
          </p:nvSpPr>
          <p:spPr>
            <a:xfrm>
              <a:off x="6119813" y="1795463"/>
              <a:ext cx="547688" cy="520700"/>
            </a:xfrm>
            <a:custGeom>
              <a:avLst/>
              <a:gdLst/>
              <a:ahLst/>
              <a:cxnLst>
                <a:cxn ang="0">
                  <a:pos x="547688" y="239712"/>
                </a:cxn>
                <a:cxn ang="0">
                  <a:pos x="492125" y="71437"/>
                </a:cxn>
                <a:cxn ang="0">
                  <a:pos x="431800" y="71437"/>
                </a:cxn>
                <a:cxn ang="0">
                  <a:pos x="487362" y="223837"/>
                </a:cxn>
                <a:cxn ang="0">
                  <a:pos x="244475" y="466725"/>
                </a:cxn>
                <a:cxn ang="0">
                  <a:pos x="3175" y="223837"/>
                </a:cxn>
                <a:cxn ang="0">
                  <a:pos x="155575" y="0"/>
                </a:cxn>
                <a:cxn ang="0">
                  <a:pos x="101600" y="0"/>
                </a:cxn>
                <a:cxn ang="0">
                  <a:pos x="0" y="115887"/>
                </a:cxn>
                <a:cxn ang="0">
                  <a:pos x="0" y="363537"/>
                </a:cxn>
                <a:cxn ang="0">
                  <a:pos x="195262" y="520700"/>
                </a:cxn>
                <a:cxn ang="0">
                  <a:pos x="323850" y="520700"/>
                </a:cxn>
                <a:cxn ang="0">
                  <a:pos x="547688" y="239712"/>
                </a:cxn>
                <a:cxn ang="0">
                  <a:pos x="547688" y="239712"/>
                </a:cxn>
                <a:cxn ang="0">
                  <a:pos x="547688" y="239712"/>
                </a:cxn>
              </a:cxnLst>
              <a:pathLst>
                <a:path w="345" h="328">
                  <a:moveTo>
                    <a:pt x="345" y="151"/>
                  </a:moveTo>
                  <a:cubicBezTo>
                    <a:pt x="345" y="112"/>
                    <a:pt x="332" y="75"/>
                    <a:pt x="310" y="45"/>
                  </a:cubicBezTo>
                  <a:cubicBezTo>
                    <a:pt x="272" y="45"/>
                    <a:pt x="272" y="45"/>
                    <a:pt x="272" y="45"/>
                  </a:cubicBezTo>
                  <a:cubicBezTo>
                    <a:pt x="294" y="71"/>
                    <a:pt x="307" y="105"/>
                    <a:pt x="307" y="141"/>
                  </a:cubicBezTo>
                  <a:cubicBezTo>
                    <a:pt x="307" y="226"/>
                    <a:pt x="239" y="294"/>
                    <a:pt x="154" y="294"/>
                  </a:cubicBezTo>
                  <a:cubicBezTo>
                    <a:pt x="70" y="294"/>
                    <a:pt x="2" y="226"/>
                    <a:pt x="2" y="141"/>
                  </a:cubicBezTo>
                  <a:cubicBezTo>
                    <a:pt x="2" y="77"/>
                    <a:pt x="42" y="22"/>
                    <a:pt x="98" y="0"/>
                  </a:cubicBezTo>
                  <a:cubicBezTo>
                    <a:pt x="64" y="0"/>
                    <a:pt x="64" y="0"/>
                    <a:pt x="64" y="0"/>
                  </a:cubicBezTo>
                  <a:cubicBezTo>
                    <a:pt x="36" y="18"/>
                    <a:pt x="14" y="43"/>
                    <a:pt x="0" y="73"/>
                  </a:cubicBezTo>
                  <a:cubicBezTo>
                    <a:pt x="0" y="229"/>
                    <a:pt x="0" y="229"/>
                    <a:pt x="0" y="229"/>
                  </a:cubicBezTo>
                  <a:cubicBezTo>
                    <a:pt x="23" y="278"/>
                    <a:pt x="68" y="315"/>
                    <a:pt x="123" y="328"/>
                  </a:cubicBezTo>
                  <a:cubicBezTo>
                    <a:pt x="204" y="328"/>
                    <a:pt x="204" y="328"/>
                    <a:pt x="204" y="328"/>
                  </a:cubicBezTo>
                  <a:cubicBezTo>
                    <a:pt x="285" y="309"/>
                    <a:pt x="345" y="237"/>
                    <a:pt x="345" y="151"/>
                  </a:cubicBezTo>
                  <a:close/>
                  <a:moveTo>
                    <a:pt x="345" y="151"/>
                  </a:moveTo>
                  <a:cubicBezTo>
                    <a:pt x="345" y="151"/>
                    <a:pt x="345" y="151"/>
                    <a:pt x="345" y="151"/>
                  </a:cubicBezTo>
                </a:path>
              </a:pathLst>
            </a:custGeom>
            <a:solidFill>
              <a:srgbClr val="CCCCCC"/>
            </a:solidFill>
            <a:ln w="9525">
              <a:noFill/>
            </a:ln>
          </p:spPr>
          <p:txBody>
            <a:bodyPr/>
            <a:p>
              <a:endParaRPr lang="zh-CN" altLang="en-US"/>
            </a:p>
          </p:txBody>
        </p:sp>
        <p:sp>
          <p:nvSpPr>
            <p:cNvPr id="4177" name="Freeform 125"/>
            <p:cNvSpPr>
              <a:spLocks noEditPoints="1"/>
            </p:cNvSpPr>
            <p:nvPr>
              <p:custDataLst>
                <p:tags r:id="rId79"/>
              </p:custDataLst>
            </p:nvPr>
          </p:nvSpPr>
          <p:spPr>
            <a:xfrm>
              <a:off x="6122988" y="1795463"/>
              <a:ext cx="484188" cy="466725"/>
            </a:xfrm>
            <a:custGeom>
              <a:avLst/>
              <a:gdLst/>
              <a:ahLst/>
              <a:cxnLst>
                <a:cxn ang="0">
                  <a:pos x="0" y="223837"/>
                </a:cxn>
                <a:cxn ang="0">
                  <a:pos x="241300" y="466725"/>
                </a:cxn>
                <a:cxn ang="0">
                  <a:pos x="484188" y="223837"/>
                </a:cxn>
                <a:cxn ang="0">
                  <a:pos x="428625" y="71437"/>
                </a:cxn>
                <a:cxn ang="0">
                  <a:pos x="368300" y="71437"/>
                </a:cxn>
                <a:cxn ang="0">
                  <a:pos x="423862" y="209550"/>
                </a:cxn>
                <a:cxn ang="0">
                  <a:pos x="228600" y="404812"/>
                </a:cxn>
                <a:cxn ang="0">
                  <a:pos x="31750" y="209550"/>
                </a:cxn>
                <a:cxn ang="0">
                  <a:pos x="228600" y="12700"/>
                </a:cxn>
                <a:cxn ang="0">
                  <a:pos x="239712" y="12700"/>
                </a:cxn>
                <a:cxn ang="0">
                  <a:pos x="203200" y="0"/>
                </a:cxn>
                <a:cxn ang="0">
                  <a:pos x="152400" y="0"/>
                </a:cxn>
                <a:cxn ang="0">
                  <a:pos x="0" y="223837"/>
                </a:cxn>
                <a:cxn ang="0">
                  <a:pos x="0" y="223837"/>
                </a:cxn>
                <a:cxn ang="0">
                  <a:pos x="0" y="223837"/>
                </a:cxn>
              </a:cxnLst>
              <a:pathLst>
                <a:path w="305" h="294">
                  <a:moveTo>
                    <a:pt x="0" y="141"/>
                  </a:moveTo>
                  <a:cubicBezTo>
                    <a:pt x="0" y="226"/>
                    <a:pt x="68" y="294"/>
                    <a:pt x="152" y="294"/>
                  </a:cubicBezTo>
                  <a:cubicBezTo>
                    <a:pt x="237" y="294"/>
                    <a:pt x="305" y="226"/>
                    <a:pt x="305" y="141"/>
                  </a:cubicBezTo>
                  <a:cubicBezTo>
                    <a:pt x="305" y="105"/>
                    <a:pt x="292" y="71"/>
                    <a:pt x="270" y="45"/>
                  </a:cubicBezTo>
                  <a:cubicBezTo>
                    <a:pt x="232" y="45"/>
                    <a:pt x="232" y="45"/>
                    <a:pt x="232" y="45"/>
                  </a:cubicBezTo>
                  <a:cubicBezTo>
                    <a:pt x="254" y="67"/>
                    <a:pt x="267" y="98"/>
                    <a:pt x="267" y="132"/>
                  </a:cubicBezTo>
                  <a:cubicBezTo>
                    <a:pt x="267" y="200"/>
                    <a:pt x="212" y="255"/>
                    <a:pt x="144" y="255"/>
                  </a:cubicBezTo>
                  <a:cubicBezTo>
                    <a:pt x="75" y="255"/>
                    <a:pt x="20" y="200"/>
                    <a:pt x="20" y="132"/>
                  </a:cubicBezTo>
                  <a:cubicBezTo>
                    <a:pt x="20" y="63"/>
                    <a:pt x="75" y="8"/>
                    <a:pt x="144" y="8"/>
                  </a:cubicBezTo>
                  <a:cubicBezTo>
                    <a:pt x="146" y="8"/>
                    <a:pt x="148" y="8"/>
                    <a:pt x="151" y="8"/>
                  </a:cubicBezTo>
                  <a:cubicBezTo>
                    <a:pt x="145" y="3"/>
                    <a:pt x="137" y="0"/>
                    <a:pt x="128" y="0"/>
                  </a:cubicBezTo>
                  <a:cubicBezTo>
                    <a:pt x="96" y="0"/>
                    <a:pt x="96" y="0"/>
                    <a:pt x="96" y="0"/>
                  </a:cubicBezTo>
                  <a:cubicBezTo>
                    <a:pt x="40" y="22"/>
                    <a:pt x="0" y="77"/>
                    <a:pt x="0" y="141"/>
                  </a:cubicBezTo>
                  <a:close/>
                  <a:moveTo>
                    <a:pt x="0" y="141"/>
                  </a:moveTo>
                  <a:cubicBezTo>
                    <a:pt x="0" y="141"/>
                    <a:pt x="0" y="141"/>
                    <a:pt x="0" y="141"/>
                  </a:cubicBezTo>
                </a:path>
              </a:pathLst>
            </a:custGeom>
            <a:solidFill>
              <a:srgbClr val="D3D3D3"/>
            </a:solidFill>
            <a:ln w="9525">
              <a:noFill/>
            </a:ln>
          </p:spPr>
          <p:txBody>
            <a:bodyPr/>
            <a:p>
              <a:endParaRPr lang="zh-CN" altLang="en-US"/>
            </a:p>
          </p:txBody>
        </p:sp>
        <p:sp>
          <p:nvSpPr>
            <p:cNvPr id="4178" name="Freeform 126"/>
            <p:cNvSpPr>
              <a:spLocks noEditPoints="1"/>
            </p:cNvSpPr>
            <p:nvPr>
              <p:custDataLst>
                <p:tags r:id="rId80"/>
              </p:custDataLst>
            </p:nvPr>
          </p:nvSpPr>
          <p:spPr>
            <a:xfrm>
              <a:off x="6154738" y="1808163"/>
              <a:ext cx="392113" cy="392112"/>
            </a:xfrm>
            <a:custGeom>
              <a:avLst/>
              <a:gdLst/>
              <a:ahLst/>
              <a:cxnLst>
                <a:cxn ang="0">
                  <a:pos x="0" y="196849"/>
                </a:cxn>
                <a:cxn ang="0">
                  <a:pos x="196850" y="392112"/>
                </a:cxn>
                <a:cxn ang="0">
                  <a:pos x="392113" y="196849"/>
                </a:cxn>
                <a:cxn ang="0">
                  <a:pos x="336550" y="58737"/>
                </a:cxn>
                <a:cxn ang="0">
                  <a:pos x="287337" y="58737"/>
                </a:cxn>
                <a:cxn ang="0">
                  <a:pos x="247650" y="41274"/>
                </a:cxn>
                <a:cxn ang="0">
                  <a:pos x="211137" y="4762"/>
                </a:cxn>
                <a:cxn ang="0">
                  <a:pos x="207962" y="0"/>
                </a:cxn>
                <a:cxn ang="0">
                  <a:pos x="196850" y="0"/>
                </a:cxn>
                <a:cxn ang="0">
                  <a:pos x="0" y="196849"/>
                </a:cxn>
                <a:cxn ang="0">
                  <a:pos x="331787" y="180974"/>
                </a:cxn>
                <a:cxn ang="0">
                  <a:pos x="182562" y="331787"/>
                </a:cxn>
                <a:cxn ang="0">
                  <a:pos x="31750" y="180974"/>
                </a:cxn>
                <a:cxn ang="0">
                  <a:pos x="182562" y="30162"/>
                </a:cxn>
                <a:cxn ang="0">
                  <a:pos x="331787" y="180974"/>
                </a:cxn>
                <a:cxn ang="0">
                  <a:pos x="331787" y="180974"/>
                </a:cxn>
                <a:cxn ang="0">
                  <a:pos x="331787" y="180974"/>
                </a:cxn>
              </a:cxnLst>
              <a:pathLst>
                <a:path w="247" h="247">
                  <a:moveTo>
                    <a:pt x="0" y="124"/>
                  </a:moveTo>
                  <a:cubicBezTo>
                    <a:pt x="0" y="192"/>
                    <a:pt x="55" y="247"/>
                    <a:pt x="124" y="247"/>
                  </a:cubicBezTo>
                  <a:cubicBezTo>
                    <a:pt x="192" y="247"/>
                    <a:pt x="247" y="192"/>
                    <a:pt x="247" y="124"/>
                  </a:cubicBezTo>
                  <a:cubicBezTo>
                    <a:pt x="247" y="90"/>
                    <a:pt x="234" y="59"/>
                    <a:pt x="212" y="37"/>
                  </a:cubicBezTo>
                  <a:cubicBezTo>
                    <a:pt x="181" y="37"/>
                    <a:pt x="181" y="37"/>
                    <a:pt x="181" y="37"/>
                  </a:cubicBezTo>
                  <a:cubicBezTo>
                    <a:pt x="171" y="37"/>
                    <a:pt x="162" y="33"/>
                    <a:pt x="156" y="26"/>
                  </a:cubicBezTo>
                  <a:cubicBezTo>
                    <a:pt x="133" y="3"/>
                    <a:pt x="133" y="3"/>
                    <a:pt x="133" y="3"/>
                  </a:cubicBezTo>
                  <a:cubicBezTo>
                    <a:pt x="133" y="2"/>
                    <a:pt x="132" y="1"/>
                    <a:pt x="131" y="0"/>
                  </a:cubicBezTo>
                  <a:cubicBezTo>
                    <a:pt x="128" y="0"/>
                    <a:pt x="126" y="0"/>
                    <a:pt x="124" y="0"/>
                  </a:cubicBezTo>
                  <a:cubicBezTo>
                    <a:pt x="55" y="0"/>
                    <a:pt x="0" y="55"/>
                    <a:pt x="0" y="124"/>
                  </a:cubicBezTo>
                  <a:close/>
                  <a:moveTo>
                    <a:pt x="209" y="114"/>
                  </a:moveTo>
                  <a:cubicBezTo>
                    <a:pt x="209" y="166"/>
                    <a:pt x="167" y="209"/>
                    <a:pt x="115" y="209"/>
                  </a:cubicBezTo>
                  <a:cubicBezTo>
                    <a:pt x="62" y="209"/>
                    <a:pt x="20" y="166"/>
                    <a:pt x="20" y="114"/>
                  </a:cubicBezTo>
                  <a:cubicBezTo>
                    <a:pt x="20" y="61"/>
                    <a:pt x="62" y="19"/>
                    <a:pt x="115" y="19"/>
                  </a:cubicBezTo>
                  <a:cubicBezTo>
                    <a:pt x="167" y="19"/>
                    <a:pt x="209" y="61"/>
                    <a:pt x="209" y="114"/>
                  </a:cubicBezTo>
                  <a:close/>
                  <a:moveTo>
                    <a:pt x="209" y="114"/>
                  </a:moveTo>
                  <a:cubicBezTo>
                    <a:pt x="209" y="114"/>
                    <a:pt x="209" y="114"/>
                    <a:pt x="209" y="114"/>
                  </a:cubicBezTo>
                </a:path>
              </a:pathLst>
            </a:custGeom>
            <a:solidFill>
              <a:srgbClr val="DBDBDB"/>
            </a:solidFill>
            <a:ln w="9525">
              <a:noFill/>
            </a:ln>
          </p:spPr>
          <p:txBody>
            <a:bodyPr/>
            <a:p>
              <a:endParaRPr lang="zh-CN" altLang="en-US"/>
            </a:p>
          </p:txBody>
        </p:sp>
        <p:sp>
          <p:nvSpPr>
            <p:cNvPr id="4179" name="Freeform 127"/>
            <p:cNvSpPr>
              <a:spLocks noEditPoints="1"/>
            </p:cNvSpPr>
            <p:nvPr>
              <p:custDataLst>
                <p:tags r:id="rId81"/>
              </p:custDataLst>
            </p:nvPr>
          </p:nvSpPr>
          <p:spPr>
            <a:xfrm>
              <a:off x="6186488" y="1838325"/>
              <a:ext cx="300038" cy="301625"/>
            </a:xfrm>
            <a:custGeom>
              <a:avLst/>
              <a:gdLst/>
              <a:ahLst/>
              <a:cxnLst>
                <a:cxn ang="0">
                  <a:pos x="0" y="150812"/>
                </a:cxn>
                <a:cxn ang="0">
                  <a:pos x="150812" y="301625"/>
                </a:cxn>
                <a:cxn ang="0">
                  <a:pos x="300038" y="150812"/>
                </a:cxn>
                <a:cxn ang="0">
                  <a:pos x="150812" y="0"/>
                </a:cxn>
                <a:cxn ang="0">
                  <a:pos x="0" y="150812"/>
                </a:cxn>
                <a:cxn ang="0">
                  <a:pos x="241300" y="134937"/>
                </a:cxn>
                <a:cxn ang="0">
                  <a:pos x="136525" y="239712"/>
                </a:cxn>
                <a:cxn ang="0">
                  <a:pos x="31750" y="134937"/>
                </a:cxn>
                <a:cxn ang="0">
                  <a:pos x="136525" y="30162"/>
                </a:cxn>
                <a:cxn ang="0">
                  <a:pos x="241300" y="134937"/>
                </a:cxn>
                <a:cxn ang="0">
                  <a:pos x="241300" y="134937"/>
                </a:cxn>
                <a:cxn ang="0">
                  <a:pos x="241300" y="134937"/>
                </a:cxn>
              </a:cxnLst>
              <a:pathLst>
                <a:path w="189" h="190">
                  <a:moveTo>
                    <a:pt x="0" y="95"/>
                  </a:moveTo>
                  <a:cubicBezTo>
                    <a:pt x="0" y="147"/>
                    <a:pt x="42" y="190"/>
                    <a:pt x="95" y="190"/>
                  </a:cubicBezTo>
                  <a:cubicBezTo>
                    <a:pt x="147" y="190"/>
                    <a:pt x="189" y="147"/>
                    <a:pt x="189" y="95"/>
                  </a:cubicBezTo>
                  <a:cubicBezTo>
                    <a:pt x="189" y="42"/>
                    <a:pt x="147" y="0"/>
                    <a:pt x="95" y="0"/>
                  </a:cubicBezTo>
                  <a:cubicBezTo>
                    <a:pt x="42" y="0"/>
                    <a:pt x="0" y="42"/>
                    <a:pt x="0" y="95"/>
                  </a:cubicBezTo>
                  <a:close/>
                  <a:moveTo>
                    <a:pt x="152" y="85"/>
                  </a:moveTo>
                  <a:cubicBezTo>
                    <a:pt x="152" y="121"/>
                    <a:pt x="122" y="151"/>
                    <a:pt x="86" y="151"/>
                  </a:cubicBezTo>
                  <a:cubicBezTo>
                    <a:pt x="49" y="151"/>
                    <a:pt x="20" y="121"/>
                    <a:pt x="20" y="85"/>
                  </a:cubicBezTo>
                  <a:cubicBezTo>
                    <a:pt x="20" y="48"/>
                    <a:pt x="49" y="19"/>
                    <a:pt x="86" y="19"/>
                  </a:cubicBezTo>
                  <a:cubicBezTo>
                    <a:pt x="122" y="19"/>
                    <a:pt x="152" y="48"/>
                    <a:pt x="152" y="85"/>
                  </a:cubicBezTo>
                  <a:close/>
                  <a:moveTo>
                    <a:pt x="152" y="85"/>
                  </a:moveTo>
                  <a:cubicBezTo>
                    <a:pt x="152" y="85"/>
                    <a:pt x="152" y="85"/>
                    <a:pt x="152" y="85"/>
                  </a:cubicBezTo>
                </a:path>
              </a:pathLst>
            </a:custGeom>
            <a:solidFill>
              <a:srgbClr val="E6E6E6"/>
            </a:solidFill>
            <a:ln w="9525">
              <a:noFill/>
            </a:ln>
          </p:spPr>
          <p:txBody>
            <a:bodyPr/>
            <a:p>
              <a:endParaRPr lang="zh-CN" altLang="en-US"/>
            </a:p>
          </p:txBody>
        </p:sp>
        <p:sp>
          <p:nvSpPr>
            <p:cNvPr id="4180" name="Freeform 128"/>
            <p:cNvSpPr>
              <a:spLocks noEditPoints="1"/>
            </p:cNvSpPr>
            <p:nvPr>
              <p:custDataLst>
                <p:tags r:id="rId82"/>
              </p:custDataLst>
            </p:nvPr>
          </p:nvSpPr>
          <p:spPr>
            <a:xfrm>
              <a:off x="6211888" y="1825625"/>
              <a:ext cx="120650" cy="26987"/>
            </a:xfrm>
            <a:custGeom>
              <a:avLst/>
              <a:gdLst/>
              <a:ahLst/>
              <a:cxnLst>
                <a:cxn ang="0">
                  <a:pos x="106362" y="26987"/>
                </a:cxn>
                <a:cxn ang="0">
                  <a:pos x="14287" y="26987"/>
                </a:cxn>
                <a:cxn ang="0">
                  <a:pos x="0" y="14287"/>
                </a:cxn>
                <a:cxn ang="0">
                  <a:pos x="14287" y="0"/>
                </a:cxn>
                <a:cxn ang="0">
                  <a:pos x="106362" y="0"/>
                </a:cxn>
                <a:cxn ang="0">
                  <a:pos x="120650" y="14287"/>
                </a:cxn>
                <a:cxn ang="0">
                  <a:pos x="106362" y="26987"/>
                </a:cxn>
                <a:cxn ang="0">
                  <a:pos x="106362" y="26987"/>
                </a:cxn>
                <a:cxn ang="0">
                  <a:pos x="106362" y="26987"/>
                </a:cxn>
              </a:cxnLst>
              <a:pathLst>
                <a:path w="76" h="17">
                  <a:moveTo>
                    <a:pt x="67" y="17"/>
                  </a:moveTo>
                  <a:cubicBezTo>
                    <a:pt x="9" y="17"/>
                    <a:pt x="9" y="17"/>
                    <a:pt x="9" y="17"/>
                  </a:cubicBezTo>
                  <a:cubicBezTo>
                    <a:pt x="4" y="17"/>
                    <a:pt x="0" y="13"/>
                    <a:pt x="0" y="9"/>
                  </a:cubicBezTo>
                  <a:cubicBezTo>
                    <a:pt x="0" y="4"/>
                    <a:pt x="4" y="0"/>
                    <a:pt x="9" y="0"/>
                  </a:cubicBezTo>
                  <a:cubicBezTo>
                    <a:pt x="67" y="0"/>
                    <a:pt x="67" y="0"/>
                    <a:pt x="67" y="0"/>
                  </a:cubicBezTo>
                  <a:cubicBezTo>
                    <a:pt x="72" y="0"/>
                    <a:pt x="76" y="4"/>
                    <a:pt x="76" y="9"/>
                  </a:cubicBezTo>
                  <a:cubicBezTo>
                    <a:pt x="76" y="13"/>
                    <a:pt x="72" y="17"/>
                    <a:pt x="67" y="17"/>
                  </a:cubicBezTo>
                  <a:close/>
                  <a:moveTo>
                    <a:pt x="67" y="17"/>
                  </a:moveTo>
                  <a:cubicBezTo>
                    <a:pt x="67" y="17"/>
                    <a:pt x="67" y="17"/>
                    <a:pt x="67" y="17"/>
                  </a:cubicBezTo>
                </a:path>
              </a:pathLst>
            </a:custGeom>
            <a:solidFill>
              <a:srgbClr val="FFFFFF"/>
            </a:solidFill>
            <a:ln w="9525">
              <a:noFill/>
            </a:ln>
          </p:spPr>
          <p:txBody>
            <a:bodyPr/>
            <a:p>
              <a:endParaRPr lang="zh-CN" altLang="en-US"/>
            </a:p>
          </p:txBody>
        </p:sp>
        <p:sp>
          <p:nvSpPr>
            <p:cNvPr id="4181" name="Freeform 129"/>
            <p:cNvSpPr>
              <a:spLocks noEditPoints="1"/>
            </p:cNvSpPr>
            <p:nvPr>
              <p:custDataLst>
                <p:tags r:id="rId83"/>
              </p:custDataLst>
            </p:nvPr>
          </p:nvSpPr>
          <p:spPr>
            <a:xfrm>
              <a:off x="6159500" y="1825625"/>
              <a:ext cx="34925" cy="26987"/>
            </a:xfrm>
            <a:custGeom>
              <a:avLst/>
              <a:gdLst/>
              <a:ahLst/>
              <a:cxnLst>
                <a:cxn ang="0">
                  <a:pos x="22225" y="26987"/>
                </a:cxn>
                <a:cxn ang="0">
                  <a:pos x="14287" y="26987"/>
                </a:cxn>
                <a:cxn ang="0">
                  <a:pos x="0" y="14287"/>
                </a:cxn>
                <a:cxn ang="0">
                  <a:pos x="14287" y="0"/>
                </a:cxn>
                <a:cxn ang="0">
                  <a:pos x="22225" y="0"/>
                </a:cxn>
                <a:cxn ang="0">
                  <a:pos x="34925" y="14287"/>
                </a:cxn>
                <a:cxn ang="0">
                  <a:pos x="22225" y="26987"/>
                </a:cxn>
                <a:cxn ang="0">
                  <a:pos x="22225" y="26987"/>
                </a:cxn>
                <a:cxn ang="0">
                  <a:pos x="22225" y="26987"/>
                </a:cxn>
              </a:cxnLst>
              <a:pathLst>
                <a:path w="22" h="17">
                  <a:moveTo>
                    <a:pt x="14" y="17"/>
                  </a:moveTo>
                  <a:cubicBezTo>
                    <a:pt x="9" y="17"/>
                    <a:pt x="9" y="17"/>
                    <a:pt x="9" y="17"/>
                  </a:cubicBezTo>
                  <a:cubicBezTo>
                    <a:pt x="4" y="17"/>
                    <a:pt x="0" y="13"/>
                    <a:pt x="0" y="9"/>
                  </a:cubicBezTo>
                  <a:cubicBezTo>
                    <a:pt x="0" y="4"/>
                    <a:pt x="4" y="0"/>
                    <a:pt x="9" y="0"/>
                  </a:cubicBezTo>
                  <a:cubicBezTo>
                    <a:pt x="14" y="0"/>
                    <a:pt x="14" y="0"/>
                    <a:pt x="14" y="0"/>
                  </a:cubicBezTo>
                  <a:cubicBezTo>
                    <a:pt x="18" y="0"/>
                    <a:pt x="22" y="4"/>
                    <a:pt x="22" y="9"/>
                  </a:cubicBezTo>
                  <a:cubicBezTo>
                    <a:pt x="22" y="13"/>
                    <a:pt x="18" y="17"/>
                    <a:pt x="14" y="17"/>
                  </a:cubicBezTo>
                  <a:close/>
                  <a:moveTo>
                    <a:pt x="14" y="17"/>
                  </a:moveTo>
                  <a:cubicBezTo>
                    <a:pt x="14" y="17"/>
                    <a:pt x="14" y="17"/>
                    <a:pt x="14" y="17"/>
                  </a:cubicBezTo>
                </a:path>
              </a:pathLst>
            </a:custGeom>
            <a:solidFill>
              <a:srgbClr val="FFFFFF"/>
            </a:solidFill>
            <a:ln w="9525">
              <a:noFill/>
            </a:ln>
          </p:spPr>
          <p:txBody>
            <a:bodyPr/>
            <a:p>
              <a:endParaRPr lang="zh-CN" altLang="en-US"/>
            </a:p>
          </p:txBody>
        </p:sp>
        <p:sp>
          <p:nvSpPr>
            <p:cNvPr id="4182" name="Freeform 130"/>
            <p:cNvSpPr>
              <a:spLocks noEditPoints="1"/>
            </p:cNvSpPr>
            <p:nvPr>
              <p:custDataLst>
                <p:tags r:id="rId84"/>
              </p:custDataLst>
            </p:nvPr>
          </p:nvSpPr>
          <p:spPr>
            <a:xfrm>
              <a:off x="9105900" y="1592263"/>
              <a:ext cx="666750" cy="666750"/>
            </a:xfrm>
            <a:custGeom>
              <a:avLst/>
              <a:gdLst/>
              <a:ahLst/>
              <a:cxnLst>
                <a:cxn ang="0">
                  <a:pos x="195262" y="0"/>
                </a:cxn>
                <a:cxn ang="0">
                  <a:pos x="1587" y="193675"/>
                </a:cxn>
                <a:cxn ang="0">
                  <a:pos x="0" y="196850"/>
                </a:cxn>
                <a:cxn ang="0">
                  <a:pos x="469900" y="666750"/>
                </a:cxn>
                <a:cxn ang="0">
                  <a:pos x="473075" y="665162"/>
                </a:cxn>
                <a:cxn ang="0">
                  <a:pos x="666750" y="471487"/>
                </a:cxn>
                <a:cxn ang="0">
                  <a:pos x="195262" y="0"/>
                </a:cxn>
                <a:cxn ang="0">
                  <a:pos x="195262" y="0"/>
                </a:cxn>
                <a:cxn ang="0">
                  <a:pos x="195262" y="0"/>
                </a:cxn>
              </a:cxnLst>
              <a:pathLst>
                <a:path w="420" h="420">
                  <a:moveTo>
                    <a:pt x="123" y="0"/>
                  </a:moveTo>
                  <a:cubicBezTo>
                    <a:pt x="1" y="122"/>
                    <a:pt x="1" y="122"/>
                    <a:pt x="1" y="122"/>
                  </a:cubicBezTo>
                  <a:cubicBezTo>
                    <a:pt x="1" y="123"/>
                    <a:pt x="0" y="124"/>
                    <a:pt x="0" y="124"/>
                  </a:cubicBezTo>
                  <a:cubicBezTo>
                    <a:pt x="296" y="420"/>
                    <a:pt x="296" y="420"/>
                    <a:pt x="296" y="420"/>
                  </a:cubicBezTo>
                  <a:cubicBezTo>
                    <a:pt x="296" y="420"/>
                    <a:pt x="297" y="419"/>
                    <a:pt x="298" y="419"/>
                  </a:cubicBezTo>
                  <a:cubicBezTo>
                    <a:pt x="420" y="297"/>
                    <a:pt x="420" y="297"/>
                    <a:pt x="420" y="297"/>
                  </a:cubicBezTo>
                  <a:lnTo>
                    <a:pt x="123" y="0"/>
                  </a:lnTo>
                  <a:close/>
                  <a:moveTo>
                    <a:pt x="123" y="0"/>
                  </a:moveTo>
                  <a:cubicBezTo>
                    <a:pt x="123" y="0"/>
                    <a:pt x="123" y="0"/>
                    <a:pt x="123" y="0"/>
                  </a:cubicBezTo>
                </a:path>
              </a:pathLst>
            </a:custGeom>
            <a:solidFill>
              <a:srgbClr val="E47368"/>
            </a:solidFill>
            <a:ln w="9525">
              <a:noFill/>
            </a:ln>
          </p:spPr>
          <p:txBody>
            <a:bodyPr/>
            <a:p>
              <a:endParaRPr lang="zh-CN" altLang="en-US"/>
            </a:p>
          </p:txBody>
        </p:sp>
        <p:sp>
          <p:nvSpPr>
            <p:cNvPr id="4183" name="Freeform 131"/>
            <p:cNvSpPr>
              <a:spLocks noEditPoints="1"/>
            </p:cNvSpPr>
            <p:nvPr>
              <p:custDataLst>
                <p:tags r:id="rId85"/>
              </p:custDataLst>
            </p:nvPr>
          </p:nvSpPr>
          <p:spPr>
            <a:xfrm>
              <a:off x="9075738" y="1498600"/>
              <a:ext cx="785813" cy="790575"/>
            </a:xfrm>
            <a:custGeom>
              <a:avLst/>
              <a:gdLst/>
              <a:ahLst/>
              <a:cxnLst>
                <a:cxn ang="0">
                  <a:pos x="746125" y="552450"/>
                </a:cxn>
                <a:cxn ang="0">
                  <a:pos x="757237" y="541337"/>
                </a:cxn>
                <a:cxn ang="0">
                  <a:pos x="774700" y="503237"/>
                </a:cxn>
                <a:cxn ang="0">
                  <a:pos x="774700" y="503237"/>
                </a:cxn>
                <a:cxn ang="0">
                  <a:pos x="762000" y="446087"/>
                </a:cxn>
                <a:cxn ang="0">
                  <a:pos x="769937" y="439737"/>
                </a:cxn>
                <a:cxn ang="0">
                  <a:pos x="769937" y="382587"/>
                </a:cxn>
                <a:cxn ang="0">
                  <a:pos x="744537" y="357187"/>
                </a:cxn>
                <a:cxn ang="0">
                  <a:pos x="690562" y="109537"/>
                </a:cxn>
                <a:cxn ang="0">
                  <a:pos x="688975" y="101600"/>
                </a:cxn>
                <a:cxn ang="0">
                  <a:pos x="681037" y="100012"/>
                </a:cxn>
                <a:cxn ang="0">
                  <a:pos x="498475" y="58737"/>
                </a:cxn>
                <a:cxn ang="0">
                  <a:pos x="430212" y="44450"/>
                </a:cxn>
                <a:cxn ang="0">
                  <a:pos x="401637" y="14287"/>
                </a:cxn>
                <a:cxn ang="0">
                  <a:pos x="346075" y="14287"/>
                </a:cxn>
                <a:cxn ang="0">
                  <a:pos x="336550" y="25400"/>
                </a:cxn>
                <a:cxn ang="0">
                  <a:pos x="293687" y="17462"/>
                </a:cxn>
                <a:cxn ang="0">
                  <a:pos x="234950" y="47625"/>
                </a:cxn>
                <a:cxn ang="0">
                  <a:pos x="12700" y="269875"/>
                </a:cxn>
                <a:cxn ang="0">
                  <a:pos x="9525" y="307975"/>
                </a:cxn>
                <a:cxn ang="0">
                  <a:pos x="482600" y="781050"/>
                </a:cxn>
                <a:cxn ang="0">
                  <a:pos x="520700" y="777875"/>
                </a:cxn>
                <a:cxn ang="0">
                  <a:pos x="746125" y="552450"/>
                </a:cxn>
                <a:cxn ang="0">
                  <a:pos x="500062" y="760412"/>
                </a:cxn>
                <a:cxn ang="0">
                  <a:pos x="30162" y="290512"/>
                </a:cxn>
                <a:cxn ang="0">
                  <a:pos x="31750" y="287337"/>
                </a:cxn>
                <a:cxn ang="0">
                  <a:pos x="225425" y="93662"/>
                </a:cxn>
                <a:cxn ang="0">
                  <a:pos x="696912" y="565150"/>
                </a:cxn>
                <a:cxn ang="0">
                  <a:pos x="503237" y="758825"/>
                </a:cxn>
                <a:cxn ang="0">
                  <a:pos x="500062" y="760412"/>
                </a:cxn>
                <a:cxn ang="0">
                  <a:pos x="312737" y="47625"/>
                </a:cxn>
                <a:cxn ang="0">
                  <a:pos x="265112" y="96837"/>
                </a:cxn>
                <a:cxn ang="0">
                  <a:pos x="244475" y="76200"/>
                </a:cxn>
                <a:cxn ang="0">
                  <a:pos x="252412" y="66675"/>
                </a:cxn>
                <a:cxn ang="0">
                  <a:pos x="254000" y="66675"/>
                </a:cxn>
                <a:cxn ang="0">
                  <a:pos x="293687" y="44450"/>
                </a:cxn>
                <a:cxn ang="0">
                  <a:pos x="312737" y="47625"/>
                </a:cxn>
                <a:cxn ang="0">
                  <a:pos x="382587" y="33337"/>
                </a:cxn>
                <a:cxn ang="0">
                  <a:pos x="750887" y="401637"/>
                </a:cxn>
                <a:cxn ang="0">
                  <a:pos x="750887" y="419100"/>
                </a:cxn>
                <a:cxn ang="0">
                  <a:pos x="665162" y="504825"/>
                </a:cxn>
                <a:cxn ang="0">
                  <a:pos x="633412" y="473075"/>
                </a:cxn>
                <a:cxn ang="0">
                  <a:pos x="633412" y="446087"/>
                </a:cxn>
                <a:cxn ang="0">
                  <a:pos x="350837" y="165100"/>
                </a:cxn>
                <a:cxn ang="0">
                  <a:pos x="325437" y="163512"/>
                </a:cxn>
                <a:cxn ang="0">
                  <a:pos x="279400" y="119062"/>
                </a:cxn>
                <a:cxn ang="0">
                  <a:pos x="365125" y="33337"/>
                </a:cxn>
                <a:cxn ang="0">
                  <a:pos x="382587" y="33337"/>
                </a:cxn>
                <a:cxn ang="0">
                  <a:pos x="666750" y="123825"/>
                </a:cxn>
                <a:cxn ang="0">
                  <a:pos x="709612" y="322262"/>
                </a:cxn>
                <a:cxn ang="0">
                  <a:pos x="465137" y="79375"/>
                </a:cxn>
                <a:cxn ang="0">
                  <a:pos x="493712" y="85725"/>
                </a:cxn>
                <a:cxn ang="0">
                  <a:pos x="666750" y="123825"/>
                </a:cxn>
                <a:cxn ang="0">
                  <a:pos x="739775" y="520700"/>
                </a:cxn>
                <a:cxn ang="0">
                  <a:pos x="738187" y="520700"/>
                </a:cxn>
                <a:cxn ang="0">
                  <a:pos x="714375" y="546100"/>
                </a:cxn>
                <a:cxn ang="0">
                  <a:pos x="688975" y="520700"/>
                </a:cxn>
                <a:cxn ang="0">
                  <a:pos x="739775" y="468312"/>
                </a:cxn>
                <a:cxn ang="0">
                  <a:pos x="747712" y="506412"/>
                </a:cxn>
                <a:cxn ang="0">
                  <a:pos x="739775" y="520700"/>
                </a:cxn>
                <a:cxn ang="0">
                  <a:pos x="739775" y="520700"/>
                </a:cxn>
                <a:cxn ang="0">
                  <a:pos x="739775" y="520700"/>
                </a:cxn>
              </a:cxnLst>
              <a:pathLst>
                <a:path w="495" h="498">
                  <a:moveTo>
                    <a:pt x="470" y="348"/>
                  </a:moveTo>
                  <a:cubicBezTo>
                    <a:pt x="477" y="341"/>
                    <a:pt x="477" y="341"/>
                    <a:pt x="477" y="341"/>
                  </a:cubicBezTo>
                  <a:cubicBezTo>
                    <a:pt x="479" y="339"/>
                    <a:pt x="489" y="329"/>
                    <a:pt x="488" y="317"/>
                  </a:cubicBezTo>
                  <a:cubicBezTo>
                    <a:pt x="488" y="317"/>
                    <a:pt x="488" y="317"/>
                    <a:pt x="488" y="317"/>
                  </a:cubicBezTo>
                  <a:cubicBezTo>
                    <a:pt x="487" y="313"/>
                    <a:pt x="484" y="299"/>
                    <a:pt x="480" y="281"/>
                  </a:cubicBezTo>
                  <a:cubicBezTo>
                    <a:pt x="485" y="277"/>
                    <a:pt x="485" y="277"/>
                    <a:pt x="485" y="277"/>
                  </a:cubicBezTo>
                  <a:cubicBezTo>
                    <a:pt x="495" y="267"/>
                    <a:pt x="495" y="251"/>
                    <a:pt x="485" y="241"/>
                  </a:cubicBezTo>
                  <a:cubicBezTo>
                    <a:pt x="469" y="225"/>
                    <a:pt x="469" y="225"/>
                    <a:pt x="469" y="225"/>
                  </a:cubicBezTo>
                  <a:cubicBezTo>
                    <a:pt x="454" y="157"/>
                    <a:pt x="436" y="75"/>
                    <a:pt x="435" y="69"/>
                  </a:cubicBezTo>
                  <a:cubicBezTo>
                    <a:pt x="434" y="64"/>
                    <a:pt x="434" y="64"/>
                    <a:pt x="434" y="64"/>
                  </a:cubicBezTo>
                  <a:cubicBezTo>
                    <a:pt x="429" y="63"/>
                    <a:pt x="429" y="63"/>
                    <a:pt x="429" y="63"/>
                  </a:cubicBezTo>
                  <a:cubicBezTo>
                    <a:pt x="428" y="63"/>
                    <a:pt x="372" y="50"/>
                    <a:pt x="314" y="37"/>
                  </a:cubicBezTo>
                  <a:cubicBezTo>
                    <a:pt x="298" y="33"/>
                    <a:pt x="284" y="30"/>
                    <a:pt x="271" y="28"/>
                  </a:cubicBezTo>
                  <a:cubicBezTo>
                    <a:pt x="253" y="9"/>
                    <a:pt x="253" y="9"/>
                    <a:pt x="253" y="9"/>
                  </a:cubicBezTo>
                  <a:cubicBezTo>
                    <a:pt x="243" y="0"/>
                    <a:pt x="228" y="0"/>
                    <a:pt x="218" y="9"/>
                  </a:cubicBezTo>
                  <a:cubicBezTo>
                    <a:pt x="212" y="16"/>
                    <a:pt x="212" y="16"/>
                    <a:pt x="212" y="16"/>
                  </a:cubicBezTo>
                  <a:cubicBezTo>
                    <a:pt x="190" y="11"/>
                    <a:pt x="186" y="11"/>
                    <a:pt x="185" y="11"/>
                  </a:cubicBezTo>
                  <a:cubicBezTo>
                    <a:pt x="165" y="12"/>
                    <a:pt x="150" y="28"/>
                    <a:pt x="148" y="30"/>
                  </a:cubicBezTo>
                  <a:cubicBezTo>
                    <a:pt x="8" y="170"/>
                    <a:pt x="8" y="170"/>
                    <a:pt x="8" y="170"/>
                  </a:cubicBezTo>
                  <a:cubicBezTo>
                    <a:pt x="1" y="177"/>
                    <a:pt x="0" y="188"/>
                    <a:pt x="6" y="194"/>
                  </a:cubicBezTo>
                  <a:cubicBezTo>
                    <a:pt x="304" y="492"/>
                    <a:pt x="304" y="492"/>
                    <a:pt x="304" y="492"/>
                  </a:cubicBezTo>
                  <a:cubicBezTo>
                    <a:pt x="310" y="498"/>
                    <a:pt x="321" y="497"/>
                    <a:pt x="328" y="490"/>
                  </a:cubicBezTo>
                  <a:lnTo>
                    <a:pt x="470" y="348"/>
                  </a:lnTo>
                  <a:close/>
                  <a:moveTo>
                    <a:pt x="315" y="479"/>
                  </a:moveTo>
                  <a:cubicBezTo>
                    <a:pt x="19" y="183"/>
                    <a:pt x="19" y="183"/>
                    <a:pt x="19" y="183"/>
                  </a:cubicBezTo>
                  <a:cubicBezTo>
                    <a:pt x="19" y="183"/>
                    <a:pt x="20" y="182"/>
                    <a:pt x="20" y="181"/>
                  </a:cubicBezTo>
                  <a:cubicBezTo>
                    <a:pt x="142" y="59"/>
                    <a:pt x="142" y="59"/>
                    <a:pt x="142" y="59"/>
                  </a:cubicBezTo>
                  <a:cubicBezTo>
                    <a:pt x="439" y="356"/>
                    <a:pt x="439" y="356"/>
                    <a:pt x="439" y="356"/>
                  </a:cubicBezTo>
                  <a:cubicBezTo>
                    <a:pt x="317" y="478"/>
                    <a:pt x="317" y="478"/>
                    <a:pt x="317" y="478"/>
                  </a:cubicBezTo>
                  <a:cubicBezTo>
                    <a:pt x="316" y="478"/>
                    <a:pt x="315" y="479"/>
                    <a:pt x="315" y="479"/>
                  </a:cubicBezTo>
                  <a:close/>
                  <a:moveTo>
                    <a:pt x="197" y="30"/>
                  </a:moveTo>
                  <a:cubicBezTo>
                    <a:pt x="167" y="61"/>
                    <a:pt x="167" y="61"/>
                    <a:pt x="167" y="61"/>
                  </a:cubicBezTo>
                  <a:cubicBezTo>
                    <a:pt x="154" y="48"/>
                    <a:pt x="154" y="48"/>
                    <a:pt x="154" y="48"/>
                  </a:cubicBezTo>
                  <a:cubicBezTo>
                    <a:pt x="159" y="42"/>
                    <a:pt x="159" y="42"/>
                    <a:pt x="159" y="42"/>
                  </a:cubicBezTo>
                  <a:cubicBezTo>
                    <a:pt x="160" y="42"/>
                    <a:pt x="160" y="42"/>
                    <a:pt x="160" y="42"/>
                  </a:cubicBezTo>
                  <a:cubicBezTo>
                    <a:pt x="160" y="42"/>
                    <a:pt x="172" y="29"/>
                    <a:pt x="185" y="28"/>
                  </a:cubicBezTo>
                  <a:cubicBezTo>
                    <a:pt x="186" y="28"/>
                    <a:pt x="189" y="29"/>
                    <a:pt x="197" y="30"/>
                  </a:cubicBezTo>
                  <a:close/>
                  <a:moveTo>
                    <a:pt x="241" y="21"/>
                  </a:moveTo>
                  <a:cubicBezTo>
                    <a:pt x="473" y="253"/>
                    <a:pt x="473" y="253"/>
                    <a:pt x="473" y="253"/>
                  </a:cubicBezTo>
                  <a:cubicBezTo>
                    <a:pt x="476" y="256"/>
                    <a:pt x="476" y="261"/>
                    <a:pt x="473" y="264"/>
                  </a:cubicBezTo>
                  <a:cubicBezTo>
                    <a:pt x="419" y="318"/>
                    <a:pt x="419" y="318"/>
                    <a:pt x="419" y="318"/>
                  </a:cubicBezTo>
                  <a:cubicBezTo>
                    <a:pt x="399" y="298"/>
                    <a:pt x="399" y="298"/>
                    <a:pt x="399" y="298"/>
                  </a:cubicBezTo>
                  <a:cubicBezTo>
                    <a:pt x="404" y="293"/>
                    <a:pt x="404" y="286"/>
                    <a:pt x="399" y="281"/>
                  </a:cubicBezTo>
                  <a:cubicBezTo>
                    <a:pt x="221" y="104"/>
                    <a:pt x="221" y="104"/>
                    <a:pt x="221" y="104"/>
                  </a:cubicBezTo>
                  <a:cubicBezTo>
                    <a:pt x="217" y="99"/>
                    <a:pt x="209" y="99"/>
                    <a:pt x="205" y="103"/>
                  </a:cubicBezTo>
                  <a:cubicBezTo>
                    <a:pt x="176" y="75"/>
                    <a:pt x="176" y="75"/>
                    <a:pt x="176" y="75"/>
                  </a:cubicBezTo>
                  <a:cubicBezTo>
                    <a:pt x="230" y="21"/>
                    <a:pt x="230" y="21"/>
                    <a:pt x="230" y="21"/>
                  </a:cubicBezTo>
                  <a:cubicBezTo>
                    <a:pt x="233" y="18"/>
                    <a:pt x="238" y="18"/>
                    <a:pt x="241" y="21"/>
                  </a:cubicBezTo>
                  <a:close/>
                  <a:moveTo>
                    <a:pt x="420" y="78"/>
                  </a:moveTo>
                  <a:cubicBezTo>
                    <a:pt x="424" y="95"/>
                    <a:pt x="435" y="150"/>
                    <a:pt x="447" y="203"/>
                  </a:cubicBezTo>
                  <a:cubicBezTo>
                    <a:pt x="293" y="50"/>
                    <a:pt x="293" y="50"/>
                    <a:pt x="293" y="50"/>
                  </a:cubicBezTo>
                  <a:cubicBezTo>
                    <a:pt x="299" y="51"/>
                    <a:pt x="305" y="52"/>
                    <a:pt x="311" y="54"/>
                  </a:cubicBezTo>
                  <a:cubicBezTo>
                    <a:pt x="358" y="64"/>
                    <a:pt x="405" y="75"/>
                    <a:pt x="420" y="78"/>
                  </a:cubicBezTo>
                  <a:close/>
                  <a:moveTo>
                    <a:pt x="466" y="328"/>
                  </a:moveTo>
                  <a:cubicBezTo>
                    <a:pt x="465" y="328"/>
                    <a:pt x="465" y="328"/>
                    <a:pt x="465" y="328"/>
                  </a:cubicBezTo>
                  <a:cubicBezTo>
                    <a:pt x="450" y="344"/>
                    <a:pt x="450" y="344"/>
                    <a:pt x="450" y="344"/>
                  </a:cubicBezTo>
                  <a:cubicBezTo>
                    <a:pt x="434" y="328"/>
                    <a:pt x="434" y="328"/>
                    <a:pt x="434" y="328"/>
                  </a:cubicBezTo>
                  <a:cubicBezTo>
                    <a:pt x="466" y="295"/>
                    <a:pt x="466" y="295"/>
                    <a:pt x="466" y="295"/>
                  </a:cubicBezTo>
                  <a:cubicBezTo>
                    <a:pt x="469" y="307"/>
                    <a:pt x="470" y="316"/>
                    <a:pt x="471" y="319"/>
                  </a:cubicBezTo>
                  <a:cubicBezTo>
                    <a:pt x="471" y="322"/>
                    <a:pt x="467" y="327"/>
                    <a:pt x="466" y="328"/>
                  </a:cubicBezTo>
                  <a:close/>
                  <a:moveTo>
                    <a:pt x="466" y="328"/>
                  </a:moveTo>
                  <a:cubicBezTo>
                    <a:pt x="466" y="328"/>
                    <a:pt x="466" y="328"/>
                    <a:pt x="466" y="328"/>
                  </a:cubicBezTo>
                </a:path>
              </a:pathLst>
            </a:custGeom>
            <a:solidFill>
              <a:srgbClr val="DA4536"/>
            </a:solidFill>
            <a:ln w="9525">
              <a:noFill/>
            </a:ln>
          </p:spPr>
          <p:txBody>
            <a:bodyPr/>
            <a:p>
              <a:endParaRPr lang="zh-CN" altLang="en-US"/>
            </a:p>
          </p:txBody>
        </p:sp>
        <p:sp>
          <p:nvSpPr>
            <p:cNvPr id="4184" name="Freeform 132"/>
            <p:cNvSpPr>
              <a:spLocks noEditPoints="1"/>
            </p:cNvSpPr>
            <p:nvPr>
              <p:custDataLst>
                <p:tags r:id="rId86"/>
              </p:custDataLst>
            </p:nvPr>
          </p:nvSpPr>
          <p:spPr>
            <a:xfrm>
              <a:off x="9320213" y="1543050"/>
              <a:ext cx="503238" cy="501650"/>
            </a:xfrm>
            <a:custGeom>
              <a:avLst/>
              <a:gdLst/>
              <a:ahLst/>
              <a:cxnLst>
                <a:cxn ang="0">
                  <a:pos x="465137" y="277812"/>
                </a:cxn>
                <a:cxn ang="0">
                  <a:pos x="422275" y="79375"/>
                </a:cxn>
                <a:cxn ang="0">
                  <a:pos x="249237" y="41275"/>
                </a:cxn>
                <a:cxn ang="0">
                  <a:pos x="220662" y="34925"/>
                </a:cxn>
                <a:cxn ang="0">
                  <a:pos x="465137" y="277812"/>
                </a:cxn>
                <a:cxn ang="0">
                  <a:pos x="444500" y="476250"/>
                </a:cxn>
                <a:cxn ang="0">
                  <a:pos x="469900" y="501650"/>
                </a:cxn>
                <a:cxn ang="0">
                  <a:pos x="493712" y="476250"/>
                </a:cxn>
                <a:cxn ang="0">
                  <a:pos x="495300" y="476250"/>
                </a:cxn>
                <a:cxn ang="0">
                  <a:pos x="503238" y="461962"/>
                </a:cxn>
                <a:cxn ang="0">
                  <a:pos x="495300" y="423862"/>
                </a:cxn>
                <a:cxn ang="0">
                  <a:pos x="444500" y="476250"/>
                </a:cxn>
                <a:cxn ang="0">
                  <a:pos x="9525" y="22225"/>
                </a:cxn>
                <a:cxn ang="0">
                  <a:pos x="7937" y="22225"/>
                </a:cxn>
                <a:cxn ang="0">
                  <a:pos x="0" y="31750"/>
                </a:cxn>
                <a:cxn ang="0">
                  <a:pos x="20637" y="52387"/>
                </a:cxn>
                <a:cxn ang="0">
                  <a:pos x="68262" y="3175"/>
                </a:cxn>
                <a:cxn ang="0">
                  <a:pos x="49212" y="0"/>
                </a:cxn>
                <a:cxn ang="0">
                  <a:pos x="9525" y="22225"/>
                </a:cxn>
                <a:cxn ang="0">
                  <a:pos x="9525" y="22225"/>
                </a:cxn>
                <a:cxn ang="0">
                  <a:pos x="9525" y="22225"/>
                </a:cxn>
              </a:cxnLst>
              <a:pathLst>
                <a:path w="317" h="316">
                  <a:moveTo>
                    <a:pt x="293" y="175"/>
                  </a:moveTo>
                  <a:cubicBezTo>
                    <a:pt x="281" y="122"/>
                    <a:pt x="270" y="67"/>
                    <a:pt x="266" y="50"/>
                  </a:cubicBezTo>
                  <a:cubicBezTo>
                    <a:pt x="251" y="47"/>
                    <a:pt x="204" y="36"/>
                    <a:pt x="157" y="26"/>
                  </a:cubicBezTo>
                  <a:cubicBezTo>
                    <a:pt x="151" y="24"/>
                    <a:pt x="145" y="23"/>
                    <a:pt x="139" y="22"/>
                  </a:cubicBezTo>
                  <a:lnTo>
                    <a:pt x="293" y="175"/>
                  </a:lnTo>
                  <a:close/>
                  <a:moveTo>
                    <a:pt x="280" y="300"/>
                  </a:moveTo>
                  <a:cubicBezTo>
                    <a:pt x="296" y="316"/>
                    <a:pt x="296" y="316"/>
                    <a:pt x="296" y="316"/>
                  </a:cubicBezTo>
                  <a:cubicBezTo>
                    <a:pt x="311" y="300"/>
                    <a:pt x="311" y="300"/>
                    <a:pt x="311" y="300"/>
                  </a:cubicBezTo>
                  <a:cubicBezTo>
                    <a:pt x="312" y="300"/>
                    <a:pt x="312" y="300"/>
                    <a:pt x="312" y="300"/>
                  </a:cubicBezTo>
                  <a:cubicBezTo>
                    <a:pt x="313" y="299"/>
                    <a:pt x="317" y="294"/>
                    <a:pt x="317" y="291"/>
                  </a:cubicBezTo>
                  <a:cubicBezTo>
                    <a:pt x="316" y="288"/>
                    <a:pt x="315" y="279"/>
                    <a:pt x="312" y="267"/>
                  </a:cubicBezTo>
                  <a:lnTo>
                    <a:pt x="280" y="300"/>
                  </a:lnTo>
                  <a:close/>
                  <a:moveTo>
                    <a:pt x="6" y="14"/>
                  </a:moveTo>
                  <a:cubicBezTo>
                    <a:pt x="5" y="14"/>
                    <a:pt x="5" y="14"/>
                    <a:pt x="5" y="14"/>
                  </a:cubicBezTo>
                  <a:cubicBezTo>
                    <a:pt x="0" y="20"/>
                    <a:pt x="0" y="20"/>
                    <a:pt x="0" y="20"/>
                  </a:cubicBezTo>
                  <a:cubicBezTo>
                    <a:pt x="13" y="33"/>
                    <a:pt x="13" y="33"/>
                    <a:pt x="13" y="33"/>
                  </a:cubicBezTo>
                  <a:cubicBezTo>
                    <a:pt x="43" y="2"/>
                    <a:pt x="43" y="2"/>
                    <a:pt x="43" y="2"/>
                  </a:cubicBezTo>
                  <a:cubicBezTo>
                    <a:pt x="35" y="1"/>
                    <a:pt x="32" y="0"/>
                    <a:pt x="31" y="0"/>
                  </a:cubicBezTo>
                  <a:cubicBezTo>
                    <a:pt x="18" y="1"/>
                    <a:pt x="6" y="14"/>
                    <a:pt x="6" y="14"/>
                  </a:cubicBezTo>
                  <a:close/>
                  <a:moveTo>
                    <a:pt x="6" y="14"/>
                  </a:moveTo>
                  <a:cubicBezTo>
                    <a:pt x="6" y="14"/>
                    <a:pt x="6" y="14"/>
                    <a:pt x="6" y="14"/>
                  </a:cubicBezTo>
                </a:path>
              </a:pathLst>
            </a:custGeom>
            <a:solidFill>
              <a:srgbClr val="EC9D96"/>
            </a:solidFill>
            <a:ln w="9525">
              <a:noFill/>
            </a:ln>
          </p:spPr>
          <p:txBody>
            <a:bodyPr/>
            <a:p>
              <a:endParaRPr lang="zh-CN" altLang="en-US"/>
            </a:p>
          </p:txBody>
        </p:sp>
        <p:sp>
          <p:nvSpPr>
            <p:cNvPr id="4185" name="Freeform 133"/>
            <p:cNvSpPr>
              <a:spLocks noEditPoints="1"/>
            </p:cNvSpPr>
            <p:nvPr>
              <p:custDataLst>
                <p:tags r:id="rId87"/>
              </p:custDataLst>
            </p:nvPr>
          </p:nvSpPr>
          <p:spPr>
            <a:xfrm>
              <a:off x="9355138" y="1527175"/>
              <a:ext cx="476250" cy="476250"/>
            </a:xfrm>
            <a:custGeom>
              <a:avLst/>
              <a:gdLst/>
              <a:ahLst/>
              <a:cxnLst>
                <a:cxn ang="0">
                  <a:pos x="0" y="90487"/>
                </a:cxn>
                <a:cxn ang="0">
                  <a:pos x="46037" y="134937"/>
                </a:cxn>
                <a:cxn ang="0">
                  <a:pos x="71437" y="136525"/>
                </a:cxn>
                <a:cxn ang="0">
                  <a:pos x="354012" y="417512"/>
                </a:cxn>
                <a:cxn ang="0">
                  <a:pos x="354012" y="444500"/>
                </a:cxn>
                <a:cxn ang="0">
                  <a:pos x="385762" y="476250"/>
                </a:cxn>
                <a:cxn ang="0">
                  <a:pos x="471487" y="390525"/>
                </a:cxn>
                <a:cxn ang="0">
                  <a:pos x="471487" y="373062"/>
                </a:cxn>
                <a:cxn ang="0">
                  <a:pos x="103187" y="4762"/>
                </a:cxn>
                <a:cxn ang="0">
                  <a:pos x="85725" y="4762"/>
                </a:cxn>
                <a:cxn ang="0">
                  <a:pos x="0" y="90487"/>
                </a:cxn>
                <a:cxn ang="0">
                  <a:pos x="401637" y="398462"/>
                </a:cxn>
                <a:cxn ang="0">
                  <a:pos x="374650" y="398462"/>
                </a:cxn>
                <a:cxn ang="0">
                  <a:pos x="92075" y="115887"/>
                </a:cxn>
                <a:cxn ang="0">
                  <a:pos x="92075" y="88900"/>
                </a:cxn>
                <a:cxn ang="0">
                  <a:pos x="92075" y="88900"/>
                </a:cxn>
                <a:cxn ang="0">
                  <a:pos x="119062" y="88900"/>
                </a:cxn>
                <a:cxn ang="0">
                  <a:pos x="401637" y="371475"/>
                </a:cxn>
                <a:cxn ang="0">
                  <a:pos x="401637" y="398462"/>
                </a:cxn>
                <a:cxn ang="0">
                  <a:pos x="401637" y="398462"/>
                </a:cxn>
                <a:cxn ang="0">
                  <a:pos x="401637" y="398462"/>
                </a:cxn>
              </a:cxnLst>
              <a:pathLst>
                <a:path w="300" h="300">
                  <a:moveTo>
                    <a:pt x="0" y="57"/>
                  </a:moveTo>
                  <a:cubicBezTo>
                    <a:pt x="29" y="85"/>
                    <a:pt x="29" y="85"/>
                    <a:pt x="29" y="85"/>
                  </a:cubicBezTo>
                  <a:cubicBezTo>
                    <a:pt x="33" y="81"/>
                    <a:pt x="41" y="81"/>
                    <a:pt x="45" y="86"/>
                  </a:cubicBezTo>
                  <a:cubicBezTo>
                    <a:pt x="223" y="263"/>
                    <a:pt x="223" y="263"/>
                    <a:pt x="223" y="263"/>
                  </a:cubicBezTo>
                  <a:cubicBezTo>
                    <a:pt x="228" y="268"/>
                    <a:pt x="228" y="275"/>
                    <a:pt x="223" y="280"/>
                  </a:cubicBezTo>
                  <a:cubicBezTo>
                    <a:pt x="243" y="300"/>
                    <a:pt x="243" y="300"/>
                    <a:pt x="243" y="300"/>
                  </a:cubicBezTo>
                  <a:cubicBezTo>
                    <a:pt x="297" y="246"/>
                    <a:pt x="297" y="246"/>
                    <a:pt x="297" y="246"/>
                  </a:cubicBezTo>
                  <a:cubicBezTo>
                    <a:pt x="300" y="243"/>
                    <a:pt x="300" y="238"/>
                    <a:pt x="297" y="235"/>
                  </a:cubicBezTo>
                  <a:cubicBezTo>
                    <a:pt x="65" y="3"/>
                    <a:pt x="65" y="3"/>
                    <a:pt x="65" y="3"/>
                  </a:cubicBezTo>
                  <a:cubicBezTo>
                    <a:pt x="62" y="0"/>
                    <a:pt x="57" y="0"/>
                    <a:pt x="54" y="3"/>
                  </a:cubicBezTo>
                  <a:lnTo>
                    <a:pt x="0" y="57"/>
                  </a:lnTo>
                  <a:close/>
                  <a:moveTo>
                    <a:pt x="253" y="251"/>
                  </a:moveTo>
                  <a:cubicBezTo>
                    <a:pt x="248" y="255"/>
                    <a:pt x="241" y="255"/>
                    <a:pt x="236" y="251"/>
                  </a:cubicBezTo>
                  <a:cubicBezTo>
                    <a:pt x="58" y="73"/>
                    <a:pt x="58" y="73"/>
                    <a:pt x="58" y="73"/>
                  </a:cubicBezTo>
                  <a:cubicBezTo>
                    <a:pt x="54" y="68"/>
                    <a:pt x="54" y="61"/>
                    <a:pt x="58" y="56"/>
                  </a:cubicBezTo>
                  <a:cubicBezTo>
                    <a:pt x="58" y="56"/>
                    <a:pt x="58" y="56"/>
                    <a:pt x="58" y="56"/>
                  </a:cubicBezTo>
                  <a:cubicBezTo>
                    <a:pt x="63" y="51"/>
                    <a:pt x="70" y="51"/>
                    <a:pt x="75" y="56"/>
                  </a:cubicBezTo>
                  <a:cubicBezTo>
                    <a:pt x="253" y="234"/>
                    <a:pt x="253" y="234"/>
                    <a:pt x="253" y="234"/>
                  </a:cubicBezTo>
                  <a:cubicBezTo>
                    <a:pt x="257" y="238"/>
                    <a:pt x="257" y="246"/>
                    <a:pt x="253" y="251"/>
                  </a:cubicBezTo>
                  <a:close/>
                  <a:moveTo>
                    <a:pt x="253" y="251"/>
                  </a:moveTo>
                  <a:cubicBezTo>
                    <a:pt x="253" y="251"/>
                    <a:pt x="253" y="251"/>
                    <a:pt x="253" y="251"/>
                  </a:cubicBezTo>
                </a:path>
              </a:pathLst>
            </a:custGeom>
            <a:solidFill>
              <a:srgbClr val="FFFFFF"/>
            </a:solidFill>
            <a:ln w="9525">
              <a:noFill/>
            </a:ln>
          </p:spPr>
          <p:txBody>
            <a:bodyPr/>
            <a:p>
              <a:endParaRPr lang="zh-CN" altLang="en-US"/>
            </a:p>
          </p:txBody>
        </p:sp>
        <p:sp>
          <p:nvSpPr>
            <p:cNvPr id="4186" name="Freeform 134"/>
            <p:cNvSpPr>
              <a:spLocks noEditPoints="1"/>
            </p:cNvSpPr>
            <p:nvPr>
              <p:custDataLst>
                <p:tags r:id="rId88"/>
              </p:custDataLst>
            </p:nvPr>
          </p:nvSpPr>
          <p:spPr>
            <a:xfrm>
              <a:off x="9440863" y="1608138"/>
              <a:ext cx="322263" cy="323850"/>
            </a:xfrm>
            <a:custGeom>
              <a:avLst/>
              <a:gdLst/>
              <a:ahLst/>
              <a:cxnLst>
                <a:cxn ang="0">
                  <a:pos x="315912" y="317500"/>
                </a:cxn>
                <a:cxn ang="0">
                  <a:pos x="315912" y="290512"/>
                </a:cxn>
                <a:cxn ang="0">
                  <a:pos x="33337" y="7937"/>
                </a:cxn>
                <a:cxn ang="0">
                  <a:pos x="6350" y="7937"/>
                </a:cxn>
                <a:cxn ang="0">
                  <a:pos x="6350" y="7937"/>
                </a:cxn>
                <a:cxn ang="0">
                  <a:pos x="6350" y="34925"/>
                </a:cxn>
                <a:cxn ang="0">
                  <a:pos x="288925" y="317500"/>
                </a:cxn>
                <a:cxn ang="0">
                  <a:pos x="315912" y="317500"/>
                </a:cxn>
                <a:cxn ang="0">
                  <a:pos x="315912" y="317500"/>
                </a:cxn>
                <a:cxn ang="0">
                  <a:pos x="315912" y="317500"/>
                </a:cxn>
              </a:cxnLst>
              <a:pathLst>
                <a:path w="203" h="204">
                  <a:moveTo>
                    <a:pt x="199" y="200"/>
                  </a:moveTo>
                  <a:cubicBezTo>
                    <a:pt x="203" y="195"/>
                    <a:pt x="203" y="187"/>
                    <a:pt x="199" y="183"/>
                  </a:cubicBezTo>
                  <a:cubicBezTo>
                    <a:pt x="21" y="5"/>
                    <a:pt x="21" y="5"/>
                    <a:pt x="21" y="5"/>
                  </a:cubicBezTo>
                  <a:cubicBezTo>
                    <a:pt x="16" y="0"/>
                    <a:pt x="9" y="0"/>
                    <a:pt x="4" y="5"/>
                  </a:cubicBezTo>
                  <a:cubicBezTo>
                    <a:pt x="4" y="5"/>
                    <a:pt x="4" y="5"/>
                    <a:pt x="4" y="5"/>
                  </a:cubicBezTo>
                  <a:cubicBezTo>
                    <a:pt x="0" y="10"/>
                    <a:pt x="0" y="17"/>
                    <a:pt x="4" y="22"/>
                  </a:cubicBezTo>
                  <a:cubicBezTo>
                    <a:pt x="182" y="200"/>
                    <a:pt x="182" y="200"/>
                    <a:pt x="182" y="200"/>
                  </a:cubicBezTo>
                  <a:cubicBezTo>
                    <a:pt x="187" y="204"/>
                    <a:pt x="194" y="204"/>
                    <a:pt x="199" y="200"/>
                  </a:cubicBezTo>
                  <a:close/>
                  <a:moveTo>
                    <a:pt x="199" y="200"/>
                  </a:moveTo>
                  <a:cubicBezTo>
                    <a:pt x="199" y="200"/>
                    <a:pt x="199" y="200"/>
                    <a:pt x="199" y="200"/>
                  </a:cubicBezTo>
                </a:path>
              </a:pathLst>
            </a:custGeom>
            <a:solidFill>
              <a:srgbClr val="DA4436"/>
            </a:solidFill>
            <a:ln w="9525">
              <a:noFill/>
            </a:ln>
          </p:spPr>
          <p:txBody>
            <a:bodyPr/>
            <a:p>
              <a:endParaRPr lang="zh-CN" altLang="en-US"/>
            </a:p>
          </p:txBody>
        </p:sp>
        <p:sp>
          <p:nvSpPr>
            <p:cNvPr id="4187" name="Freeform 135"/>
            <p:cNvSpPr>
              <a:spLocks noEditPoints="1"/>
            </p:cNvSpPr>
            <p:nvPr>
              <p:custDataLst>
                <p:tags r:id="rId89"/>
              </p:custDataLst>
            </p:nvPr>
          </p:nvSpPr>
          <p:spPr>
            <a:xfrm>
              <a:off x="9685338" y="1862138"/>
              <a:ext cx="852488" cy="854075"/>
            </a:xfrm>
            <a:custGeom>
              <a:avLst/>
              <a:gdLst/>
              <a:ahLst/>
              <a:cxnLst>
                <a:cxn ang="0">
                  <a:pos x="625475" y="0"/>
                </a:cxn>
                <a:cxn ang="0">
                  <a:pos x="58737" y="565150"/>
                </a:cxn>
                <a:cxn ang="0">
                  <a:pos x="0" y="854075"/>
                </a:cxn>
                <a:cxn ang="0">
                  <a:pos x="287337" y="793750"/>
                </a:cxn>
                <a:cxn ang="0">
                  <a:pos x="852488" y="228600"/>
                </a:cxn>
                <a:cxn ang="0">
                  <a:pos x="625475" y="0"/>
                </a:cxn>
                <a:cxn ang="0">
                  <a:pos x="625475" y="0"/>
                </a:cxn>
                <a:cxn ang="0">
                  <a:pos x="625475" y="0"/>
                </a:cxn>
              </a:cxnLst>
              <a:pathLst>
                <a:path w="537" h="538">
                  <a:moveTo>
                    <a:pt x="394" y="0"/>
                  </a:moveTo>
                  <a:lnTo>
                    <a:pt x="37" y="356"/>
                  </a:lnTo>
                  <a:lnTo>
                    <a:pt x="0" y="538"/>
                  </a:lnTo>
                  <a:lnTo>
                    <a:pt x="181" y="500"/>
                  </a:lnTo>
                  <a:lnTo>
                    <a:pt x="537" y="144"/>
                  </a:lnTo>
                  <a:lnTo>
                    <a:pt x="394" y="0"/>
                  </a:lnTo>
                  <a:close/>
                  <a:moveTo>
                    <a:pt x="394" y="0"/>
                  </a:moveTo>
                  <a:lnTo>
                    <a:pt x="394" y="0"/>
                  </a:lnTo>
                  <a:close/>
                </a:path>
              </a:pathLst>
            </a:custGeom>
            <a:solidFill>
              <a:srgbClr val="FFDCB3"/>
            </a:solidFill>
            <a:ln w="9525">
              <a:noFill/>
            </a:ln>
          </p:spPr>
          <p:txBody>
            <a:bodyPr/>
            <a:p>
              <a:endParaRPr lang="zh-CN" altLang="en-US"/>
            </a:p>
          </p:txBody>
        </p:sp>
        <p:sp>
          <p:nvSpPr>
            <p:cNvPr id="4188" name="Freeform 136"/>
            <p:cNvSpPr>
              <a:spLocks noEditPoints="1"/>
            </p:cNvSpPr>
            <p:nvPr>
              <p:custDataLst>
                <p:tags r:id="rId90"/>
              </p:custDataLst>
            </p:nvPr>
          </p:nvSpPr>
          <p:spPr>
            <a:xfrm>
              <a:off x="9685338" y="1862138"/>
              <a:ext cx="852488" cy="854075"/>
            </a:xfrm>
            <a:custGeom>
              <a:avLst/>
              <a:gdLst/>
              <a:ahLst/>
              <a:cxnLst>
                <a:cxn ang="0">
                  <a:pos x="625475" y="0"/>
                </a:cxn>
                <a:cxn ang="0">
                  <a:pos x="58737" y="565150"/>
                </a:cxn>
                <a:cxn ang="0">
                  <a:pos x="0" y="854075"/>
                </a:cxn>
                <a:cxn ang="0">
                  <a:pos x="287337" y="793750"/>
                </a:cxn>
                <a:cxn ang="0">
                  <a:pos x="852488" y="228600"/>
                </a:cxn>
                <a:cxn ang="0">
                  <a:pos x="625475" y="0"/>
                </a:cxn>
                <a:cxn ang="0">
                  <a:pos x="625475" y="0"/>
                </a:cxn>
                <a:cxn ang="0">
                  <a:pos x="625475" y="0"/>
                </a:cxn>
              </a:cxnLst>
              <a:pathLst>
                <a:path w="537" h="538">
                  <a:moveTo>
                    <a:pt x="394" y="0"/>
                  </a:moveTo>
                  <a:lnTo>
                    <a:pt x="37" y="356"/>
                  </a:lnTo>
                  <a:lnTo>
                    <a:pt x="0" y="538"/>
                  </a:lnTo>
                  <a:lnTo>
                    <a:pt x="181" y="500"/>
                  </a:lnTo>
                  <a:lnTo>
                    <a:pt x="537" y="144"/>
                  </a:lnTo>
                  <a:lnTo>
                    <a:pt x="394" y="0"/>
                  </a:lnTo>
                  <a:moveTo>
                    <a:pt x="394" y="0"/>
                  </a:moveTo>
                  <a:lnTo>
                    <a:pt x="394" y="0"/>
                  </a:lnTo>
                </a:path>
              </a:pathLst>
            </a:custGeom>
            <a:noFill/>
            <a:ln w="9525">
              <a:noFill/>
            </a:ln>
          </p:spPr>
          <p:txBody>
            <a:bodyPr/>
            <a:p>
              <a:endParaRPr lang="zh-CN" altLang="en-US"/>
            </a:p>
          </p:txBody>
        </p:sp>
        <p:sp>
          <p:nvSpPr>
            <p:cNvPr id="4189" name="Freeform 137"/>
            <p:cNvSpPr>
              <a:spLocks noEditPoints="1"/>
            </p:cNvSpPr>
            <p:nvPr>
              <p:custDataLst>
                <p:tags r:id="rId91"/>
              </p:custDataLst>
            </p:nvPr>
          </p:nvSpPr>
          <p:spPr>
            <a:xfrm>
              <a:off x="9779000" y="1827213"/>
              <a:ext cx="793750" cy="793750"/>
            </a:xfrm>
            <a:custGeom>
              <a:avLst/>
              <a:gdLst/>
              <a:ahLst/>
              <a:cxnLst>
                <a:cxn ang="0">
                  <a:pos x="565150" y="0"/>
                </a:cxn>
                <a:cxn ang="0">
                  <a:pos x="793750" y="228600"/>
                </a:cxn>
                <a:cxn ang="0">
                  <a:pos x="227012" y="793750"/>
                </a:cxn>
                <a:cxn ang="0">
                  <a:pos x="0" y="565150"/>
                </a:cxn>
                <a:cxn ang="0">
                  <a:pos x="565150" y="0"/>
                </a:cxn>
                <a:cxn ang="0">
                  <a:pos x="565150" y="0"/>
                </a:cxn>
                <a:cxn ang="0">
                  <a:pos x="565150" y="0"/>
                </a:cxn>
              </a:cxnLst>
              <a:pathLst>
                <a:path w="500" h="500">
                  <a:moveTo>
                    <a:pt x="356" y="0"/>
                  </a:moveTo>
                  <a:lnTo>
                    <a:pt x="500" y="144"/>
                  </a:lnTo>
                  <a:lnTo>
                    <a:pt x="143" y="500"/>
                  </a:lnTo>
                  <a:lnTo>
                    <a:pt x="0" y="356"/>
                  </a:lnTo>
                  <a:lnTo>
                    <a:pt x="356" y="0"/>
                  </a:lnTo>
                  <a:close/>
                  <a:moveTo>
                    <a:pt x="356" y="0"/>
                  </a:moveTo>
                  <a:lnTo>
                    <a:pt x="356" y="0"/>
                  </a:lnTo>
                  <a:close/>
                </a:path>
              </a:pathLst>
            </a:custGeom>
            <a:solidFill>
              <a:srgbClr val="FECD44"/>
            </a:solidFill>
            <a:ln w="9525">
              <a:noFill/>
            </a:ln>
          </p:spPr>
          <p:txBody>
            <a:bodyPr/>
            <a:p>
              <a:endParaRPr lang="zh-CN" altLang="en-US"/>
            </a:p>
          </p:txBody>
        </p:sp>
        <p:sp>
          <p:nvSpPr>
            <p:cNvPr id="4190" name="Freeform 138"/>
            <p:cNvSpPr>
              <a:spLocks noEditPoints="1"/>
            </p:cNvSpPr>
            <p:nvPr>
              <p:custDataLst>
                <p:tags r:id="rId92"/>
              </p:custDataLst>
            </p:nvPr>
          </p:nvSpPr>
          <p:spPr>
            <a:xfrm>
              <a:off x="9779000" y="1827213"/>
              <a:ext cx="793750" cy="793750"/>
            </a:xfrm>
            <a:custGeom>
              <a:avLst/>
              <a:gdLst/>
              <a:ahLst/>
              <a:cxnLst>
                <a:cxn ang="0">
                  <a:pos x="565150" y="0"/>
                </a:cxn>
                <a:cxn ang="0">
                  <a:pos x="793750" y="228600"/>
                </a:cxn>
                <a:cxn ang="0">
                  <a:pos x="227012" y="793750"/>
                </a:cxn>
                <a:cxn ang="0">
                  <a:pos x="0" y="565150"/>
                </a:cxn>
                <a:cxn ang="0">
                  <a:pos x="565150" y="0"/>
                </a:cxn>
                <a:cxn ang="0">
                  <a:pos x="565150" y="0"/>
                </a:cxn>
                <a:cxn ang="0">
                  <a:pos x="565150" y="0"/>
                </a:cxn>
              </a:cxnLst>
              <a:pathLst>
                <a:path w="500" h="500">
                  <a:moveTo>
                    <a:pt x="356" y="0"/>
                  </a:moveTo>
                  <a:lnTo>
                    <a:pt x="500" y="144"/>
                  </a:lnTo>
                  <a:lnTo>
                    <a:pt x="143" y="500"/>
                  </a:lnTo>
                  <a:lnTo>
                    <a:pt x="0" y="356"/>
                  </a:lnTo>
                  <a:lnTo>
                    <a:pt x="356" y="0"/>
                  </a:lnTo>
                  <a:moveTo>
                    <a:pt x="356" y="0"/>
                  </a:moveTo>
                  <a:lnTo>
                    <a:pt x="356" y="0"/>
                  </a:lnTo>
                </a:path>
              </a:pathLst>
            </a:custGeom>
            <a:noFill/>
            <a:ln w="9525">
              <a:noFill/>
            </a:ln>
          </p:spPr>
          <p:txBody>
            <a:bodyPr/>
            <a:p>
              <a:endParaRPr lang="zh-CN" altLang="en-US"/>
            </a:p>
          </p:txBody>
        </p:sp>
        <p:sp>
          <p:nvSpPr>
            <p:cNvPr id="4191" name="Freeform 139"/>
            <p:cNvSpPr>
              <a:spLocks noEditPoints="1"/>
            </p:cNvSpPr>
            <p:nvPr>
              <p:custDataLst>
                <p:tags r:id="rId93"/>
              </p:custDataLst>
            </p:nvPr>
          </p:nvSpPr>
          <p:spPr>
            <a:xfrm>
              <a:off x="9685338" y="2620963"/>
              <a:ext cx="92075" cy="95250"/>
            </a:xfrm>
            <a:custGeom>
              <a:avLst/>
              <a:gdLst/>
              <a:ahLst/>
              <a:cxnLst>
                <a:cxn ang="0">
                  <a:pos x="19050" y="0"/>
                </a:cxn>
                <a:cxn ang="0">
                  <a:pos x="0" y="95250"/>
                </a:cxn>
                <a:cxn ang="0">
                  <a:pos x="92075" y="76200"/>
                </a:cxn>
                <a:cxn ang="0">
                  <a:pos x="19050" y="0"/>
                </a:cxn>
                <a:cxn ang="0">
                  <a:pos x="19050" y="0"/>
                </a:cxn>
                <a:cxn ang="0">
                  <a:pos x="19050" y="0"/>
                </a:cxn>
              </a:cxnLst>
              <a:pathLst>
                <a:path w="58" h="60">
                  <a:moveTo>
                    <a:pt x="12" y="0"/>
                  </a:moveTo>
                  <a:lnTo>
                    <a:pt x="0" y="60"/>
                  </a:lnTo>
                  <a:lnTo>
                    <a:pt x="58" y="48"/>
                  </a:lnTo>
                  <a:lnTo>
                    <a:pt x="12" y="0"/>
                  </a:lnTo>
                  <a:close/>
                  <a:moveTo>
                    <a:pt x="12" y="0"/>
                  </a:moveTo>
                  <a:lnTo>
                    <a:pt x="12" y="0"/>
                  </a:lnTo>
                  <a:close/>
                </a:path>
              </a:pathLst>
            </a:custGeom>
            <a:solidFill>
              <a:srgbClr val="AEABA8"/>
            </a:solidFill>
            <a:ln w="9525">
              <a:noFill/>
            </a:ln>
          </p:spPr>
          <p:txBody>
            <a:bodyPr/>
            <a:p>
              <a:endParaRPr lang="zh-CN" altLang="en-US"/>
            </a:p>
          </p:txBody>
        </p:sp>
        <p:sp>
          <p:nvSpPr>
            <p:cNvPr id="4192" name="Freeform 140"/>
            <p:cNvSpPr>
              <a:spLocks noEditPoints="1"/>
            </p:cNvSpPr>
            <p:nvPr>
              <p:custDataLst>
                <p:tags r:id="rId94"/>
              </p:custDataLst>
            </p:nvPr>
          </p:nvSpPr>
          <p:spPr>
            <a:xfrm>
              <a:off x="9685338" y="2620963"/>
              <a:ext cx="92075" cy="95250"/>
            </a:xfrm>
            <a:custGeom>
              <a:avLst/>
              <a:gdLst/>
              <a:ahLst/>
              <a:cxnLst>
                <a:cxn ang="0">
                  <a:pos x="19050" y="0"/>
                </a:cxn>
                <a:cxn ang="0">
                  <a:pos x="0" y="95250"/>
                </a:cxn>
                <a:cxn ang="0">
                  <a:pos x="92075" y="76200"/>
                </a:cxn>
                <a:cxn ang="0">
                  <a:pos x="19050" y="0"/>
                </a:cxn>
                <a:cxn ang="0">
                  <a:pos x="19050" y="0"/>
                </a:cxn>
                <a:cxn ang="0">
                  <a:pos x="19050" y="0"/>
                </a:cxn>
              </a:cxnLst>
              <a:pathLst>
                <a:path w="58" h="60">
                  <a:moveTo>
                    <a:pt x="12" y="0"/>
                  </a:moveTo>
                  <a:lnTo>
                    <a:pt x="0" y="60"/>
                  </a:lnTo>
                  <a:lnTo>
                    <a:pt x="58" y="48"/>
                  </a:lnTo>
                  <a:lnTo>
                    <a:pt x="12" y="0"/>
                  </a:lnTo>
                  <a:moveTo>
                    <a:pt x="12" y="0"/>
                  </a:moveTo>
                  <a:lnTo>
                    <a:pt x="12" y="0"/>
                  </a:lnTo>
                </a:path>
              </a:pathLst>
            </a:custGeom>
            <a:noFill/>
            <a:ln w="9525">
              <a:noFill/>
            </a:ln>
          </p:spPr>
          <p:txBody>
            <a:bodyPr/>
            <a:p>
              <a:endParaRPr lang="zh-CN" altLang="en-US"/>
            </a:p>
          </p:txBody>
        </p:sp>
        <p:sp>
          <p:nvSpPr>
            <p:cNvPr id="4193" name="Freeform 141"/>
            <p:cNvSpPr>
              <a:spLocks noEditPoints="1"/>
            </p:cNvSpPr>
            <p:nvPr>
              <p:custDataLst>
                <p:tags r:id="rId95"/>
              </p:custDataLst>
            </p:nvPr>
          </p:nvSpPr>
          <p:spPr>
            <a:xfrm>
              <a:off x="9685338" y="2538413"/>
              <a:ext cx="287338" cy="177800"/>
            </a:xfrm>
            <a:custGeom>
              <a:avLst/>
              <a:gdLst/>
              <a:ahLst/>
              <a:cxnLst>
                <a:cxn ang="0">
                  <a:pos x="0" y="177800"/>
                </a:cxn>
                <a:cxn ang="0">
                  <a:pos x="211137" y="41275"/>
                </a:cxn>
                <a:cxn ang="0">
                  <a:pos x="282575" y="0"/>
                </a:cxn>
                <a:cxn ang="0">
                  <a:pos x="287338" y="117475"/>
                </a:cxn>
                <a:cxn ang="0">
                  <a:pos x="0" y="177800"/>
                </a:cxn>
                <a:cxn ang="0">
                  <a:pos x="0" y="177800"/>
                </a:cxn>
                <a:cxn ang="0">
                  <a:pos x="0" y="177800"/>
                </a:cxn>
              </a:cxnLst>
              <a:pathLst>
                <a:path w="181" h="112">
                  <a:moveTo>
                    <a:pt x="0" y="112"/>
                  </a:moveTo>
                  <a:lnTo>
                    <a:pt x="133" y="26"/>
                  </a:lnTo>
                  <a:lnTo>
                    <a:pt x="178" y="0"/>
                  </a:lnTo>
                  <a:lnTo>
                    <a:pt x="181" y="74"/>
                  </a:lnTo>
                  <a:lnTo>
                    <a:pt x="0" y="112"/>
                  </a:lnTo>
                  <a:close/>
                  <a:moveTo>
                    <a:pt x="0" y="112"/>
                  </a:moveTo>
                  <a:lnTo>
                    <a:pt x="0" y="112"/>
                  </a:lnTo>
                  <a:close/>
                </a:path>
              </a:pathLst>
            </a:custGeom>
            <a:solidFill>
              <a:srgbClr val="CC9D71"/>
            </a:solidFill>
            <a:ln w="9525">
              <a:noFill/>
            </a:ln>
          </p:spPr>
          <p:txBody>
            <a:bodyPr/>
            <a:p>
              <a:endParaRPr lang="zh-CN" altLang="en-US"/>
            </a:p>
          </p:txBody>
        </p:sp>
        <p:sp>
          <p:nvSpPr>
            <p:cNvPr id="4194" name="Freeform 142"/>
            <p:cNvSpPr>
              <a:spLocks noEditPoints="1"/>
            </p:cNvSpPr>
            <p:nvPr>
              <p:custDataLst>
                <p:tags r:id="rId96"/>
              </p:custDataLst>
            </p:nvPr>
          </p:nvSpPr>
          <p:spPr>
            <a:xfrm>
              <a:off x="9685338" y="2538413"/>
              <a:ext cx="287338" cy="177800"/>
            </a:xfrm>
            <a:custGeom>
              <a:avLst/>
              <a:gdLst/>
              <a:ahLst/>
              <a:cxnLst>
                <a:cxn ang="0">
                  <a:pos x="0" y="177800"/>
                </a:cxn>
                <a:cxn ang="0">
                  <a:pos x="211137" y="41275"/>
                </a:cxn>
                <a:cxn ang="0">
                  <a:pos x="282575" y="0"/>
                </a:cxn>
                <a:cxn ang="0">
                  <a:pos x="287338" y="117475"/>
                </a:cxn>
                <a:cxn ang="0">
                  <a:pos x="0" y="177800"/>
                </a:cxn>
                <a:cxn ang="0">
                  <a:pos x="0" y="177800"/>
                </a:cxn>
                <a:cxn ang="0">
                  <a:pos x="0" y="177800"/>
                </a:cxn>
              </a:cxnLst>
              <a:pathLst>
                <a:path w="181" h="112">
                  <a:moveTo>
                    <a:pt x="0" y="112"/>
                  </a:moveTo>
                  <a:lnTo>
                    <a:pt x="133" y="26"/>
                  </a:lnTo>
                  <a:lnTo>
                    <a:pt x="178" y="0"/>
                  </a:lnTo>
                  <a:lnTo>
                    <a:pt x="181" y="74"/>
                  </a:lnTo>
                  <a:lnTo>
                    <a:pt x="0" y="112"/>
                  </a:lnTo>
                  <a:moveTo>
                    <a:pt x="0" y="112"/>
                  </a:moveTo>
                  <a:lnTo>
                    <a:pt x="0" y="112"/>
                  </a:lnTo>
                </a:path>
              </a:pathLst>
            </a:custGeom>
            <a:noFill/>
            <a:ln w="9525">
              <a:noFill/>
            </a:ln>
          </p:spPr>
          <p:txBody>
            <a:bodyPr/>
            <a:p>
              <a:endParaRPr lang="zh-CN" altLang="en-US"/>
            </a:p>
          </p:txBody>
        </p:sp>
        <p:sp>
          <p:nvSpPr>
            <p:cNvPr id="4195" name="Freeform 143"/>
            <p:cNvSpPr>
              <a:spLocks noEditPoints="1"/>
            </p:cNvSpPr>
            <p:nvPr>
              <p:custDataLst>
                <p:tags r:id="rId97"/>
              </p:custDataLst>
            </p:nvPr>
          </p:nvSpPr>
          <p:spPr>
            <a:xfrm>
              <a:off x="9685338" y="2671763"/>
              <a:ext cx="92075" cy="44450"/>
            </a:xfrm>
            <a:custGeom>
              <a:avLst/>
              <a:gdLst/>
              <a:ahLst/>
              <a:cxnLst>
                <a:cxn ang="0">
                  <a:pos x="68262" y="0"/>
                </a:cxn>
                <a:cxn ang="0">
                  <a:pos x="0" y="44450"/>
                </a:cxn>
                <a:cxn ang="0">
                  <a:pos x="92075" y="25400"/>
                </a:cxn>
                <a:cxn ang="0">
                  <a:pos x="68262" y="0"/>
                </a:cxn>
                <a:cxn ang="0">
                  <a:pos x="68262" y="0"/>
                </a:cxn>
                <a:cxn ang="0">
                  <a:pos x="68262" y="0"/>
                </a:cxn>
              </a:cxnLst>
              <a:pathLst>
                <a:path w="58" h="28">
                  <a:moveTo>
                    <a:pt x="43" y="0"/>
                  </a:moveTo>
                  <a:lnTo>
                    <a:pt x="0" y="28"/>
                  </a:lnTo>
                  <a:lnTo>
                    <a:pt x="58" y="16"/>
                  </a:lnTo>
                  <a:lnTo>
                    <a:pt x="43" y="0"/>
                  </a:lnTo>
                  <a:close/>
                  <a:moveTo>
                    <a:pt x="43" y="0"/>
                  </a:moveTo>
                  <a:lnTo>
                    <a:pt x="43" y="0"/>
                  </a:lnTo>
                  <a:close/>
                </a:path>
              </a:pathLst>
            </a:custGeom>
            <a:solidFill>
              <a:srgbClr val="231F20"/>
            </a:solidFill>
            <a:ln w="9525">
              <a:noFill/>
            </a:ln>
          </p:spPr>
          <p:txBody>
            <a:bodyPr/>
            <a:p>
              <a:endParaRPr lang="zh-CN" altLang="en-US"/>
            </a:p>
          </p:txBody>
        </p:sp>
        <p:sp>
          <p:nvSpPr>
            <p:cNvPr id="4196" name="Freeform 144"/>
            <p:cNvSpPr>
              <a:spLocks noEditPoints="1"/>
            </p:cNvSpPr>
            <p:nvPr>
              <p:custDataLst>
                <p:tags r:id="rId98"/>
              </p:custDataLst>
            </p:nvPr>
          </p:nvSpPr>
          <p:spPr>
            <a:xfrm>
              <a:off x="9685338" y="2671763"/>
              <a:ext cx="92075" cy="44450"/>
            </a:xfrm>
            <a:custGeom>
              <a:avLst/>
              <a:gdLst/>
              <a:ahLst/>
              <a:cxnLst>
                <a:cxn ang="0">
                  <a:pos x="68262" y="0"/>
                </a:cxn>
                <a:cxn ang="0">
                  <a:pos x="0" y="44450"/>
                </a:cxn>
                <a:cxn ang="0">
                  <a:pos x="92075" y="25400"/>
                </a:cxn>
                <a:cxn ang="0">
                  <a:pos x="68262" y="0"/>
                </a:cxn>
                <a:cxn ang="0">
                  <a:pos x="68262" y="0"/>
                </a:cxn>
                <a:cxn ang="0">
                  <a:pos x="68262" y="0"/>
                </a:cxn>
              </a:cxnLst>
              <a:pathLst>
                <a:path w="58" h="28">
                  <a:moveTo>
                    <a:pt x="43" y="0"/>
                  </a:moveTo>
                  <a:lnTo>
                    <a:pt x="0" y="28"/>
                  </a:lnTo>
                  <a:lnTo>
                    <a:pt x="58" y="16"/>
                  </a:lnTo>
                  <a:lnTo>
                    <a:pt x="43" y="0"/>
                  </a:lnTo>
                  <a:moveTo>
                    <a:pt x="43" y="0"/>
                  </a:moveTo>
                  <a:lnTo>
                    <a:pt x="43" y="0"/>
                  </a:lnTo>
                </a:path>
              </a:pathLst>
            </a:custGeom>
            <a:noFill/>
            <a:ln w="9525">
              <a:noFill/>
            </a:ln>
          </p:spPr>
          <p:txBody>
            <a:bodyPr/>
            <a:p>
              <a:endParaRPr lang="zh-CN" altLang="en-US"/>
            </a:p>
          </p:txBody>
        </p:sp>
        <p:sp>
          <p:nvSpPr>
            <p:cNvPr id="4197" name="Freeform 145"/>
            <p:cNvSpPr>
              <a:spLocks noEditPoints="1"/>
            </p:cNvSpPr>
            <p:nvPr>
              <p:custDataLst>
                <p:tags r:id="rId99"/>
              </p:custDataLst>
            </p:nvPr>
          </p:nvSpPr>
          <p:spPr>
            <a:xfrm>
              <a:off x="9685338" y="2466975"/>
              <a:ext cx="258763" cy="249237"/>
            </a:xfrm>
            <a:custGeom>
              <a:avLst/>
              <a:gdLst/>
              <a:ahLst/>
              <a:cxnLst>
                <a:cxn ang="0">
                  <a:pos x="134937" y="36512"/>
                </a:cxn>
                <a:cxn ang="0">
                  <a:pos x="0" y="249237"/>
                </a:cxn>
                <a:cxn ang="0">
                  <a:pos x="211137" y="112712"/>
                </a:cxn>
                <a:cxn ang="0">
                  <a:pos x="258763" y="25399"/>
                </a:cxn>
                <a:cxn ang="0">
                  <a:pos x="190500" y="0"/>
                </a:cxn>
                <a:cxn ang="0">
                  <a:pos x="134937" y="36512"/>
                </a:cxn>
                <a:cxn ang="0">
                  <a:pos x="134937" y="36512"/>
                </a:cxn>
                <a:cxn ang="0">
                  <a:pos x="134937" y="36512"/>
                </a:cxn>
              </a:cxnLst>
              <a:pathLst>
                <a:path w="163" h="157">
                  <a:moveTo>
                    <a:pt x="85" y="23"/>
                  </a:moveTo>
                  <a:lnTo>
                    <a:pt x="0" y="157"/>
                  </a:lnTo>
                  <a:lnTo>
                    <a:pt x="133" y="71"/>
                  </a:lnTo>
                  <a:lnTo>
                    <a:pt x="163" y="16"/>
                  </a:lnTo>
                  <a:lnTo>
                    <a:pt x="120" y="0"/>
                  </a:lnTo>
                  <a:lnTo>
                    <a:pt x="85" y="23"/>
                  </a:lnTo>
                  <a:close/>
                  <a:moveTo>
                    <a:pt x="85" y="23"/>
                  </a:moveTo>
                  <a:lnTo>
                    <a:pt x="85" y="23"/>
                  </a:lnTo>
                  <a:close/>
                </a:path>
              </a:pathLst>
            </a:custGeom>
            <a:solidFill>
              <a:srgbClr val="F0BF92"/>
            </a:solidFill>
            <a:ln w="9525">
              <a:noFill/>
            </a:ln>
          </p:spPr>
          <p:txBody>
            <a:bodyPr/>
            <a:p>
              <a:endParaRPr lang="zh-CN" altLang="en-US"/>
            </a:p>
          </p:txBody>
        </p:sp>
        <p:sp>
          <p:nvSpPr>
            <p:cNvPr id="4198" name="Freeform 146"/>
            <p:cNvSpPr>
              <a:spLocks noEditPoints="1"/>
            </p:cNvSpPr>
            <p:nvPr>
              <p:custDataLst>
                <p:tags r:id="rId100"/>
              </p:custDataLst>
            </p:nvPr>
          </p:nvSpPr>
          <p:spPr>
            <a:xfrm>
              <a:off x="9685338" y="2466975"/>
              <a:ext cx="258763" cy="249237"/>
            </a:xfrm>
            <a:custGeom>
              <a:avLst/>
              <a:gdLst/>
              <a:ahLst/>
              <a:cxnLst>
                <a:cxn ang="0">
                  <a:pos x="134937" y="36512"/>
                </a:cxn>
                <a:cxn ang="0">
                  <a:pos x="0" y="249237"/>
                </a:cxn>
                <a:cxn ang="0">
                  <a:pos x="211137" y="112712"/>
                </a:cxn>
                <a:cxn ang="0">
                  <a:pos x="258763" y="25399"/>
                </a:cxn>
                <a:cxn ang="0">
                  <a:pos x="190500" y="0"/>
                </a:cxn>
                <a:cxn ang="0">
                  <a:pos x="134937" y="36512"/>
                </a:cxn>
                <a:cxn ang="0">
                  <a:pos x="134937" y="36512"/>
                </a:cxn>
                <a:cxn ang="0">
                  <a:pos x="134937" y="36512"/>
                </a:cxn>
              </a:cxnLst>
              <a:pathLst>
                <a:path w="163" h="157">
                  <a:moveTo>
                    <a:pt x="85" y="23"/>
                  </a:moveTo>
                  <a:lnTo>
                    <a:pt x="0" y="157"/>
                  </a:lnTo>
                  <a:lnTo>
                    <a:pt x="133" y="71"/>
                  </a:lnTo>
                  <a:lnTo>
                    <a:pt x="163" y="16"/>
                  </a:lnTo>
                  <a:lnTo>
                    <a:pt x="120" y="0"/>
                  </a:lnTo>
                  <a:lnTo>
                    <a:pt x="85" y="23"/>
                  </a:lnTo>
                  <a:moveTo>
                    <a:pt x="85" y="23"/>
                  </a:moveTo>
                  <a:lnTo>
                    <a:pt x="85" y="23"/>
                  </a:lnTo>
                </a:path>
              </a:pathLst>
            </a:custGeom>
            <a:noFill/>
            <a:ln w="9525">
              <a:noFill/>
            </a:ln>
          </p:spPr>
          <p:txBody>
            <a:bodyPr/>
            <a:p>
              <a:endParaRPr lang="zh-CN" altLang="en-US"/>
            </a:p>
          </p:txBody>
        </p:sp>
        <p:sp>
          <p:nvSpPr>
            <p:cNvPr id="4199" name="Freeform 147"/>
            <p:cNvSpPr>
              <a:spLocks noEditPoints="1"/>
            </p:cNvSpPr>
            <p:nvPr>
              <p:custDataLst>
                <p:tags r:id="rId101"/>
              </p:custDataLst>
            </p:nvPr>
          </p:nvSpPr>
          <p:spPr>
            <a:xfrm>
              <a:off x="9744075" y="1862138"/>
              <a:ext cx="642938" cy="641350"/>
            </a:xfrm>
            <a:custGeom>
              <a:avLst/>
              <a:gdLst/>
              <a:ahLst/>
              <a:cxnLst>
                <a:cxn ang="0">
                  <a:pos x="76200" y="641350"/>
                </a:cxn>
                <a:cxn ang="0">
                  <a:pos x="53975" y="587375"/>
                </a:cxn>
                <a:cxn ang="0">
                  <a:pos x="0" y="565150"/>
                </a:cxn>
                <a:cxn ang="0">
                  <a:pos x="566737" y="0"/>
                </a:cxn>
                <a:cxn ang="0">
                  <a:pos x="642938" y="76200"/>
                </a:cxn>
                <a:cxn ang="0">
                  <a:pos x="76200" y="641350"/>
                </a:cxn>
                <a:cxn ang="0">
                  <a:pos x="76200" y="641350"/>
                </a:cxn>
                <a:cxn ang="0">
                  <a:pos x="76200" y="641350"/>
                </a:cxn>
              </a:cxnLst>
              <a:pathLst>
                <a:path w="405" h="404">
                  <a:moveTo>
                    <a:pt x="48" y="404"/>
                  </a:moveTo>
                  <a:cubicBezTo>
                    <a:pt x="48" y="404"/>
                    <a:pt x="47" y="383"/>
                    <a:pt x="34" y="370"/>
                  </a:cubicBezTo>
                  <a:cubicBezTo>
                    <a:pt x="21" y="356"/>
                    <a:pt x="0" y="356"/>
                    <a:pt x="0" y="356"/>
                  </a:cubicBezTo>
                  <a:cubicBezTo>
                    <a:pt x="357" y="0"/>
                    <a:pt x="357" y="0"/>
                    <a:pt x="357" y="0"/>
                  </a:cubicBezTo>
                  <a:cubicBezTo>
                    <a:pt x="405" y="48"/>
                    <a:pt x="405" y="48"/>
                    <a:pt x="405" y="48"/>
                  </a:cubicBezTo>
                  <a:lnTo>
                    <a:pt x="48" y="404"/>
                  </a:lnTo>
                  <a:close/>
                  <a:moveTo>
                    <a:pt x="48" y="404"/>
                  </a:moveTo>
                  <a:cubicBezTo>
                    <a:pt x="48" y="404"/>
                    <a:pt x="48" y="404"/>
                    <a:pt x="48" y="404"/>
                  </a:cubicBezTo>
                </a:path>
              </a:pathLst>
            </a:custGeom>
            <a:solidFill>
              <a:srgbClr val="FEE066"/>
            </a:solidFill>
            <a:ln w="9525">
              <a:noFill/>
            </a:ln>
          </p:spPr>
          <p:txBody>
            <a:bodyPr/>
            <a:p>
              <a:endParaRPr lang="zh-CN" altLang="en-US"/>
            </a:p>
          </p:txBody>
        </p:sp>
        <p:sp>
          <p:nvSpPr>
            <p:cNvPr id="4200" name="Freeform 148"/>
            <p:cNvSpPr>
              <a:spLocks noEditPoints="1"/>
            </p:cNvSpPr>
            <p:nvPr>
              <p:custDataLst>
                <p:tags r:id="rId102"/>
              </p:custDataLst>
            </p:nvPr>
          </p:nvSpPr>
          <p:spPr>
            <a:xfrm>
              <a:off x="9820275" y="1938338"/>
              <a:ext cx="641350" cy="641350"/>
            </a:xfrm>
            <a:custGeom>
              <a:avLst/>
              <a:gdLst/>
              <a:ahLst/>
              <a:cxnLst>
                <a:cxn ang="0">
                  <a:pos x="76200" y="641350"/>
                </a:cxn>
                <a:cxn ang="0">
                  <a:pos x="53975" y="587375"/>
                </a:cxn>
                <a:cxn ang="0">
                  <a:pos x="0" y="565150"/>
                </a:cxn>
                <a:cxn ang="0">
                  <a:pos x="566737" y="0"/>
                </a:cxn>
                <a:cxn ang="0">
                  <a:pos x="641350" y="76200"/>
                </a:cxn>
                <a:cxn ang="0">
                  <a:pos x="76200" y="641350"/>
                </a:cxn>
                <a:cxn ang="0">
                  <a:pos x="76200" y="641350"/>
                </a:cxn>
                <a:cxn ang="0">
                  <a:pos x="76200" y="641350"/>
                </a:cxn>
              </a:cxnLst>
              <a:pathLst>
                <a:path w="404" h="404">
                  <a:moveTo>
                    <a:pt x="48" y="404"/>
                  </a:moveTo>
                  <a:cubicBezTo>
                    <a:pt x="48" y="404"/>
                    <a:pt x="47" y="383"/>
                    <a:pt x="34" y="370"/>
                  </a:cubicBezTo>
                  <a:cubicBezTo>
                    <a:pt x="20" y="356"/>
                    <a:pt x="0" y="356"/>
                    <a:pt x="0" y="356"/>
                  </a:cubicBezTo>
                  <a:cubicBezTo>
                    <a:pt x="357" y="0"/>
                    <a:pt x="357" y="0"/>
                    <a:pt x="357" y="0"/>
                  </a:cubicBezTo>
                  <a:cubicBezTo>
                    <a:pt x="404" y="48"/>
                    <a:pt x="404" y="48"/>
                    <a:pt x="404" y="48"/>
                  </a:cubicBezTo>
                  <a:lnTo>
                    <a:pt x="48" y="404"/>
                  </a:lnTo>
                  <a:close/>
                  <a:moveTo>
                    <a:pt x="48" y="404"/>
                  </a:moveTo>
                  <a:cubicBezTo>
                    <a:pt x="48" y="404"/>
                    <a:pt x="48" y="404"/>
                    <a:pt x="48" y="404"/>
                  </a:cubicBezTo>
                </a:path>
              </a:pathLst>
            </a:custGeom>
            <a:solidFill>
              <a:srgbClr val="F9CB46"/>
            </a:solidFill>
            <a:ln w="9525">
              <a:noFill/>
            </a:ln>
          </p:spPr>
          <p:txBody>
            <a:bodyPr/>
            <a:p>
              <a:endParaRPr lang="zh-CN" altLang="en-US"/>
            </a:p>
          </p:txBody>
        </p:sp>
        <p:sp>
          <p:nvSpPr>
            <p:cNvPr id="4201" name="Freeform 149"/>
            <p:cNvSpPr>
              <a:spLocks noEditPoints="1"/>
            </p:cNvSpPr>
            <p:nvPr>
              <p:custDataLst>
                <p:tags r:id="rId103"/>
              </p:custDataLst>
            </p:nvPr>
          </p:nvSpPr>
          <p:spPr>
            <a:xfrm>
              <a:off x="9896475" y="2014538"/>
              <a:ext cx="641350" cy="641350"/>
            </a:xfrm>
            <a:custGeom>
              <a:avLst/>
              <a:gdLst/>
              <a:ahLst/>
              <a:cxnLst>
                <a:cxn ang="0">
                  <a:pos x="76200" y="641350"/>
                </a:cxn>
                <a:cxn ang="0">
                  <a:pos x="53975" y="588832"/>
                </a:cxn>
                <a:cxn ang="0">
                  <a:pos x="0" y="566552"/>
                </a:cxn>
                <a:cxn ang="0">
                  <a:pos x="565150" y="0"/>
                </a:cxn>
                <a:cxn ang="0">
                  <a:pos x="641350" y="76389"/>
                </a:cxn>
                <a:cxn ang="0">
                  <a:pos x="76200" y="641350"/>
                </a:cxn>
                <a:cxn ang="0">
                  <a:pos x="76200" y="641350"/>
                </a:cxn>
                <a:cxn ang="0">
                  <a:pos x="76200" y="641350"/>
                </a:cxn>
              </a:cxnLst>
              <a:pathLst>
                <a:path w="404" h="403">
                  <a:moveTo>
                    <a:pt x="48" y="403"/>
                  </a:moveTo>
                  <a:cubicBezTo>
                    <a:pt x="48" y="403"/>
                    <a:pt x="46" y="382"/>
                    <a:pt x="34" y="370"/>
                  </a:cubicBezTo>
                  <a:cubicBezTo>
                    <a:pt x="21" y="357"/>
                    <a:pt x="0" y="356"/>
                    <a:pt x="0" y="356"/>
                  </a:cubicBezTo>
                  <a:cubicBezTo>
                    <a:pt x="356" y="0"/>
                    <a:pt x="356" y="0"/>
                    <a:pt x="356" y="0"/>
                  </a:cubicBezTo>
                  <a:cubicBezTo>
                    <a:pt x="404" y="48"/>
                    <a:pt x="404" y="48"/>
                    <a:pt x="404" y="48"/>
                  </a:cubicBezTo>
                  <a:lnTo>
                    <a:pt x="48" y="403"/>
                  </a:lnTo>
                  <a:close/>
                  <a:moveTo>
                    <a:pt x="48" y="403"/>
                  </a:moveTo>
                  <a:cubicBezTo>
                    <a:pt x="48" y="403"/>
                    <a:pt x="48" y="403"/>
                    <a:pt x="48" y="403"/>
                  </a:cubicBezTo>
                </a:path>
              </a:pathLst>
            </a:custGeom>
            <a:solidFill>
              <a:srgbClr val="EFB933"/>
            </a:solidFill>
            <a:ln w="9525">
              <a:noFill/>
            </a:ln>
          </p:spPr>
          <p:txBody>
            <a:bodyPr/>
            <a:p>
              <a:endParaRPr lang="zh-CN" altLang="en-US"/>
            </a:p>
          </p:txBody>
        </p:sp>
        <p:sp>
          <p:nvSpPr>
            <p:cNvPr id="4202" name="Freeform 150"/>
            <p:cNvSpPr>
              <a:spLocks noEditPoints="1"/>
            </p:cNvSpPr>
            <p:nvPr>
              <p:custDataLst>
                <p:tags r:id="rId104"/>
              </p:custDataLst>
            </p:nvPr>
          </p:nvSpPr>
          <p:spPr>
            <a:xfrm>
              <a:off x="9685338" y="2647950"/>
              <a:ext cx="68263" cy="68262"/>
            </a:xfrm>
            <a:custGeom>
              <a:avLst/>
              <a:gdLst/>
              <a:ahLst/>
              <a:cxnLst>
                <a:cxn ang="0">
                  <a:pos x="42862" y="0"/>
                </a:cxn>
                <a:cxn ang="0">
                  <a:pos x="0" y="68262"/>
                </a:cxn>
                <a:cxn ang="0">
                  <a:pos x="68263" y="23812"/>
                </a:cxn>
                <a:cxn ang="0">
                  <a:pos x="42862" y="0"/>
                </a:cxn>
                <a:cxn ang="0">
                  <a:pos x="42862" y="0"/>
                </a:cxn>
                <a:cxn ang="0">
                  <a:pos x="42862" y="0"/>
                </a:cxn>
              </a:cxnLst>
              <a:pathLst>
                <a:path w="43" h="43">
                  <a:moveTo>
                    <a:pt x="27" y="0"/>
                  </a:moveTo>
                  <a:lnTo>
                    <a:pt x="0" y="43"/>
                  </a:lnTo>
                  <a:lnTo>
                    <a:pt x="43" y="15"/>
                  </a:lnTo>
                  <a:lnTo>
                    <a:pt x="27" y="0"/>
                  </a:lnTo>
                  <a:close/>
                  <a:moveTo>
                    <a:pt x="27" y="0"/>
                  </a:moveTo>
                  <a:lnTo>
                    <a:pt x="27" y="0"/>
                  </a:lnTo>
                  <a:close/>
                </a:path>
              </a:pathLst>
            </a:custGeom>
            <a:solidFill>
              <a:srgbClr val="63585B"/>
            </a:solidFill>
            <a:ln w="9525">
              <a:noFill/>
            </a:ln>
          </p:spPr>
          <p:txBody>
            <a:bodyPr/>
            <a:p>
              <a:endParaRPr lang="zh-CN" altLang="en-US"/>
            </a:p>
          </p:txBody>
        </p:sp>
        <p:sp>
          <p:nvSpPr>
            <p:cNvPr id="4203" name="Freeform 151"/>
            <p:cNvSpPr>
              <a:spLocks noEditPoints="1"/>
            </p:cNvSpPr>
            <p:nvPr>
              <p:custDataLst>
                <p:tags r:id="rId105"/>
              </p:custDataLst>
            </p:nvPr>
          </p:nvSpPr>
          <p:spPr>
            <a:xfrm>
              <a:off x="9685338" y="2647950"/>
              <a:ext cx="68263" cy="68262"/>
            </a:xfrm>
            <a:custGeom>
              <a:avLst/>
              <a:gdLst/>
              <a:ahLst/>
              <a:cxnLst>
                <a:cxn ang="0">
                  <a:pos x="42862" y="0"/>
                </a:cxn>
                <a:cxn ang="0">
                  <a:pos x="0" y="68262"/>
                </a:cxn>
                <a:cxn ang="0">
                  <a:pos x="68263" y="23812"/>
                </a:cxn>
                <a:cxn ang="0">
                  <a:pos x="42862" y="0"/>
                </a:cxn>
                <a:cxn ang="0">
                  <a:pos x="42862" y="0"/>
                </a:cxn>
                <a:cxn ang="0">
                  <a:pos x="42862" y="0"/>
                </a:cxn>
              </a:cxnLst>
              <a:pathLst>
                <a:path w="43" h="43">
                  <a:moveTo>
                    <a:pt x="27" y="0"/>
                  </a:moveTo>
                  <a:lnTo>
                    <a:pt x="0" y="43"/>
                  </a:lnTo>
                  <a:lnTo>
                    <a:pt x="43" y="15"/>
                  </a:lnTo>
                  <a:lnTo>
                    <a:pt x="27" y="0"/>
                  </a:lnTo>
                  <a:moveTo>
                    <a:pt x="27" y="0"/>
                  </a:moveTo>
                  <a:lnTo>
                    <a:pt x="27" y="0"/>
                  </a:lnTo>
                </a:path>
              </a:pathLst>
            </a:custGeom>
            <a:noFill/>
            <a:ln w="9525">
              <a:noFill/>
            </a:ln>
          </p:spPr>
          <p:txBody>
            <a:bodyPr/>
            <a:p>
              <a:endParaRPr lang="zh-CN" altLang="en-US"/>
            </a:p>
          </p:txBody>
        </p:sp>
        <p:sp>
          <p:nvSpPr>
            <p:cNvPr id="4204" name="Freeform 152"/>
            <p:cNvSpPr>
              <a:spLocks noEditPoints="1"/>
            </p:cNvSpPr>
            <p:nvPr>
              <p:custDataLst>
                <p:tags r:id="rId106"/>
              </p:custDataLst>
            </p:nvPr>
          </p:nvSpPr>
          <p:spPr>
            <a:xfrm>
              <a:off x="10310813" y="1744663"/>
              <a:ext cx="346075" cy="346075"/>
            </a:xfrm>
            <a:custGeom>
              <a:avLst/>
              <a:gdLst/>
              <a:ahLst/>
              <a:cxnLst>
                <a:cxn ang="0">
                  <a:pos x="227012" y="346075"/>
                </a:cxn>
                <a:cxn ang="0">
                  <a:pos x="0" y="117475"/>
                </a:cxn>
                <a:cxn ang="0">
                  <a:pos x="53975" y="63500"/>
                </a:cxn>
                <a:cxn ang="0">
                  <a:pos x="282575" y="63500"/>
                </a:cxn>
                <a:cxn ang="0">
                  <a:pos x="282575" y="290512"/>
                </a:cxn>
                <a:cxn ang="0">
                  <a:pos x="227012" y="346075"/>
                </a:cxn>
                <a:cxn ang="0">
                  <a:pos x="227012" y="346075"/>
                </a:cxn>
                <a:cxn ang="0">
                  <a:pos x="227012" y="346075"/>
                </a:cxn>
              </a:cxnLst>
              <a:pathLst>
                <a:path w="218" h="218">
                  <a:moveTo>
                    <a:pt x="143" y="218"/>
                  </a:moveTo>
                  <a:cubicBezTo>
                    <a:pt x="0" y="74"/>
                    <a:pt x="0" y="74"/>
                    <a:pt x="0" y="74"/>
                  </a:cubicBezTo>
                  <a:cubicBezTo>
                    <a:pt x="34" y="40"/>
                    <a:pt x="34" y="40"/>
                    <a:pt x="34" y="40"/>
                  </a:cubicBezTo>
                  <a:cubicBezTo>
                    <a:pt x="74" y="0"/>
                    <a:pt x="138" y="0"/>
                    <a:pt x="178" y="40"/>
                  </a:cubicBezTo>
                  <a:cubicBezTo>
                    <a:pt x="218" y="79"/>
                    <a:pt x="217" y="144"/>
                    <a:pt x="178" y="183"/>
                  </a:cubicBezTo>
                  <a:lnTo>
                    <a:pt x="143" y="218"/>
                  </a:lnTo>
                  <a:close/>
                  <a:moveTo>
                    <a:pt x="143" y="218"/>
                  </a:moveTo>
                  <a:cubicBezTo>
                    <a:pt x="143" y="218"/>
                    <a:pt x="143" y="218"/>
                    <a:pt x="143" y="218"/>
                  </a:cubicBezTo>
                </a:path>
              </a:pathLst>
            </a:custGeom>
            <a:solidFill>
              <a:srgbClr val="E57369"/>
            </a:solidFill>
            <a:ln w="9525">
              <a:noFill/>
            </a:ln>
          </p:spPr>
          <p:txBody>
            <a:bodyPr/>
            <a:p>
              <a:endParaRPr lang="zh-CN" altLang="en-US"/>
            </a:p>
          </p:txBody>
        </p:sp>
        <p:sp>
          <p:nvSpPr>
            <p:cNvPr id="4205" name="Freeform 153"/>
            <p:cNvSpPr>
              <a:spLocks noEditPoints="1"/>
            </p:cNvSpPr>
            <p:nvPr>
              <p:custDataLst>
                <p:tags r:id="rId107"/>
              </p:custDataLst>
            </p:nvPr>
          </p:nvSpPr>
          <p:spPr>
            <a:xfrm>
              <a:off x="10298113" y="1816100"/>
              <a:ext cx="285750" cy="285750"/>
            </a:xfrm>
            <a:custGeom>
              <a:avLst/>
              <a:gdLst/>
              <a:ahLst/>
              <a:cxnLst>
                <a:cxn ang="0">
                  <a:pos x="34925" y="0"/>
                </a:cxn>
                <a:cxn ang="0">
                  <a:pos x="285750" y="252412"/>
                </a:cxn>
                <a:cxn ang="0">
                  <a:pos x="252412" y="285750"/>
                </a:cxn>
                <a:cxn ang="0">
                  <a:pos x="0" y="33337"/>
                </a:cxn>
                <a:cxn ang="0">
                  <a:pos x="34925" y="0"/>
                </a:cxn>
                <a:cxn ang="0">
                  <a:pos x="34925" y="0"/>
                </a:cxn>
                <a:cxn ang="0">
                  <a:pos x="34925" y="0"/>
                </a:cxn>
              </a:cxnLst>
              <a:pathLst>
                <a:path w="180" h="180">
                  <a:moveTo>
                    <a:pt x="22" y="0"/>
                  </a:moveTo>
                  <a:lnTo>
                    <a:pt x="180" y="159"/>
                  </a:lnTo>
                  <a:lnTo>
                    <a:pt x="159" y="180"/>
                  </a:lnTo>
                  <a:lnTo>
                    <a:pt x="0" y="21"/>
                  </a:lnTo>
                  <a:lnTo>
                    <a:pt x="22" y="0"/>
                  </a:lnTo>
                  <a:close/>
                  <a:moveTo>
                    <a:pt x="22" y="0"/>
                  </a:moveTo>
                  <a:lnTo>
                    <a:pt x="22" y="0"/>
                  </a:lnTo>
                  <a:close/>
                </a:path>
              </a:pathLst>
            </a:custGeom>
            <a:solidFill>
              <a:srgbClr val="E6E7E7"/>
            </a:solidFill>
            <a:ln w="9525">
              <a:noFill/>
            </a:ln>
          </p:spPr>
          <p:txBody>
            <a:bodyPr/>
            <a:p>
              <a:endParaRPr lang="zh-CN" altLang="en-US"/>
            </a:p>
          </p:txBody>
        </p:sp>
        <p:sp>
          <p:nvSpPr>
            <p:cNvPr id="4206" name="Freeform 154"/>
            <p:cNvSpPr>
              <a:spLocks noEditPoints="1"/>
            </p:cNvSpPr>
            <p:nvPr>
              <p:custDataLst>
                <p:tags r:id="rId108"/>
              </p:custDataLst>
            </p:nvPr>
          </p:nvSpPr>
          <p:spPr>
            <a:xfrm>
              <a:off x="10298113" y="1816100"/>
              <a:ext cx="285750" cy="285750"/>
            </a:xfrm>
            <a:custGeom>
              <a:avLst/>
              <a:gdLst/>
              <a:ahLst/>
              <a:cxnLst>
                <a:cxn ang="0">
                  <a:pos x="34925" y="0"/>
                </a:cxn>
                <a:cxn ang="0">
                  <a:pos x="285750" y="252412"/>
                </a:cxn>
                <a:cxn ang="0">
                  <a:pos x="252412" y="285750"/>
                </a:cxn>
                <a:cxn ang="0">
                  <a:pos x="0" y="33337"/>
                </a:cxn>
                <a:cxn ang="0">
                  <a:pos x="34925" y="0"/>
                </a:cxn>
                <a:cxn ang="0">
                  <a:pos x="34925" y="0"/>
                </a:cxn>
                <a:cxn ang="0">
                  <a:pos x="34925" y="0"/>
                </a:cxn>
              </a:cxnLst>
              <a:pathLst>
                <a:path w="180" h="180">
                  <a:moveTo>
                    <a:pt x="22" y="0"/>
                  </a:moveTo>
                  <a:lnTo>
                    <a:pt x="180" y="159"/>
                  </a:lnTo>
                  <a:lnTo>
                    <a:pt x="159" y="180"/>
                  </a:lnTo>
                  <a:lnTo>
                    <a:pt x="0" y="21"/>
                  </a:lnTo>
                  <a:lnTo>
                    <a:pt x="22" y="0"/>
                  </a:lnTo>
                  <a:moveTo>
                    <a:pt x="22" y="0"/>
                  </a:moveTo>
                  <a:lnTo>
                    <a:pt x="22" y="0"/>
                  </a:lnTo>
                </a:path>
              </a:pathLst>
            </a:custGeom>
            <a:noFill/>
            <a:ln w="9525">
              <a:noFill/>
            </a:ln>
          </p:spPr>
          <p:txBody>
            <a:bodyPr/>
            <a:p>
              <a:endParaRPr lang="zh-CN" altLang="en-US"/>
            </a:p>
          </p:txBody>
        </p:sp>
        <p:sp>
          <p:nvSpPr>
            <p:cNvPr id="4207" name="Freeform 155"/>
            <p:cNvSpPr>
              <a:spLocks noEditPoints="1"/>
            </p:cNvSpPr>
            <p:nvPr>
              <p:custDataLst>
                <p:tags r:id="rId109"/>
              </p:custDataLst>
            </p:nvPr>
          </p:nvSpPr>
          <p:spPr>
            <a:xfrm>
              <a:off x="10298113" y="1816100"/>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close/>
                  <a:moveTo>
                    <a:pt x="0" y="21"/>
                  </a:moveTo>
                  <a:lnTo>
                    <a:pt x="0" y="21"/>
                  </a:lnTo>
                  <a:close/>
                </a:path>
              </a:pathLst>
            </a:custGeom>
            <a:solidFill>
              <a:srgbClr val="F2F2F0"/>
            </a:solidFill>
            <a:ln w="9525">
              <a:noFill/>
            </a:ln>
          </p:spPr>
          <p:txBody>
            <a:bodyPr/>
            <a:p>
              <a:endParaRPr lang="zh-CN" altLang="en-US"/>
            </a:p>
          </p:txBody>
        </p:sp>
        <p:sp>
          <p:nvSpPr>
            <p:cNvPr id="4208" name="Freeform 156"/>
            <p:cNvSpPr>
              <a:spLocks noEditPoints="1"/>
            </p:cNvSpPr>
            <p:nvPr>
              <p:custDataLst>
                <p:tags r:id="rId110"/>
              </p:custDataLst>
            </p:nvPr>
          </p:nvSpPr>
          <p:spPr>
            <a:xfrm>
              <a:off x="10298113" y="1816100"/>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moveTo>
                    <a:pt x="0" y="21"/>
                  </a:moveTo>
                  <a:lnTo>
                    <a:pt x="0" y="21"/>
                  </a:lnTo>
                </a:path>
              </a:pathLst>
            </a:custGeom>
            <a:noFill/>
            <a:ln w="9525">
              <a:noFill/>
            </a:ln>
          </p:spPr>
          <p:txBody>
            <a:bodyPr/>
            <a:p>
              <a:endParaRPr lang="zh-CN" altLang="en-US"/>
            </a:p>
          </p:txBody>
        </p:sp>
        <p:sp>
          <p:nvSpPr>
            <p:cNvPr id="4209" name="Freeform 157"/>
            <p:cNvSpPr>
              <a:spLocks noEditPoints="1"/>
            </p:cNvSpPr>
            <p:nvPr>
              <p:custDataLst>
                <p:tags r:id="rId111"/>
              </p:custDataLst>
            </p:nvPr>
          </p:nvSpPr>
          <p:spPr>
            <a:xfrm>
              <a:off x="10382250" y="1900238"/>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close/>
                  <a:moveTo>
                    <a:pt x="0" y="21"/>
                  </a:moveTo>
                  <a:lnTo>
                    <a:pt x="0" y="21"/>
                  </a:lnTo>
                  <a:close/>
                </a:path>
              </a:pathLst>
            </a:custGeom>
            <a:solidFill>
              <a:srgbClr val="FFFFFF"/>
            </a:solidFill>
            <a:ln w="9525">
              <a:noFill/>
            </a:ln>
          </p:spPr>
          <p:txBody>
            <a:bodyPr/>
            <a:p>
              <a:endParaRPr lang="zh-CN" altLang="en-US"/>
            </a:p>
          </p:txBody>
        </p:sp>
        <p:sp>
          <p:nvSpPr>
            <p:cNvPr id="4210" name="Freeform 158"/>
            <p:cNvSpPr>
              <a:spLocks noEditPoints="1"/>
            </p:cNvSpPr>
            <p:nvPr>
              <p:custDataLst>
                <p:tags r:id="rId112"/>
              </p:custDataLst>
            </p:nvPr>
          </p:nvSpPr>
          <p:spPr>
            <a:xfrm>
              <a:off x="10382250" y="1900238"/>
              <a:ext cx="119063" cy="117475"/>
            </a:xfrm>
            <a:custGeom>
              <a:avLst/>
              <a:gdLst/>
              <a:ahLst/>
              <a:cxnLst>
                <a:cxn ang="0">
                  <a:pos x="0" y="33337"/>
                </a:cxn>
                <a:cxn ang="0">
                  <a:pos x="34925" y="0"/>
                </a:cxn>
                <a:cxn ang="0">
                  <a:pos x="119063" y="84137"/>
                </a:cxn>
                <a:cxn ang="0">
                  <a:pos x="84137" y="117475"/>
                </a:cxn>
                <a:cxn ang="0">
                  <a:pos x="0" y="33337"/>
                </a:cxn>
                <a:cxn ang="0">
                  <a:pos x="0" y="33337"/>
                </a:cxn>
                <a:cxn ang="0">
                  <a:pos x="0" y="33337"/>
                </a:cxn>
              </a:cxnLst>
              <a:pathLst>
                <a:path w="75" h="74">
                  <a:moveTo>
                    <a:pt x="0" y="21"/>
                  </a:moveTo>
                  <a:lnTo>
                    <a:pt x="22" y="0"/>
                  </a:lnTo>
                  <a:lnTo>
                    <a:pt x="75" y="53"/>
                  </a:lnTo>
                  <a:lnTo>
                    <a:pt x="53" y="74"/>
                  </a:lnTo>
                  <a:lnTo>
                    <a:pt x="0" y="21"/>
                  </a:lnTo>
                  <a:moveTo>
                    <a:pt x="0" y="21"/>
                  </a:moveTo>
                  <a:lnTo>
                    <a:pt x="0" y="21"/>
                  </a:lnTo>
                </a:path>
              </a:pathLst>
            </a:custGeom>
            <a:noFill/>
            <a:ln w="9525">
              <a:noFill/>
            </a:ln>
          </p:spPr>
          <p:txBody>
            <a:bodyPr/>
            <a:p>
              <a:endParaRPr lang="zh-CN" altLang="en-US"/>
            </a:p>
          </p:txBody>
        </p:sp>
        <p:sp>
          <p:nvSpPr>
            <p:cNvPr id="4211" name="Freeform 159"/>
            <p:cNvSpPr>
              <a:spLocks noEditPoints="1"/>
            </p:cNvSpPr>
            <p:nvPr>
              <p:custDataLst>
                <p:tags r:id="rId113"/>
              </p:custDataLst>
            </p:nvPr>
          </p:nvSpPr>
          <p:spPr>
            <a:xfrm>
              <a:off x="10594975" y="1863725"/>
              <a:ext cx="30163" cy="96837"/>
            </a:xfrm>
            <a:custGeom>
              <a:avLst/>
              <a:gdLst/>
              <a:ahLst/>
              <a:cxnLst>
                <a:cxn ang="0">
                  <a:pos x="12700" y="47624"/>
                </a:cxn>
                <a:cxn ang="0">
                  <a:pos x="12700" y="95249"/>
                </a:cxn>
                <a:cxn ang="0">
                  <a:pos x="28575" y="46037"/>
                </a:cxn>
                <a:cxn ang="0">
                  <a:pos x="4762" y="1587"/>
                </a:cxn>
                <a:cxn ang="0">
                  <a:pos x="12700" y="47624"/>
                </a:cxn>
                <a:cxn ang="0">
                  <a:pos x="12700" y="47624"/>
                </a:cxn>
                <a:cxn ang="0">
                  <a:pos x="12700" y="47624"/>
                </a:cxn>
              </a:cxnLst>
              <a:pathLst>
                <a:path w="19" h="61">
                  <a:moveTo>
                    <a:pt x="8" y="30"/>
                  </a:moveTo>
                  <a:cubicBezTo>
                    <a:pt x="9" y="47"/>
                    <a:pt x="5" y="61"/>
                    <a:pt x="8" y="60"/>
                  </a:cubicBezTo>
                  <a:cubicBezTo>
                    <a:pt x="11" y="60"/>
                    <a:pt x="19" y="46"/>
                    <a:pt x="18" y="29"/>
                  </a:cubicBezTo>
                  <a:cubicBezTo>
                    <a:pt x="16" y="13"/>
                    <a:pt x="5" y="0"/>
                    <a:pt x="3" y="1"/>
                  </a:cubicBezTo>
                  <a:cubicBezTo>
                    <a:pt x="0" y="1"/>
                    <a:pt x="6" y="14"/>
                    <a:pt x="8" y="30"/>
                  </a:cubicBezTo>
                  <a:close/>
                  <a:moveTo>
                    <a:pt x="8" y="30"/>
                  </a:moveTo>
                  <a:cubicBezTo>
                    <a:pt x="8" y="30"/>
                    <a:pt x="8" y="30"/>
                    <a:pt x="8" y="30"/>
                  </a:cubicBezTo>
                </a:path>
              </a:pathLst>
            </a:custGeom>
            <a:solidFill>
              <a:srgbClr val="FFFFFF"/>
            </a:solidFill>
            <a:ln w="9525">
              <a:noFill/>
            </a:ln>
          </p:spPr>
          <p:txBody>
            <a:bodyPr/>
            <a:p>
              <a:endParaRPr lang="zh-CN" altLang="en-US"/>
            </a:p>
          </p:txBody>
        </p:sp>
        <p:sp>
          <p:nvSpPr>
            <p:cNvPr id="4212" name="Freeform 160"/>
            <p:cNvSpPr>
              <a:spLocks noEditPoints="1"/>
            </p:cNvSpPr>
            <p:nvPr>
              <p:custDataLst>
                <p:tags r:id="rId114"/>
              </p:custDataLst>
            </p:nvPr>
          </p:nvSpPr>
          <p:spPr>
            <a:xfrm>
              <a:off x="10277475" y="1862138"/>
              <a:ext cx="109538" cy="98425"/>
            </a:xfrm>
            <a:custGeom>
              <a:avLst/>
              <a:gdLst/>
              <a:ahLst/>
              <a:cxnLst>
                <a:cxn ang="0">
                  <a:pos x="87312" y="98425"/>
                </a:cxn>
                <a:cxn ang="0">
                  <a:pos x="109538" y="76200"/>
                </a:cxn>
                <a:cxn ang="0">
                  <a:pos x="33337" y="0"/>
                </a:cxn>
                <a:cxn ang="0">
                  <a:pos x="0" y="33337"/>
                </a:cxn>
                <a:cxn ang="0">
                  <a:pos x="87312" y="98425"/>
                </a:cxn>
                <a:cxn ang="0">
                  <a:pos x="87312" y="98425"/>
                </a:cxn>
                <a:cxn ang="0">
                  <a:pos x="87312" y="98425"/>
                </a:cxn>
              </a:cxnLst>
              <a:pathLst>
                <a:path w="69" h="62">
                  <a:moveTo>
                    <a:pt x="55" y="62"/>
                  </a:moveTo>
                  <a:lnTo>
                    <a:pt x="69" y="48"/>
                  </a:lnTo>
                  <a:lnTo>
                    <a:pt x="21" y="0"/>
                  </a:lnTo>
                  <a:lnTo>
                    <a:pt x="0" y="21"/>
                  </a:lnTo>
                  <a:lnTo>
                    <a:pt x="55" y="62"/>
                  </a:lnTo>
                  <a:close/>
                  <a:moveTo>
                    <a:pt x="55" y="62"/>
                  </a:moveTo>
                  <a:lnTo>
                    <a:pt x="55" y="62"/>
                  </a:lnTo>
                  <a:close/>
                </a:path>
              </a:pathLst>
            </a:custGeom>
            <a:solidFill>
              <a:srgbClr val="F9CB46"/>
            </a:solidFill>
            <a:ln w="9525">
              <a:noFill/>
            </a:ln>
          </p:spPr>
          <p:txBody>
            <a:bodyPr/>
            <a:p>
              <a:endParaRPr lang="zh-CN" altLang="en-US"/>
            </a:p>
          </p:txBody>
        </p:sp>
        <p:sp>
          <p:nvSpPr>
            <p:cNvPr id="4213" name="Freeform 161"/>
            <p:cNvSpPr>
              <a:spLocks noEditPoints="1"/>
            </p:cNvSpPr>
            <p:nvPr>
              <p:custDataLst>
                <p:tags r:id="rId115"/>
              </p:custDataLst>
            </p:nvPr>
          </p:nvSpPr>
          <p:spPr>
            <a:xfrm>
              <a:off x="10277475" y="1862138"/>
              <a:ext cx="109538" cy="98425"/>
            </a:xfrm>
            <a:custGeom>
              <a:avLst/>
              <a:gdLst/>
              <a:ahLst/>
              <a:cxnLst>
                <a:cxn ang="0">
                  <a:pos x="87312" y="98425"/>
                </a:cxn>
                <a:cxn ang="0">
                  <a:pos x="109538" y="76200"/>
                </a:cxn>
                <a:cxn ang="0">
                  <a:pos x="33337" y="0"/>
                </a:cxn>
                <a:cxn ang="0">
                  <a:pos x="0" y="33337"/>
                </a:cxn>
                <a:cxn ang="0">
                  <a:pos x="87312" y="98425"/>
                </a:cxn>
                <a:cxn ang="0">
                  <a:pos x="87312" y="98425"/>
                </a:cxn>
                <a:cxn ang="0">
                  <a:pos x="87312" y="98425"/>
                </a:cxn>
              </a:cxnLst>
              <a:pathLst>
                <a:path w="69" h="62">
                  <a:moveTo>
                    <a:pt x="55" y="62"/>
                  </a:moveTo>
                  <a:lnTo>
                    <a:pt x="69" y="48"/>
                  </a:lnTo>
                  <a:lnTo>
                    <a:pt x="21" y="0"/>
                  </a:lnTo>
                  <a:lnTo>
                    <a:pt x="0" y="21"/>
                  </a:lnTo>
                  <a:lnTo>
                    <a:pt x="55" y="62"/>
                  </a:lnTo>
                  <a:moveTo>
                    <a:pt x="55" y="62"/>
                  </a:moveTo>
                  <a:lnTo>
                    <a:pt x="55" y="62"/>
                  </a:lnTo>
                </a:path>
              </a:pathLst>
            </a:custGeom>
            <a:noFill/>
            <a:ln w="9525">
              <a:noFill/>
            </a:ln>
          </p:spPr>
          <p:txBody>
            <a:bodyPr/>
            <a:p>
              <a:endParaRPr lang="zh-CN" altLang="en-US"/>
            </a:p>
          </p:txBody>
        </p:sp>
        <p:sp>
          <p:nvSpPr>
            <p:cNvPr id="4214" name="Freeform 162"/>
            <p:cNvSpPr>
              <a:spLocks noEditPoints="1"/>
            </p:cNvSpPr>
            <p:nvPr>
              <p:custDataLst>
                <p:tags r:id="rId116"/>
              </p:custDataLst>
            </p:nvPr>
          </p:nvSpPr>
          <p:spPr>
            <a:xfrm>
              <a:off x="10364788" y="1938338"/>
              <a:ext cx="96838" cy="87312"/>
            </a:xfrm>
            <a:custGeom>
              <a:avLst/>
              <a:gdLst/>
              <a:ahLst/>
              <a:cxnLst>
                <a:cxn ang="0">
                  <a:pos x="85725" y="87312"/>
                </a:cxn>
                <a:cxn ang="0">
                  <a:pos x="96838" y="76199"/>
                </a:cxn>
                <a:cxn ang="0">
                  <a:pos x="22225" y="0"/>
                </a:cxn>
                <a:cxn ang="0">
                  <a:pos x="0" y="22224"/>
                </a:cxn>
                <a:cxn ang="0">
                  <a:pos x="85725" y="87312"/>
                </a:cxn>
                <a:cxn ang="0">
                  <a:pos x="85725" y="87312"/>
                </a:cxn>
                <a:cxn ang="0">
                  <a:pos x="85725" y="87312"/>
                </a:cxn>
              </a:cxnLst>
              <a:pathLst>
                <a:path w="61" h="55">
                  <a:moveTo>
                    <a:pt x="54" y="55"/>
                  </a:moveTo>
                  <a:lnTo>
                    <a:pt x="61" y="48"/>
                  </a:lnTo>
                  <a:lnTo>
                    <a:pt x="14" y="0"/>
                  </a:lnTo>
                  <a:lnTo>
                    <a:pt x="0" y="14"/>
                  </a:lnTo>
                  <a:lnTo>
                    <a:pt x="54" y="55"/>
                  </a:lnTo>
                  <a:close/>
                  <a:moveTo>
                    <a:pt x="54" y="55"/>
                  </a:moveTo>
                  <a:lnTo>
                    <a:pt x="54" y="55"/>
                  </a:lnTo>
                  <a:close/>
                </a:path>
              </a:pathLst>
            </a:custGeom>
            <a:solidFill>
              <a:srgbClr val="EFB933"/>
            </a:solidFill>
            <a:ln w="9525">
              <a:noFill/>
            </a:ln>
          </p:spPr>
          <p:txBody>
            <a:bodyPr/>
            <a:p>
              <a:endParaRPr lang="zh-CN" altLang="en-US"/>
            </a:p>
          </p:txBody>
        </p:sp>
        <p:sp>
          <p:nvSpPr>
            <p:cNvPr id="4215" name="Freeform 163"/>
            <p:cNvSpPr>
              <a:spLocks noEditPoints="1"/>
            </p:cNvSpPr>
            <p:nvPr>
              <p:custDataLst>
                <p:tags r:id="rId117"/>
              </p:custDataLst>
            </p:nvPr>
          </p:nvSpPr>
          <p:spPr>
            <a:xfrm>
              <a:off x="10364788" y="1938338"/>
              <a:ext cx="96838" cy="87312"/>
            </a:xfrm>
            <a:custGeom>
              <a:avLst/>
              <a:gdLst/>
              <a:ahLst/>
              <a:cxnLst>
                <a:cxn ang="0">
                  <a:pos x="85725" y="87312"/>
                </a:cxn>
                <a:cxn ang="0">
                  <a:pos x="96838" y="76199"/>
                </a:cxn>
                <a:cxn ang="0">
                  <a:pos x="22225" y="0"/>
                </a:cxn>
                <a:cxn ang="0">
                  <a:pos x="0" y="22224"/>
                </a:cxn>
                <a:cxn ang="0">
                  <a:pos x="85725" y="87312"/>
                </a:cxn>
                <a:cxn ang="0">
                  <a:pos x="85725" y="87312"/>
                </a:cxn>
                <a:cxn ang="0">
                  <a:pos x="85725" y="87312"/>
                </a:cxn>
              </a:cxnLst>
              <a:pathLst>
                <a:path w="61" h="55">
                  <a:moveTo>
                    <a:pt x="54" y="55"/>
                  </a:moveTo>
                  <a:lnTo>
                    <a:pt x="61" y="48"/>
                  </a:lnTo>
                  <a:lnTo>
                    <a:pt x="14" y="0"/>
                  </a:lnTo>
                  <a:lnTo>
                    <a:pt x="0" y="14"/>
                  </a:lnTo>
                  <a:lnTo>
                    <a:pt x="54" y="55"/>
                  </a:lnTo>
                  <a:moveTo>
                    <a:pt x="54" y="55"/>
                  </a:moveTo>
                  <a:lnTo>
                    <a:pt x="54" y="55"/>
                  </a:lnTo>
                </a:path>
              </a:pathLst>
            </a:custGeom>
            <a:noFill/>
            <a:ln w="9525">
              <a:noFill/>
            </a:ln>
          </p:spPr>
          <p:txBody>
            <a:bodyPr/>
            <a:p>
              <a:endParaRPr lang="zh-CN" altLang="en-US"/>
            </a:p>
          </p:txBody>
        </p:sp>
        <p:sp>
          <p:nvSpPr>
            <p:cNvPr id="4216" name="Freeform 164"/>
            <p:cNvSpPr>
              <a:spLocks noEditPoints="1"/>
            </p:cNvSpPr>
            <p:nvPr>
              <p:custDataLst>
                <p:tags r:id="rId118"/>
              </p:custDataLst>
            </p:nvPr>
          </p:nvSpPr>
          <p:spPr>
            <a:xfrm>
              <a:off x="10450513" y="2014538"/>
              <a:ext cx="87313" cy="76200"/>
            </a:xfrm>
            <a:custGeom>
              <a:avLst/>
              <a:gdLst/>
              <a:ahLst/>
              <a:cxnLst>
                <a:cxn ang="0">
                  <a:pos x="87313" y="76200"/>
                </a:cxn>
                <a:cxn ang="0">
                  <a:pos x="11112" y="0"/>
                </a:cxn>
                <a:cxn ang="0">
                  <a:pos x="0" y="11112"/>
                </a:cxn>
                <a:cxn ang="0">
                  <a:pos x="87313" y="76200"/>
                </a:cxn>
                <a:cxn ang="0">
                  <a:pos x="87313" y="76200"/>
                </a:cxn>
                <a:cxn ang="0">
                  <a:pos x="87313" y="76200"/>
                </a:cxn>
              </a:cxnLst>
              <a:pathLst>
                <a:path w="55" h="48">
                  <a:moveTo>
                    <a:pt x="55" y="48"/>
                  </a:moveTo>
                  <a:lnTo>
                    <a:pt x="7" y="0"/>
                  </a:lnTo>
                  <a:lnTo>
                    <a:pt x="0" y="7"/>
                  </a:lnTo>
                  <a:lnTo>
                    <a:pt x="55" y="48"/>
                  </a:lnTo>
                  <a:close/>
                  <a:moveTo>
                    <a:pt x="55" y="48"/>
                  </a:moveTo>
                  <a:lnTo>
                    <a:pt x="55" y="48"/>
                  </a:lnTo>
                  <a:close/>
                </a:path>
              </a:pathLst>
            </a:custGeom>
            <a:solidFill>
              <a:srgbClr val="E2A723"/>
            </a:solidFill>
            <a:ln w="9525">
              <a:noFill/>
            </a:ln>
          </p:spPr>
          <p:txBody>
            <a:bodyPr/>
            <a:p>
              <a:endParaRPr lang="zh-CN" altLang="en-US"/>
            </a:p>
          </p:txBody>
        </p:sp>
        <p:sp>
          <p:nvSpPr>
            <p:cNvPr id="4217" name="Freeform 165"/>
            <p:cNvSpPr>
              <a:spLocks noEditPoints="1"/>
            </p:cNvSpPr>
            <p:nvPr>
              <p:custDataLst>
                <p:tags r:id="rId119"/>
              </p:custDataLst>
            </p:nvPr>
          </p:nvSpPr>
          <p:spPr>
            <a:xfrm>
              <a:off x="10450513" y="2014538"/>
              <a:ext cx="87313" cy="76200"/>
            </a:xfrm>
            <a:custGeom>
              <a:avLst/>
              <a:gdLst/>
              <a:ahLst/>
              <a:cxnLst>
                <a:cxn ang="0">
                  <a:pos x="87313" y="76200"/>
                </a:cxn>
                <a:cxn ang="0">
                  <a:pos x="11112" y="0"/>
                </a:cxn>
                <a:cxn ang="0">
                  <a:pos x="0" y="11112"/>
                </a:cxn>
                <a:cxn ang="0">
                  <a:pos x="87313" y="76200"/>
                </a:cxn>
                <a:cxn ang="0">
                  <a:pos x="87313" y="76200"/>
                </a:cxn>
                <a:cxn ang="0">
                  <a:pos x="87313" y="76200"/>
                </a:cxn>
              </a:cxnLst>
              <a:pathLst>
                <a:path w="55" h="48">
                  <a:moveTo>
                    <a:pt x="55" y="48"/>
                  </a:moveTo>
                  <a:lnTo>
                    <a:pt x="7" y="0"/>
                  </a:lnTo>
                  <a:lnTo>
                    <a:pt x="0" y="7"/>
                  </a:lnTo>
                  <a:lnTo>
                    <a:pt x="55" y="48"/>
                  </a:lnTo>
                  <a:moveTo>
                    <a:pt x="55" y="48"/>
                  </a:moveTo>
                  <a:lnTo>
                    <a:pt x="55" y="48"/>
                  </a:lnTo>
                </a:path>
              </a:pathLst>
            </a:custGeom>
            <a:noFill/>
            <a:ln w="9525">
              <a:noFill/>
            </a:ln>
          </p:spPr>
          <p:txBody>
            <a:bodyPr/>
            <a:p>
              <a:endParaRPr lang="zh-CN" altLang="en-US"/>
            </a:p>
          </p:txBody>
        </p:sp>
        <p:sp>
          <p:nvSpPr>
            <p:cNvPr id="4218" name="Freeform 166"/>
            <p:cNvSpPr/>
            <p:nvPr>
              <p:custDataLst>
                <p:tags r:id="rId120"/>
              </p:custDataLst>
            </p:nvPr>
          </p:nvSpPr>
          <p:spPr>
            <a:xfrm>
              <a:off x="10355263" y="3452813"/>
              <a:ext cx="760413" cy="763587"/>
            </a:xfrm>
            <a:custGeom>
              <a:avLst/>
              <a:gdLst/>
              <a:ahLst/>
              <a:cxnLst>
                <a:cxn ang="0">
                  <a:pos x="760413" y="449262"/>
                </a:cxn>
                <a:cxn ang="0">
                  <a:pos x="473075" y="763587"/>
                </a:cxn>
                <a:cxn ang="0">
                  <a:pos x="0" y="306387"/>
                </a:cxn>
                <a:cxn ang="0">
                  <a:pos x="7937" y="19049"/>
                </a:cxn>
                <a:cxn ang="0">
                  <a:pos x="315912" y="0"/>
                </a:cxn>
                <a:cxn ang="0">
                  <a:pos x="760413" y="449262"/>
                </a:cxn>
              </a:cxnLst>
              <a:pathLst>
                <a:path w="479" h="481">
                  <a:moveTo>
                    <a:pt x="479" y="283"/>
                  </a:moveTo>
                  <a:lnTo>
                    <a:pt x="298" y="481"/>
                  </a:lnTo>
                  <a:lnTo>
                    <a:pt x="0" y="193"/>
                  </a:lnTo>
                  <a:lnTo>
                    <a:pt x="5" y="12"/>
                  </a:lnTo>
                  <a:lnTo>
                    <a:pt x="199" y="0"/>
                  </a:lnTo>
                  <a:lnTo>
                    <a:pt x="479" y="283"/>
                  </a:lnTo>
                  <a:close/>
                </a:path>
              </a:pathLst>
            </a:custGeom>
            <a:solidFill>
              <a:srgbClr val="33B679"/>
            </a:solidFill>
            <a:ln w="9525">
              <a:noFill/>
            </a:ln>
          </p:spPr>
          <p:txBody>
            <a:bodyPr/>
            <a:p>
              <a:endParaRPr lang="zh-CN" altLang="en-US"/>
            </a:p>
          </p:txBody>
        </p:sp>
        <p:sp>
          <p:nvSpPr>
            <p:cNvPr id="4219" name="Oval 167"/>
            <p:cNvSpPr/>
            <p:nvPr>
              <p:custDataLst>
                <p:tags r:id="rId121"/>
              </p:custDataLst>
            </p:nvPr>
          </p:nvSpPr>
          <p:spPr>
            <a:xfrm>
              <a:off x="10445750" y="3527425"/>
              <a:ext cx="149225" cy="150812"/>
            </a:xfrm>
            <a:prstGeom prst="ellipse">
              <a:avLst/>
            </a:prstGeom>
            <a:solidFill>
              <a:srgbClr val="7DCEAA"/>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220" name="Oval 168"/>
            <p:cNvSpPr/>
            <p:nvPr>
              <p:custDataLst>
                <p:tags r:id="rId122"/>
              </p:custDataLst>
            </p:nvPr>
          </p:nvSpPr>
          <p:spPr>
            <a:xfrm>
              <a:off x="10490200" y="3568700"/>
              <a:ext cx="66675" cy="68262"/>
            </a:xfrm>
            <a:prstGeom prst="ellipse">
              <a:avLst/>
            </a:prstGeom>
            <a:solidFill>
              <a:srgbClr val="FFFFFF"/>
            </a:solidFill>
            <a:ln w="9525">
              <a:noFill/>
            </a:ln>
          </p:spPr>
          <p:txBody>
            <a:bodyPr wrap="square" lIns="91440" tIns="45720" rIns="91440" bIns="45720" anchor="t" anchorCtr="0"/>
            <a:p>
              <a:pPr lvl="0" indent="0"/>
              <a:endParaRPr lang="zh-CN" altLang="en-US" dirty="0">
                <a:latin typeface="微软雅黑" panose="020B0503020204020204" charset="-122"/>
                <a:ea typeface="微软雅黑" panose="020B0503020204020204" charset="-122"/>
              </a:endParaRPr>
            </a:p>
          </p:txBody>
        </p:sp>
        <p:sp>
          <p:nvSpPr>
            <p:cNvPr id="4221" name="Freeform 169"/>
            <p:cNvSpPr>
              <a:spLocks noEditPoints="1"/>
            </p:cNvSpPr>
            <p:nvPr>
              <p:custDataLst>
                <p:tags r:id="rId123"/>
              </p:custDataLst>
            </p:nvPr>
          </p:nvSpPr>
          <p:spPr>
            <a:xfrm>
              <a:off x="9779000" y="2852738"/>
              <a:ext cx="841375" cy="862012"/>
            </a:xfrm>
            <a:custGeom>
              <a:avLst/>
              <a:gdLst/>
              <a:ahLst/>
              <a:cxnLst>
                <a:cxn ang="0">
                  <a:pos x="0" y="420687"/>
                </a:cxn>
                <a:cxn ang="0">
                  <a:pos x="209550" y="785812"/>
                </a:cxn>
                <a:cxn ang="0">
                  <a:pos x="631825" y="785812"/>
                </a:cxn>
                <a:cxn ang="0">
                  <a:pos x="841375" y="420687"/>
                </a:cxn>
                <a:cxn ang="0">
                  <a:pos x="420687" y="0"/>
                </a:cxn>
                <a:cxn ang="0">
                  <a:pos x="0" y="420687"/>
                </a:cxn>
                <a:cxn ang="0">
                  <a:pos x="0" y="420687"/>
                </a:cxn>
                <a:cxn ang="0">
                  <a:pos x="0" y="420687"/>
                </a:cxn>
              </a:cxnLst>
              <a:pathLst>
                <a:path w="530" h="543">
                  <a:moveTo>
                    <a:pt x="0" y="265"/>
                  </a:moveTo>
                  <a:cubicBezTo>
                    <a:pt x="0" y="360"/>
                    <a:pt x="50" y="448"/>
                    <a:pt x="132" y="495"/>
                  </a:cubicBezTo>
                  <a:cubicBezTo>
                    <a:pt x="214" y="543"/>
                    <a:pt x="316" y="543"/>
                    <a:pt x="398" y="495"/>
                  </a:cubicBezTo>
                  <a:cubicBezTo>
                    <a:pt x="480" y="448"/>
                    <a:pt x="530" y="360"/>
                    <a:pt x="530" y="265"/>
                  </a:cubicBezTo>
                  <a:cubicBezTo>
                    <a:pt x="530" y="119"/>
                    <a:pt x="412" y="0"/>
                    <a:pt x="265" y="0"/>
                  </a:cubicBezTo>
                  <a:cubicBezTo>
                    <a:pt x="119" y="0"/>
                    <a:pt x="0" y="119"/>
                    <a:pt x="0" y="265"/>
                  </a:cubicBezTo>
                  <a:close/>
                  <a:moveTo>
                    <a:pt x="0" y="265"/>
                  </a:moveTo>
                  <a:cubicBezTo>
                    <a:pt x="0" y="265"/>
                    <a:pt x="0" y="265"/>
                    <a:pt x="0" y="265"/>
                  </a:cubicBezTo>
                </a:path>
              </a:pathLst>
            </a:custGeom>
            <a:solidFill>
              <a:srgbClr val="98C5EA"/>
            </a:solidFill>
            <a:ln w="9525">
              <a:noFill/>
            </a:ln>
          </p:spPr>
          <p:txBody>
            <a:bodyPr/>
            <a:p>
              <a:endParaRPr lang="zh-CN" altLang="en-US"/>
            </a:p>
          </p:txBody>
        </p:sp>
        <p:sp>
          <p:nvSpPr>
            <p:cNvPr id="4222" name="Freeform 170"/>
            <p:cNvSpPr>
              <a:spLocks noEditPoints="1"/>
            </p:cNvSpPr>
            <p:nvPr>
              <p:custDataLst>
                <p:tags r:id="rId124"/>
              </p:custDataLst>
            </p:nvPr>
          </p:nvSpPr>
          <p:spPr>
            <a:xfrm>
              <a:off x="9767888" y="2841625"/>
              <a:ext cx="863600" cy="865187"/>
            </a:xfrm>
            <a:custGeom>
              <a:avLst/>
              <a:gdLst/>
              <a:ahLst/>
              <a:cxnLst>
                <a:cxn ang="0">
                  <a:pos x="431800" y="865187"/>
                </a:cxn>
                <a:cxn ang="0">
                  <a:pos x="0" y="431799"/>
                </a:cxn>
                <a:cxn ang="0">
                  <a:pos x="431800" y="0"/>
                </a:cxn>
                <a:cxn ang="0">
                  <a:pos x="863600" y="431799"/>
                </a:cxn>
                <a:cxn ang="0">
                  <a:pos x="431800" y="865187"/>
                </a:cxn>
                <a:cxn ang="0">
                  <a:pos x="431800" y="22224"/>
                </a:cxn>
                <a:cxn ang="0">
                  <a:pos x="22225" y="431799"/>
                </a:cxn>
                <a:cxn ang="0">
                  <a:pos x="431800" y="842962"/>
                </a:cxn>
                <a:cxn ang="0">
                  <a:pos x="841375" y="431799"/>
                </a:cxn>
                <a:cxn ang="0">
                  <a:pos x="431800" y="22224"/>
                </a:cxn>
                <a:cxn ang="0">
                  <a:pos x="431800" y="22224"/>
                </a:cxn>
                <a:cxn ang="0">
                  <a:pos x="431800" y="22224"/>
                </a:cxn>
              </a:cxnLst>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w="9525">
              <a:noFill/>
            </a:ln>
          </p:spPr>
          <p:txBody>
            <a:bodyPr/>
            <a:p>
              <a:endParaRPr lang="zh-CN" altLang="en-US"/>
            </a:p>
          </p:txBody>
        </p:sp>
        <p:sp>
          <p:nvSpPr>
            <p:cNvPr id="4223" name="Freeform 171"/>
            <p:cNvSpPr>
              <a:spLocks noEditPoints="1"/>
            </p:cNvSpPr>
            <p:nvPr>
              <p:custDataLst>
                <p:tags r:id="rId125"/>
              </p:custDataLst>
            </p:nvPr>
          </p:nvSpPr>
          <p:spPr>
            <a:xfrm>
              <a:off x="10117138" y="3190875"/>
              <a:ext cx="166688" cy="166687"/>
            </a:xfrm>
            <a:custGeom>
              <a:avLst/>
              <a:gdLst/>
              <a:ahLst/>
              <a:cxnLst>
                <a:cxn ang="0">
                  <a:pos x="0" y="82549"/>
                </a:cxn>
                <a:cxn ang="0">
                  <a:pos x="82550" y="166687"/>
                </a:cxn>
                <a:cxn ang="0">
                  <a:pos x="166688" y="82549"/>
                </a:cxn>
                <a:cxn ang="0">
                  <a:pos x="82550" y="0"/>
                </a:cxn>
                <a:cxn ang="0">
                  <a:pos x="0" y="82549"/>
                </a:cxn>
                <a:cxn ang="0">
                  <a:pos x="0" y="82549"/>
                </a:cxn>
                <a:cxn ang="0">
                  <a:pos x="0" y="82549"/>
                </a:cxn>
              </a:cxnLst>
              <a:pathLst>
                <a:path w="105" h="105">
                  <a:moveTo>
                    <a:pt x="0" y="52"/>
                  </a:moveTo>
                  <a:cubicBezTo>
                    <a:pt x="0" y="81"/>
                    <a:pt x="23" y="105"/>
                    <a:pt x="52" y="105"/>
                  </a:cubicBezTo>
                  <a:cubicBezTo>
                    <a:pt x="81" y="105"/>
                    <a:pt x="105" y="81"/>
                    <a:pt x="105" y="52"/>
                  </a:cubicBezTo>
                  <a:cubicBezTo>
                    <a:pt x="105" y="23"/>
                    <a:pt x="81" y="0"/>
                    <a:pt x="52" y="0"/>
                  </a:cubicBezTo>
                  <a:cubicBezTo>
                    <a:pt x="23" y="0"/>
                    <a:pt x="0" y="23"/>
                    <a:pt x="0" y="52"/>
                  </a:cubicBezTo>
                  <a:close/>
                  <a:moveTo>
                    <a:pt x="0" y="52"/>
                  </a:moveTo>
                  <a:cubicBezTo>
                    <a:pt x="0" y="52"/>
                    <a:pt x="0" y="52"/>
                    <a:pt x="0" y="52"/>
                  </a:cubicBezTo>
                </a:path>
              </a:pathLst>
            </a:custGeom>
            <a:solidFill>
              <a:srgbClr val="FFFFFF"/>
            </a:solidFill>
            <a:ln w="9525">
              <a:noFill/>
            </a:ln>
          </p:spPr>
          <p:txBody>
            <a:bodyPr/>
            <a:p>
              <a:endParaRPr lang="zh-CN" altLang="en-US"/>
            </a:p>
          </p:txBody>
        </p:sp>
        <p:sp>
          <p:nvSpPr>
            <p:cNvPr id="4224" name="Freeform 172"/>
            <p:cNvSpPr>
              <a:spLocks noEditPoints="1"/>
            </p:cNvSpPr>
            <p:nvPr>
              <p:custDataLst>
                <p:tags r:id="rId126"/>
              </p:custDataLst>
            </p:nvPr>
          </p:nvSpPr>
          <p:spPr>
            <a:xfrm>
              <a:off x="10093325" y="3168650"/>
              <a:ext cx="212725" cy="211137"/>
            </a:xfrm>
            <a:custGeom>
              <a:avLst/>
              <a:gdLst/>
              <a:ahLst/>
              <a:cxnLst>
                <a:cxn ang="0">
                  <a:pos x="106362" y="211137"/>
                </a:cxn>
                <a:cxn ang="0">
                  <a:pos x="0" y="104774"/>
                </a:cxn>
                <a:cxn ang="0">
                  <a:pos x="106362" y="0"/>
                </a:cxn>
                <a:cxn ang="0">
                  <a:pos x="212725" y="104774"/>
                </a:cxn>
                <a:cxn ang="0">
                  <a:pos x="106362" y="211137"/>
                </a:cxn>
                <a:cxn ang="0">
                  <a:pos x="106362" y="44449"/>
                </a:cxn>
                <a:cxn ang="0">
                  <a:pos x="106362" y="44449"/>
                </a:cxn>
                <a:cxn ang="0">
                  <a:pos x="106362" y="44449"/>
                </a:cxn>
                <a:cxn ang="0">
                  <a:pos x="106362" y="44449"/>
                </a:cxn>
              </a:cxnLst>
              <a:pathLst>
                <a:path w="134" h="133">
                  <a:moveTo>
                    <a:pt x="67" y="133"/>
                  </a:moveTo>
                  <a:cubicBezTo>
                    <a:pt x="30" y="133"/>
                    <a:pt x="0" y="103"/>
                    <a:pt x="0" y="66"/>
                  </a:cubicBezTo>
                  <a:cubicBezTo>
                    <a:pt x="0" y="30"/>
                    <a:pt x="30" y="0"/>
                    <a:pt x="67" y="0"/>
                  </a:cubicBezTo>
                  <a:cubicBezTo>
                    <a:pt x="104" y="0"/>
                    <a:pt x="134" y="30"/>
                    <a:pt x="134" y="66"/>
                  </a:cubicBezTo>
                  <a:cubicBezTo>
                    <a:pt x="134" y="103"/>
                    <a:pt x="104" y="133"/>
                    <a:pt x="67" y="133"/>
                  </a:cubicBezTo>
                  <a:close/>
                  <a:moveTo>
                    <a:pt x="67" y="28"/>
                  </a:moveTo>
                  <a:cubicBezTo>
                    <a:pt x="67" y="28"/>
                    <a:pt x="67" y="28"/>
                    <a:pt x="67" y="28"/>
                  </a:cubicBezTo>
                  <a:moveTo>
                    <a:pt x="67" y="28"/>
                  </a:moveTo>
                  <a:cubicBezTo>
                    <a:pt x="67" y="28"/>
                    <a:pt x="67" y="28"/>
                    <a:pt x="67" y="28"/>
                  </a:cubicBezTo>
                </a:path>
              </a:pathLst>
            </a:custGeom>
            <a:solidFill>
              <a:srgbClr val="4581BA"/>
            </a:solidFill>
            <a:ln w="9525">
              <a:noFill/>
            </a:ln>
          </p:spPr>
          <p:txBody>
            <a:bodyPr/>
            <a:p>
              <a:endParaRPr lang="zh-CN" altLang="en-US"/>
            </a:p>
          </p:txBody>
        </p:sp>
        <p:sp>
          <p:nvSpPr>
            <p:cNvPr id="4225" name="Freeform 173"/>
            <p:cNvSpPr>
              <a:spLocks noEditPoints="1"/>
            </p:cNvSpPr>
            <p:nvPr>
              <p:custDataLst>
                <p:tags r:id="rId127"/>
              </p:custDataLst>
            </p:nvPr>
          </p:nvSpPr>
          <p:spPr>
            <a:xfrm>
              <a:off x="10229850" y="2908300"/>
              <a:ext cx="304800" cy="322262"/>
            </a:xfrm>
            <a:custGeom>
              <a:avLst/>
              <a:gdLst/>
              <a:ahLst/>
              <a:cxnLst>
                <a:cxn ang="0">
                  <a:pos x="66675" y="322262"/>
                </a:cxn>
                <a:cxn ang="0">
                  <a:pos x="304800" y="96837"/>
                </a:cxn>
                <a:cxn ang="0">
                  <a:pos x="163512" y="0"/>
                </a:cxn>
                <a:cxn ang="0">
                  <a:pos x="0" y="263524"/>
                </a:cxn>
                <a:cxn ang="0">
                  <a:pos x="66675" y="322262"/>
                </a:cxn>
                <a:cxn ang="0">
                  <a:pos x="66675" y="322262"/>
                </a:cxn>
                <a:cxn ang="0">
                  <a:pos x="66675" y="322262"/>
                </a:cxn>
              </a:cxnLst>
              <a:pathLst>
                <a:path w="192" h="203">
                  <a:moveTo>
                    <a:pt x="42" y="203"/>
                  </a:moveTo>
                  <a:cubicBezTo>
                    <a:pt x="192" y="61"/>
                    <a:pt x="192" y="61"/>
                    <a:pt x="192" y="61"/>
                  </a:cubicBezTo>
                  <a:cubicBezTo>
                    <a:pt x="103" y="0"/>
                    <a:pt x="103" y="0"/>
                    <a:pt x="103" y="0"/>
                  </a:cubicBezTo>
                  <a:cubicBezTo>
                    <a:pt x="0" y="166"/>
                    <a:pt x="0" y="166"/>
                    <a:pt x="0" y="166"/>
                  </a:cubicBezTo>
                  <a:cubicBezTo>
                    <a:pt x="24" y="173"/>
                    <a:pt x="35" y="189"/>
                    <a:pt x="42" y="203"/>
                  </a:cubicBezTo>
                  <a:close/>
                  <a:moveTo>
                    <a:pt x="42" y="203"/>
                  </a:moveTo>
                  <a:cubicBezTo>
                    <a:pt x="42" y="203"/>
                    <a:pt x="42" y="203"/>
                    <a:pt x="42" y="203"/>
                  </a:cubicBezTo>
                </a:path>
              </a:pathLst>
            </a:custGeom>
            <a:solidFill>
              <a:srgbClr val="DDEDFA"/>
            </a:solidFill>
            <a:ln w="9525">
              <a:noFill/>
            </a:ln>
          </p:spPr>
          <p:txBody>
            <a:bodyPr/>
            <a:p>
              <a:endParaRPr lang="zh-CN" altLang="en-US"/>
            </a:p>
          </p:txBody>
        </p:sp>
        <p:sp>
          <p:nvSpPr>
            <p:cNvPr id="4226" name="Freeform 174"/>
            <p:cNvSpPr>
              <a:spLocks noEditPoints="1"/>
            </p:cNvSpPr>
            <p:nvPr>
              <p:custDataLst>
                <p:tags r:id="rId128"/>
              </p:custDataLst>
            </p:nvPr>
          </p:nvSpPr>
          <p:spPr>
            <a:xfrm>
              <a:off x="10194925" y="2859088"/>
              <a:ext cx="198438" cy="312737"/>
            </a:xfrm>
            <a:custGeom>
              <a:avLst/>
              <a:gdLst/>
              <a:ahLst/>
              <a:cxnLst>
                <a:cxn ang="0">
                  <a:pos x="4762" y="309562"/>
                </a:cxn>
                <a:cxn ang="0">
                  <a:pos x="34925" y="312737"/>
                </a:cxn>
                <a:cxn ang="0">
                  <a:pos x="198438" y="49212"/>
                </a:cxn>
                <a:cxn ang="0">
                  <a:pos x="104775" y="0"/>
                </a:cxn>
                <a:cxn ang="0">
                  <a:pos x="4762" y="311149"/>
                </a:cxn>
                <a:cxn ang="0">
                  <a:pos x="4762" y="309562"/>
                </a:cxn>
                <a:cxn ang="0">
                  <a:pos x="4762" y="309562"/>
                </a:cxn>
                <a:cxn ang="0">
                  <a:pos x="4762" y="309562"/>
                </a:cxn>
              </a:cxnLst>
              <a:pathLst>
                <a:path w="125" h="197">
                  <a:moveTo>
                    <a:pt x="3" y="195"/>
                  </a:moveTo>
                  <a:cubicBezTo>
                    <a:pt x="10" y="195"/>
                    <a:pt x="16" y="196"/>
                    <a:pt x="22" y="197"/>
                  </a:cubicBezTo>
                  <a:cubicBezTo>
                    <a:pt x="125" y="31"/>
                    <a:pt x="125" y="31"/>
                    <a:pt x="125" y="31"/>
                  </a:cubicBezTo>
                  <a:cubicBezTo>
                    <a:pt x="66" y="0"/>
                    <a:pt x="66" y="0"/>
                    <a:pt x="66" y="0"/>
                  </a:cubicBezTo>
                  <a:cubicBezTo>
                    <a:pt x="3" y="196"/>
                    <a:pt x="3" y="196"/>
                    <a:pt x="3" y="196"/>
                  </a:cubicBezTo>
                  <a:cubicBezTo>
                    <a:pt x="6" y="195"/>
                    <a:pt x="0" y="195"/>
                    <a:pt x="3" y="195"/>
                  </a:cubicBezTo>
                  <a:close/>
                  <a:moveTo>
                    <a:pt x="3" y="195"/>
                  </a:moveTo>
                  <a:cubicBezTo>
                    <a:pt x="3" y="195"/>
                    <a:pt x="3" y="195"/>
                    <a:pt x="3" y="195"/>
                  </a:cubicBezTo>
                </a:path>
              </a:pathLst>
            </a:custGeom>
            <a:solidFill>
              <a:srgbClr val="FFFFFF"/>
            </a:solidFill>
            <a:ln w="9525">
              <a:noFill/>
            </a:ln>
          </p:spPr>
          <p:txBody>
            <a:bodyPr/>
            <a:p>
              <a:endParaRPr lang="zh-CN" altLang="en-US"/>
            </a:p>
          </p:txBody>
        </p:sp>
        <p:sp>
          <p:nvSpPr>
            <p:cNvPr id="4227" name="Freeform 175"/>
            <p:cNvSpPr>
              <a:spLocks noEditPoints="1"/>
            </p:cNvSpPr>
            <p:nvPr>
              <p:custDataLst>
                <p:tags r:id="rId129"/>
              </p:custDataLst>
            </p:nvPr>
          </p:nvSpPr>
          <p:spPr>
            <a:xfrm>
              <a:off x="9866313" y="3319463"/>
              <a:ext cx="304800" cy="322262"/>
            </a:xfrm>
            <a:custGeom>
              <a:avLst/>
              <a:gdLst/>
              <a:ahLst/>
              <a:cxnLst>
                <a:cxn ang="0">
                  <a:pos x="238125" y="0"/>
                </a:cxn>
                <a:cxn ang="0">
                  <a:pos x="0" y="227012"/>
                </a:cxn>
                <a:cxn ang="0">
                  <a:pos x="141287" y="322262"/>
                </a:cxn>
                <a:cxn ang="0">
                  <a:pos x="304800" y="57149"/>
                </a:cxn>
                <a:cxn ang="0">
                  <a:pos x="238125" y="0"/>
                </a:cxn>
                <a:cxn ang="0">
                  <a:pos x="238125" y="0"/>
                </a:cxn>
                <a:cxn ang="0">
                  <a:pos x="238125" y="0"/>
                </a:cxn>
              </a:cxnLst>
              <a:pathLst>
                <a:path w="192" h="203">
                  <a:moveTo>
                    <a:pt x="150" y="0"/>
                  </a:moveTo>
                  <a:cubicBezTo>
                    <a:pt x="0" y="143"/>
                    <a:pt x="0" y="143"/>
                    <a:pt x="0" y="143"/>
                  </a:cubicBezTo>
                  <a:cubicBezTo>
                    <a:pt x="89" y="203"/>
                    <a:pt x="89" y="203"/>
                    <a:pt x="89" y="203"/>
                  </a:cubicBezTo>
                  <a:cubicBezTo>
                    <a:pt x="192" y="36"/>
                    <a:pt x="192" y="36"/>
                    <a:pt x="192" y="36"/>
                  </a:cubicBezTo>
                  <a:cubicBezTo>
                    <a:pt x="168" y="30"/>
                    <a:pt x="157" y="14"/>
                    <a:pt x="150" y="0"/>
                  </a:cubicBezTo>
                  <a:close/>
                  <a:moveTo>
                    <a:pt x="150" y="0"/>
                  </a:moveTo>
                  <a:cubicBezTo>
                    <a:pt x="150" y="0"/>
                    <a:pt x="150" y="0"/>
                    <a:pt x="150" y="0"/>
                  </a:cubicBezTo>
                </a:path>
              </a:pathLst>
            </a:custGeom>
            <a:solidFill>
              <a:srgbClr val="DDEDFA"/>
            </a:solidFill>
            <a:ln w="9525">
              <a:noFill/>
            </a:ln>
          </p:spPr>
          <p:txBody>
            <a:bodyPr/>
            <a:p>
              <a:endParaRPr lang="zh-CN" altLang="en-US"/>
            </a:p>
          </p:txBody>
        </p:sp>
        <p:sp>
          <p:nvSpPr>
            <p:cNvPr id="4228" name="Freeform 176"/>
            <p:cNvSpPr>
              <a:spLocks noEditPoints="1"/>
            </p:cNvSpPr>
            <p:nvPr>
              <p:custDataLst>
                <p:tags r:id="rId130"/>
              </p:custDataLst>
            </p:nvPr>
          </p:nvSpPr>
          <p:spPr>
            <a:xfrm>
              <a:off x="10007600" y="3376613"/>
              <a:ext cx="198438" cy="314325"/>
            </a:xfrm>
            <a:custGeom>
              <a:avLst/>
              <a:gdLst/>
              <a:ahLst/>
              <a:cxnLst>
                <a:cxn ang="0">
                  <a:pos x="193675" y="4762"/>
                </a:cxn>
                <a:cxn ang="0">
                  <a:pos x="163512" y="0"/>
                </a:cxn>
                <a:cxn ang="0">
                  <a:pos x="0" y="265112"/>
                </a:cxn>
                <a:cxn ang="0">
                  <a:pos x="95250" y="314325"/>
                </a:cxn>
                <a:cxn ang="0">
                  <a:pos x="193675" y="3175"/>
                </a:cxn>
                <a:cxn ang="0">
                  <a:pos x="193675" y="4762"/>
                </a:cxn>
                <a:cxn ang="0">
                  <a:pos x="193675" y="4762"/>
                </a:cxn>
                <a:cxn ang="0">
                  <a:pos x="193675" y="4762"/>
                </a:cxn>
              </a:cxnLst>
              <a:pathLst>
                <a:path w="125" h="198">
                  <a:moveTo>
                    <a:pt x="122" y="3"/>
                  </a:moveTo>
                  <a:cubicBezTo>
                    <a:pt x="115" y="3"/>
                    <a:pt x="109" y="2"/>
                    <a:pt x="103" y="0"/>
                  </a:cubicBezTo>
                  <a:cubicBezTo>
                    <a:pt x="0" y="167"/>
                    <a:pt x="0" y="167"/>
                    <a:pt x="0" y="167"/>
                  </a:cubicBezTo>
                  <a:cubicBezTo>
                    <a:pt x="60" y="198"/>
                    <a:pt x="60" y="198"/>
                    <a:pt x="60" y="198"/>
                  </a:cubicBezTo>
                  <a:cubicBezTo>
                    <a:pt x="122" y="2"/>
                    <a:pt x="122" y="2"/>
                    <a:pt x="122" y="2"/>
                  </a:cubicBezTo>
                  <a:cubicBezTo>
                    <a:pt x="118" y="3"/>
                    <a:pt x="125" y="3"/>
                    <a:pt x="122" y="3"/>
                  </a:cubicBezTo>
                  <a:close/>
                  <a:moveTo>
                    <a:pt x="122" y="3"/>
                  </a:moveTo>
                  <a:cubicBezTo>
                    <a:pt x="122" y="3"/>
                    <a:pt x="122" y="3"/>
                    <a:pt x="122" y="3"/>
                  </a:cubicBezTo>
                </a:path>
              </a:pathLst>
            </a:custGeom>
            <a:solidFill>
              <a:srgbClr val="FFFFFF"/>
            </a:solidFill>
            <a:ln w="9525">
              <a:noFill/>
            </a:ln>
          </p:spPr>
          <p:txBody>
            <a:bodyPr/>
            <a:p>
              <a:endParaRPr lang="zh-CN" altLang="en-US"/>
            </a:p>
          </p:txBody>
        </p:sp>
        <p:sp>
          <p:nvSpPr>
            <p:cNvPr id="4229" name="Freeform 177"/>
            <p:cNvSpPr>
              <a:spLocks noEditPoints="1"/>
            </p:cNvSpPr>
            <p:nvPr>
              <p:custDataLst>
                <p:tags r:id="rId131"/>
              </p:custDataLst>
            </p:nvPr>
          </p:nvSpPr>
          <p:spPr>
            <a:xfrm>
              <a:off x="9767888" y="2841625"/>
              <a:ext cx="863600" cy="865187"/>
            </a:xfrm>
            <a:custGeom>
              <a:avLst/>
              <a:gdLst/>
              <a:ahLst/>
              <a:cxnLst>
                <a:cxn ang="0">
                  <a:pos x="431800" y="865187"/>
                </a:cxn>
                <a:cxn ang="0">
                  <a:pos x="0" y="431799"/>
                </a:cxn>
                <a:cxn ang="0">
                  <a:pos x="431800" y="0"/>
                </a:cxn>
                <a:cxn ang="0">
                  <a:pos x="863600" y="431799"/>
                </a:cxn>
                <a:cxn ang="0">
                  <a:pos x="431800" y="865187"/>
                </a:cxn>
                <a:cxn ang="0">
                  <a:pos x="431800" y="22224"/>
                </a:cxn>
                <a:cxn ang="0">
                  <a:pos x="22225" y="431799"/>
                </a:cxn>
                <a:cxn ang="0">
                  <a:pos x="431800" y="842962"/>
                </a:cxn>
                <a:cxn ang="0">
                  <a:pos x="841375" y="431799"/>
                </a:cxn>
                <a:cxn ang="0">
                  <a:pos x="431800" y="22224"/>
                </a:cxn>
                <a:cxn ang="0">
                  <a:pos x="431800" y="22224"/>
                </a:cxn>
                <a:cxn ang="0">
                  <a:pos x="431800" y="22224"/>
                </a:cxn>
              </a:cxnLst>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w="9525">
              <a:noFill/>
            </a:ln>
          </p:spPr>
          <p:txBody>
            <a:bodyPr/>
            <a:p>
              <a:endParaRPr lang="zh-CN" altLang="en-US"/>
            </a:p>
          </p:txBody>
        </p:sp>
        <p:sp>
          <p:nvSpPr>
            <p:cNvPr id="4230" name="Freeform 178"/>
            <p:cNvSpPr>
              <a:spLocks noEditPoints="1"/>
            </p:cNvSpPr>
            <p:nvPr>
              <p:custDataLst>
                <p:tags r:id="rId132"/>
              </p:custDataLst>
            </p:nvPr>
          </p:nvSpPr>
          <p:spPr>
            <a:xfrm>
              <a:off x="11031538" y="2270125"/>
              <a:ext cx="706438" cy="709612"/>
            </a:xfrm>
            <a:custGeom>
              <a:avLst/>
              <a:gdLst/>
              <a:ahLst/>
              <a:cxnLst>
                <a:cxn ang="0">
                  <a:pos x="355600" y="0"/>
                </a:cxn>
                <a:cxn ang="0">
                  <a:pos x="493712" y="28639"/>
                </a:cxn>
                <a:cxn ang="0">
                  <a:pos x="604837" y="105009"/>
                </a:cxn>
                <a:cxn ang="0">
                  <a:pos x="679450" y="217974"/>
                </a:cxn>
                <a:cxn ang="0">
                  <a:pos x="706438" y="354806"/>
                </a:cxn>
                <a:cxn ang="0">
                  <a:pos x="679450" y="483681"/>
                </a:cxn>
                <a:cxn ang="0">
                  <a:pos x="612775" y="588691"/>
                </a:cxn>
                <a:cxn ang="0">
                  <a:pos x="596900" y="620512"/>
                </a:cxn>
                <a:cxn ang="0">
                  <a:pos x="609600" y="644378"/>
                </a:cxn>
                <a:cxn ang="0">
                  <a:pos x="682625" y="668244"/>
                </a:cxn>
                <a:cxn ang="0">
                  <a:pos x="650875" y="682564"/>
                </a:cxn>
                <a:cxn ang="0">
                  <a:pos x="527050" y="703247"/>
                </a:cxn>
                <a:cxn ang="0">
                  <a:pos x="458787" y="708020"/>
                </a:cxn>
                <a:cxn ang="0">
                  <a:pos x="404812" y="708020"/>
                </a:cxn>
                <a:cxn ang="0">
                  <a:pos x="360362" y="706429"/>
                </a:cxn>
                <a:cxn ang="0">
                  <a:pos x="322262" y="701656"/>
                </a:cxn>
                <a:cxn ang="0">
                  <a:pos x="195262" y="665062"/>
                </a:cxn>
                <a:cxn ang="0">
                  <a:pos x="92075" y="587100"/>
                </a:cxn>
                <a:cxn ang="0">
                  <a:pos x="25400" y="478908"/>
                </a:cxn>
                <a:cxn ang="0">
                  <a:pos x="1587" y="348441"/>
                </a:cxn>
                <a:cxn ang="0">
                  <a:pos x="30162" y="211610"/>
                </a:cxn>
                <a:cxn ang="0">
                  <a:pos x="106362" y="100236"/>
                </a:cxn>
                <a:cxn ang="0">
                  <a:pos x="219075" y="27047"/>
                </a:cxn>
                <a:cxn ang="0">
                  <a:pos x="355600" y="0"/>
                </a:cxn>
                <a:cxn ang="0">
                  <a:pos x="200025" y="353214"/>
                </a:cxn>
                <a:cxn ang="0">
                  <a:pos x="185737" y="318211"/>
                </a:cxn>
                <a:cxn ang="0">
                  <a:pos x="150812" y="303892"/>
                </a:cxn>
                <a:cxn ang="0">
                  <a:pos x="114300" y="318211"/>
                </a:cxn>
                <a:cxn ang="0">
                  <a:pos x="100012" y="353214"/>
                </a:cxn>
                <a:cxn ang="0">
                  <a:pos x="114300" y="389809"/>
                </a:cxn>
                <a:cxn ang="0">
                  <a:pos x="150812" y="404128"/>
                </a:cxn>
                <a:cxn ang="0">
                  <a:pos x="185737" y="389809"/>
                </a:cxn>
                <a:cxn ang="0">
                  <a:pos x="200025" y="353214"/>
                </a:cxn>
                <a:cxn ang="0">
                  <a:pos x="401637" y="353214"/>
                </a:cxn>
                <a:cxn ang="0">
                  <a:pos x="385762" y="316620"/>
                </a:cxn>
                <a:cxn ang="0">
                  <a:pos x="349250" y="302301"/>
                </a:cxn>
                <a:cxn ang="0">
                  <a:pos x="312737" y="316620"/>
                </a:cxn>
                <a:cxn ang="0">
                  <a:pos x="298450" y="353214"/>
                </a:cxn>
                <a:cxn ang="0">
                  <a:pos x="312737" y="389809"/>
                </a:cxn>
                <a:cxn ang="0">
                  <a:pos x="349250" y="404128"/>
                </a:cxn>
                <a:cxn ang="0">
                  <a:pos x="385762" y="389809"/>
                </a:cxn>
                <a:cxn ang="0">
                  <a:pos x="401637" y="353214"/>
                </a:cxn>
                <a:cxn ang="0">
                  <a:pos x="600075" y="353214"/>
                </a:cxn>
                <a:cxn ang="0">
                  <a:pos x="585787" y="316620"/>
                </a:cxn>
                <a:cxn ang="0">
                  <a:pos x="549275" y="302301"/>
                </a:cxn>
                <a:cxn ang="0">
                  <a:pos x="512762" y="316620"/>
                </a:cxn>
                <a:cxn ang="0">
                  <a:pos x="498475" y="353214"/>
                </a:cxn>
                <a:cxn ang="0">
                  <a:pos x="512762" y="388218"/>
                </a:cxn>
                <a:cxn ang="0">
                  <a:pos x="549275" y="404128"/>
                </a:cxn>
                <a:cxn ang="0">
                  <a:pos x="585787" y="388218"/>
                </a:cxn>
                <a:cxn ang="0">
                  <a:pos x="600075" y="353214"/>
                </a:cxn>
                <a:cxn ang="0">
                  <a:pos x="600075" y="353214"/>
                </a:cxn>
                <a:cxn ang="0">
                  <a:pos x="600075" y="353214"/>
                </a:cxn>
              </a:cxnLst>
              <a:pathLst>
                <a:path w="445" h="446">
                  <a:moveTo>
                    <a:pt x="224" y="0"/>
                  </a:moveTo>
                  <a:cubicBezTo>
                    <a:pt x="255" y="0"/>
                    <a:pt x="284" y="6"/>
                    <a:pt x="311" y="18"/>
                  </a:cubicBezTo>
                  <a:cubicBezTo>
                    <a:pt x="338" y="30"/>
                    <a:pt x="361" y="46"/>
                    <a:pt x="381" y="66"/>
                  </a:cubicBezTo>
                  <a:cubicBezTo>
                    <a:pt x="401" y="86"/>
                    <a:pt x="416" y="110"/>
                    <a:pt x="428" y="137"/>
                  </a:cubicBezTo>
                  <a:cubicBezTo>
                    <a:pt x="439" y="164"/>
                    <a:pt x="445" y="193"/>
                    <a:pt x="445" y="223"/>
                  </a:cubicBezTo>
                  <a:cubicBezTo>
                    <a:pt x="444" y="252"/>
                    <a:pt x="438" y="279"/>
                    <a:pt x="428" y="304"/>
                  </a:cubicBezTo>
                  <a:cubicBezTo>
                    <a:pt x="417" y="329"/>
                    <a:pt x="403" y="351"/>
                    <a:pt x="386" y="370"/>
                  </a:cubicBezTo>
                  <a:cubicBezTo>
                    <a:pt x="381" y="376"/>
                    <a:pt x="377" y="383"/>
                    <a:pt x="376" y="390"/>
                  </a:cubicBezTo>
                  <a:cubicBezTo>
                    <a:pt x="375" y="396"/>
                    <a:pt x="378" y="402"/>
                    <a:pt x="384" y="405"/>
                  </a:cubicBezTo>
                  <a:cubicBezTo>
                    <a:pt x="397" y="412"/>
                    <a:pt x="413" y="417"/>
                    <a:pt x="430" y="420"/>
                  </a:cubicBezTo>
                  <a:cubicBezTo>
                    <a:pt x="434" y="421"/>
                    <a:pt x="427" y="424"/>
                    <a:pt x="410" y="429"/>
                  </a:cubicBezTo>
                  <a:cubicBezTo>
                    <a:pt x="393" y="435"/>
                    <a:pt x="367" y="439"/>
                    <a:pt x="332" y="442"/>
                  </a:cubicBezTo>
                  <a:cubicBezTo>
                    <a:pt x="316" y="444"/>
                    <a:pt x="302" y="445"/>
                    <a:pt x="289" y="445"/>
                  </a:cubicBezTo>
                  <a:cubicBezTo>
                    <a:pt x="277" y="446"/>
                    <a:pt x="265" y="446"/>
                    <a:pt x="255" y="445"/>
                  </a:cubicBezTo>
                  <a:cubicBezTo>
                    <a:pt x="245" y="445"/>
                    <a:pt x="235" y="445"/>
                    <a:pt x="227" y="444"/>
                  </a:cubicBezTo>
                  <a:cubicBezTo>
                    <a:pt x="218" y="443"/>
                    <a:pt x="211" y="442"/>
                    <a:pt x="203" y="441"/>
                  </a:cubicBezTo>
                  <a:cubicBezTo>
                    <a:pt x="175" y="438"/>
                    <a:pt x="148" y="430"/>
                    <a:pt x="123" y="418"/>
                  </a:cubicBezTo>
                  <a:cubicBezTo>
                    <a:pt x="98" y="405"/>
                    <a:pt x="77" y="389"/>
                    <a:pt x="58" y="369"/>
                  </a:cubicBezTo>
                  <a:cubicBezTo>
                    <a:pt x="40" y="349"/>
                    <a:pt x="26" y="327"/>
                    <a:pt x="16" y="301"/>
                  </a:cubicBezTo>
                  <a:cubicBezTo>
                    <a:pt x="5" y="275"/>
                    <a:pt x="0" y="248"/>
                    <a:pt x="1" y="219"/>
                  </a:cubicBezTo>
                  <a:cubicBezTo>
                    <a:pt x="1" y="189"/>
                    <a:pt x="7" y="160"/>
                    <a:pt x="19" y="133"/>
                  </a:cubicBezTo>
                  <a:cubicBezTo>
                    <a:pt x="31" y="106"/>
                    <a:pt x="47" y="83"/>
                    <a:pt x="67" y="63"/>
                  </a:cubicBezTo>
                  <a:cubicBezTo>
                    <a:pt x="87" y="44"/>
                    <a:pt x="111" y="28"/>
                    <a:pt x="138" y="17"/>
                  </a:cubicBezTo>
                  <a:cubicBezTo>
                    <a:pt x="165" y="5"/>
                    <a:pt x="194" y="0"/>
                    <a:pt x="224" y="0"/>
                  </a:cubicBezTo>
                  <a:close/>
                  <a:moveTo>
                    <a:pt x="126" y="222"/>
                  </a:moveTo>
                  <a:cubicBezTo>
                    <a:pt x="126" y="213"/>
                    <a:pt x="123" y="206"/>
                    <a:pt x="117" y="200"/>
                  </a:cubicBezTo>
                  <a:cubicBezTo>
                    <a:pt x="111" y="194"/>
                    <a:pt x="103" y="191"/>
                    <a:pt x="95" y="191"/>
                  </a:cubicBezTo>
                  <a:cubicBezTo>
                    <a:pt x="86" y="191"/>
                    <a:pt x="78" y="194"/>
                    <a:pt x="72" y="200"/>
                  </a:cubicBezTo>
                  <a:cubicBezTo>
                    <a:pt x="66" y="206"/>
                    <a:pt x="63" y="213"/>
                    <a:pt x="63" y="222"/>
                  </a:cubicBezTo>
                  <a:cubicBezTo>
                    <a:pt x="63" y="231"/>
                    <a:pt x="66" y="238"/>
                    <a:pt x="72" y="245"/>
                  </a:cubicBezTo>
                  <a:cubicBezTo>
                    <a:pt x="78" y="251"/>
                    <a:pt x="86" y="254"/>
                    <a:pt x="95" y="254"/>
                  </a:cubicBezTo>
                  <a:cubicBezTo>
                    <a:pt x="103" y="254"/>
                    <a:pt x="111" y="251"/>
                    <a:pt x="117" y="245"/>
                  </a:cubicBezTo>
                  <a:cubicBezTo>
                    <a:pt x="123" y="238"/>
                    <a:pt x="126" y="231"/>
                    <a:pt x="126" y="222"/>
                  </a:cubicBezTo>
                  <a:close/>
                  <a:moveTo>
                    <a:pt x="253" y="222"/>
                  </a:moveTo>
                  <a:cubicBezTo>
                    <a:pt x="253" y="213"/>
                    <a:pt x="249" y="205"/>
                    <a:pt x="243" y="199"/>
                  </a:cubicBezTo>
                  <a:cubicBezTo>
                    <a:pt x="237" y="193"/>
                    <a:pt x="229" y="190"/>
                    <a:pt x="220" y="190"/>
                  </a:cubicBezTo>
                  <a:cubicBezTo>
                    <a:pt x="211" y="190"/>
                    <a:pt x="204" y="193"/>
                    <a:pt x="197" y="199"/>
                  </a:cubicBezTo>
                  <a:cubicBezTo>
                    <a:pt x="191" y="205"/>
                    <a:pt x="188" y="213"/>
                    <a:pt x="188" y="222"/>
                  </a:cubicBezTo>
                  <a:cubicBezTo>
                    <a:pt x="188" y="231"/>
                    <a:pt x="191" y="238"/>
                    <a:pt x="197" y="245"/>
                  </a:cubicBezTo>
                  <a:cubicBezTo>
                    <a:pt x="204" y="251"/>
                    <a:pt x="211" y="254"/>
                    <a:pt x="220" y="254"/>
                  </a:cubicBezTo>
                  <a:cubicBezTo>
                    <a:pt x="229" y="254"/>
                    <a:pt x="237" y="251"/>
                    <a:pt x="243" y="245"/>
                  </a:cubicBezTo>
                  <a:cubicBezTo>
                    <a:pt x="249" y="238"/>
                    <a:pt x="253" y="231"/>
                    <a:pt x="253" y="222"/>
                  </a:cubicBezTo>
                  <a:close/>
                  <a:moveTo>
                    <a:pt x="378" y="222"/>
                  </a:moveTo>
                  <a:cubicBezTo>
                    <a:pt x="378" y="213"/>
                    <a:pt x="375" y="205"/>
                    <a:pt x="369" y="199"/>
                  </a:cubicBezTo>
                  <a:cubicBezTo>
                    <a:pt x="362" y="193"/>
                    <a:pt x="355" y="190"/>
                    <a:pt x="346" y="190"/>
                  </a:cubicBezTo>
                  <a:cubicBezTo>
                    <a:pt x="337" y="190"/>
                    <a:pt x="329" y="193"/>
                    <a:pt x="323" y="199"/>
                  </a:cubicBezTo>
                  <a:cubicBezTo>
                    <a:pt x="317" y="205"/>
                    <a:pt x="314" y="213"/>
                    <a:pt x="314" y="222"/>
                  </a:cubicBezTo>
                  <a:cubicBezTo>
                    <a:pt x="314" y="230"/>
                    <a:pt x="317" y="238"/>
                    <a:pt x="323" y="244"/>
                  </a:cubicBezTo>
                  <a:cubicBezTo>
                    <a:pt x="329" y="251"/>
                    <a:pt x="337" y="254"/>
                    <a:pt x="346" y="254"/>
                  </a:cubicBezTo>
                  <a:cubicBezTo>
                    <a:pt x="355" y="254"/>
                    <a:pt x="362" y="251"/>
                    <a:pt x="369" y="244"/>
                  </a:cubicBezTo>
                  <a:cubicBezTo>
                    <a:pt x="375" y="238"/>
                    <a:pt x="378" y="230"/>
                    <a:pt x="378" y="222"/>
                  </a:cubicBezTo>
                  <a:close/>
                  <a:moveTo>
                    <a:pt x="378" y="222"/>
                  </a:moveTo>
                  <a:cubicBezTo>
                    <a:pt x="378" y="222"/>
                    <a:pt x="378" y="222"/>
                    <a:pt x="378" y="222"/>
                  </a:cubicBezTo>
                </a:path>
              </a:pathLst>
            </a:custGeom>
            <a:solidFill>
              <a:srgbClr val="E6E6E6"/>
            </a:solidFill>
            <a:ln w="9525">
              <a:noFill/>
            </a:ln>
          </p:spPr>
          <p:txBody>
            <a:bodyPr/>
            <a:p>
              <a:endParaRPr lang="zh-CN" altLang="en-US"/>
            </a:p>
          </p:txBody>
        </p:sp>
        <p:sp>
          <p:nvSpPr>
            <p:cNvPr id="4231" name="Freeform 179"/>
            <p:cNvSpPr>
              <a:spLocks noEditPoints="1"/>
            </p:cNvSpPr>
            <p:nvPr>
              <p:custDataLst>
                <p:tags r:id="rId133"/>
              </p:custDataLst>
            </p:nvPr>
          </p:nvSpPr>
          <p:spPr>
            <a:xfrm>
              <a:off x="10672763" y="2073275"/>
              <a:ext cx="706438" cy="711200"/>
            </a:xfrm>
            <a:custGeom>
              <a:avLst/>
              <a:gdLst/>
              <a:ahLst/>
              <a:cxnLst>
                <a:cxn ang="0">
                  <a:pos x="350837" y="1591"/>
                </a:cxn>
                <a:cxn ang="0">
                  <a:pos x="487362" y="27047"/>
                </a:cxn>
                <a:cxn ang="0">
                  <a:pos x="600075" y="101827"/>
                </a:cxn>
                <a:cxn ang="0">
                  <a:pos x="676275" y="213200"/>
                </a:cxn>
                <a:cxn ang="0">
                  <a:pos x="706438" y="350031"/>
                </a:cxn>
                <a:cxn ang="0">
                  <a:pos x="682625" y="480497"/>
                </a:cxn>
                <a:cxn ang="0">
                  <a:pos x="614362" y="588689"/>
                </a:cxn>
                <a:cxn ang="0">
                  <a:pos x="511175" y="665059"/>
                </a:cxn>
                <a:cxn ang="0">
                  <a:pos x="384175" y="703244"/>
                </a:cxn>
                <a:cxn ang="0">
                  <a:pos x="346075" y="708017"/>
                </a:cxn>
                <a:cxn ang="0">
                  <a:pos x="301625" y="709608"/>
                </a:cxn>
                <a:cxn ang="0">
                  <a:pos x="247650" y="709608"/>
                </a:cxn>
                <a:cxn ang="0">
                  <a:pos x="179387" y="704835"/>
                </a:cxn>
                <a:cxn ang="0">
                  <a:pos x="55562" y="684152"/>
                </a:cxn>
                <a:cxn ang="0">
                  <a:pos x="23812" y="669832"/>
                </a:cxn>
                <a:cxn ang="0">
                  <a:pos x="96837" y="645966"/>
                </a:cxn>
                <a:cxn ang="0">
                  <a:pos x="109537" y="620510"/>
                </a:cxn>
                <a:cxn ang="0">
                  <a:pos x="93662" y="590280"/>
                </a:cxn>
                <a:cxn ang="0">
                  <a:pos x="28575" y="485270"/>
                </a:cxn>
                <a:cxn ang="0">
                  <a:pos x="1587" y="356395"/>
                </a:cxn>
                <a:cxn ang="0">
                  <a:pos x="26987" y="219565"/>
                </a:cxn>
                <a:cxn ang="0">
                  <a:pos x="101600" y="106600"/>
                </a:cxn>
                <a:cxn ang="0">
                  <a:pos x="212725" y="30229"/>
                </a:cxn>
                <a:cxn ang="0">
                  <a:pos x="350837" y="1591"/>
                </a:cxn>
                <a:cxn ang="0">
                  <a:pos x="506412" y="354804"/>
                </a:cxn>
                <a:cxn ang="0">
                  <a:pos x="520700" y="389807"/>
                </a:cxn>
                <a:cxn ang="0">
                  <a:pos x="557212" y="405718"/>
                </a:cxn>
                <a:cxn ang="0">
                  <a:pos x="592137" y="389807"/>
                </a:cxn>
                <a:cxn ang="0">
                  <a:pos x="606425" y="354804"/>
                </a:cxn>
                <a:cxn ang="0">
                  <a:pos x="592137" y="319801"/>
                </a:cxn>
                <a:cxn ang="0">
                  <a:pos x="557212" y="305481"/>
                </a:cxn>
                <a:cxn ang="0">
                  <a:pos x="520700" y="319801"/>
                </a:cxn>
                <a:cxn ang="0">
                  <a:pos x="506412" y="354804"/>
                </a:cxn>
                <a:cxn ang="0">
                  <a:pos x="306387" y="354804"/>
                </a:cxn>
                <a:cxn ang="0">
                  <a:pos x="320675" y="391398"/>
                </a:cxn>
                <a:cxn ang="0">
                  <a:pos x="357187" y="405718"/>
                </a:cxn>
                <a:cxn ang="0">
                  <a:pos x="393700" y="391398"/>
                </a:cxn>
                <a:cxn ang="0">
                  <a:pos x="407987" y="354804"/>
                </a:cxn>
                <a:cxn ang="0">
                  <a:pos x="393700" y="318210"/>
                </a:cxn>
                <a:cxn ang="0">
                  <a:pos x="357187" y="303890"/>
                </a:cxn>
                <a:cxn ang="0">
                  <a:pos x="320675" y="318210"/>
                </a:cxn>
                <a:cxn ang="0">
                  <a:pos x="306387" y="354804"/>
                </a:cxn>
                <a:cxn ang="0">
                  <a:pos x="106362" y="354804"/>
                </a:cxn>
                <a:cxn ang="0">
                  <a:pos x="122237" y="389807"/>
                </a:cxn>
                <a:cxn ang="0">
                  <a:pos x="157162" y="405718"/>
                </a:cxn>
                <a:cxn ang="0">
                  <a:pos x="193675" y="389807"/>
                </a:cxn>
                <a:cxn ang="0">
                  <a:pos x="207962" y="354804"/>
                </a:cxn>
                <a:cxn ang="0">
                  <a:pos x="193675" y="318210"/>
                </a:cxn>
                <a:cxn ang="0">
                  <a:pos x="157162" y="303890"/>
                </a:cxn>
                <a:cxn ang="0">
                  <a:pos x="122237" y="318210"/>
                </a:cxn>
                <a:cxn ang="0">
                  <a:pos x="106362" y="354804"/>
                </a:cxn>
                <a:cxn ang="0">
                  <a:pos x="106362" y="354804"/>
                </a:cxn>
                <a:cxn ang="0">
                  <a:pos x="106362" y="354804"/>
                </a:cxn>
              </a:cxnLst>
              <a:pathLst>
                <a:path w="445" h="447">
                  <a:moveTo>
                    <a:pt x="221" y="1"/>
                  </a:moveTo>
                  <a:cubicBezTo>
                    <a:pt x="251" y="0"/>
                    <a:pt x="280" y="6"/>
                    <a:pt x="307" y="17"/>
                  </a:cubicBezTo>
                  <a:cubicBezTo>
                    <a:pt x="334" y="29"/>
                    <a:pt x="358" y="45"/>
                    <a:pt x="378" y="64"/>
                  </a:cubicBezTo>
                  <a:cubicBezTo>
                    <a:pt x="398" y="84"/>
                    <a:pt x="415" y="107"/>
                    <a:pt x="426" y="134"/>
                  </a:cubicBezTo>
                  <a:cubicBezTo>
                    <a:pt x="438" y="161"/>
                    <a:pt x="444" y="189"/>
                    <a:pt x="445" y="220"/>
                  </a:cubicBezTo>
                  <a:cubicBezTo>
                    <a:pt x="445" y="249"/>
                    <a:pt x="440" y="276"/>
                    <a:pt x="430" y="302"/>
                  </a:cubicBezTo>
                  <a:cubicBezTo>
                    <a:pt x="419" y="327"/>
                    <a:pt x="405" y="350"/>
                    <a:pt x="387" y="370"/>
                  </a:cubicBezTo>
                  <a:cubicBezTo>
                    <a:pt x="368" y="389"/>
                    <a:pt x="347" y="406"/>
                    <a:pt x="322" y="418"/>
                  </a:cubicBezTo>
                  <a:cubicBezTo>
                    <a:pt x="297" y="431"/>
                    <a:pt x="271" y="439"/>
                    <a:pt x="242" y="442"/>
                  </a:cubicBezTo>
                  <a:cubicBezTo>
                    <a:pt x="235" y="443"/>
                    <a:pt x="227" y="444"/>
                    <a:pt x="218" y="445"/>
                  </a:cubicBezTo>
                  <a:cubicBezTo>
                    <a:pt x="210" y="445"/>
                    <a:pt x="200" y="446"/>
                    <a:pt x="190" y="446"/>
                  </a:cubicBezTo>
                  <a:cubicBezTo>
                    <a:pt x="180" y="447"/>
                    <a:pt x="169" y="447"/>
                    <a:pt x="156" y="446"/>
                  </a:cubicBezTo>
                  <a:cubicBezTo>
                    <a:pt x="143" y="446"/>
                    <a:pt x="129" y="445"/>
                    <a:pt x="113" y="443"/>
                  </a:cubicBezTo>
                  <a:cubicBezTo>
                    <a:pt x="78" y="440"/>
                    <a:pt x="52" y="435"/>
                    <a:pt x="35" y="430"/>
                  </a:cubicBezTo>
                  <a:cubicBezTo>
                    <a:pt x="18" y="425"/>
                    <a:pt x="11" y="422"/>
                    <a:pt x="15" y="421"/>
                  </a:cubicBezTo>
                  <a:cubicBezTo>
                    <a:pt x="33" y="418"/>
                    <a:pt x="48" y="413"/>
                    <a:pt x="61" y="406"/>
                  </a:cubicBezTo>
                  <a:cubicBezTo>
                    <a:pt x="67" y="403"/>
                    <a:pt x="70" y="397"/>
                    <a:pt x="69" y="390"/>
                  </a:cubicBezTo>
                  <a:cubicBezTo>
                    <a:pt x="68" y="384"/>
                    <a:pt x="65" y="377"/>
                    <a:pt x="59" y="371"/>
                  </a:cubicBezTo>
                  <a:cubicBezTo>
                    <a:pt x="42" y="352"/>
                    <a:pt x="28" y="330"/>
                    <a:pt x="18" y="305"/>
                  </a:cubicBezTo>
                  <a:cubicBezTo>
                    <a:pt x="7" y="280"/>
                    <a:pt x="1" y="253"/>
                    <a:pt x="1" y="224"/>
                  </a:cubicBezTo>
                  <a:cubicBezTo>
                    <a:pt x="0" y="193"/>
                    <a:pt x="6" y="165"/>
                    <a:pt x="17" y="138"/>
                  </a:cubicBezTo>
                  <a:cubicBezTo>
                    <a:pt x="29" y="111"/>
                    <a:pt x="44" y="87"/>
                    <a:pt x="64" y="67"/>
                  </a:cubicBezTo>
                  <a:cubicBezTo>
                    <a:pt x="84" y="47"/>
                    <a:pt x="107" y="31"/>
                    <a:pt x="134" y="19"/>
                  </a:cubicBezTo>
                  <a:cubicBezTo>
                    <a:pt x="161" y="7"/>
                    <a:pt x="190" y="1"/>
                    <a:pt x="221" y="1"/>
                  </a:cubicBezTo>
                  <a:close/>
                  <a:moveTo>
                    <a:pt x="319" y="223"/>
                  </a:moveTo>
                  <a:cubicBezTo>
                    <a:pt x="319" y="232"/>
                    <a:pt x="322" y="239"/>
                    <a:pt x="328" y="245"/>
                  </a:cubicBezTo>
                  <a:cubicBezTo>
                    <a:pt x="334" y="252"/>
                    <a:pt x="342" y="255"/>
                    <a:pt x="351" y="255"/>
                  </a:cubicBezTo>
                  <a:cubicBezTo>
                    <a:pt x="359" y="255"/>
                    <a:pt x="367" y="252"/>
                    <a:pt x="373" y="245"/>
                  </a:cubicBezTo>
                  <a:cubicBezTo>
                    <a:pt x="379" y="239"/>
                    <a:pt x="382" y="232"/>
                    <a:pt x="382" y="223"/>
                  </a:cubicBezTo>
                  <a:cubicBezTo>
                    <a:pt x="382" y="214"/>
                    <a:pt x="379" y="207"/>
                    <a:pt x="373" y="201"/>
                  </a:cubicBezTo>
                  <a:cubicBezTo>
                    <a:pt x="367" y="195"/>
                    <a:pt x="359" y="192"/>
                    <a:pt x="351" y="192"/>
                  </a:cubicBezTo>
                  <a:cubicBezTo>
                    <a:pt x="342" y="192"/>
                    <a:pt x="334" y="195"/>
                    <a:pt x="328" y="201"/>
                  </a:cubicBezTo>
                  <a:cubicBezTo>
                    <a:pt x="322" y="207"/>
                    <a:pt x="319" y="214"/>
                    <a:pt x="319" y="223"/>
                  </a:cubicBezTo>
                  <a:close/>
                  <a:moveTo>
                    <a:pt x="193" y="223"/>
                  </a:moveTo>
                  <a:cubicBezTo>
                    <a:pt x="193" y="232"/>
                    <a:pt x="196" y="239"/>
                    <a:pt x="202" y="246"/>
                  </a:cubicBezTo>
                  <a:cubicBezTo>
                    <a:pt x="208" y="252"/>
                    <a:pt x="216" y="255"/>
                    <a:pt x="225" y="255"/>
                  </a:cubicBezTo>
                  <a:cubicBezTo>
                    <a:pt x="234" y="255"/>
                    <a:pt x="242" y="252"/>
                    <a:pt x="248" y="246"/>
                  </a:cubicBezTo>
                  <a:cubicBezTo>
                    <a:pt x="254" y="239"/>
                    <a:pt x="257" y="232"/>
                    <a:pt x="257" y="223"/>
                  </a:cubicBezTo>
                  <a:cubicBezTo>
                    <a:pt x="257" y="214"/>
                    <a:pt x="254" y="206"/>
                    <a:pt x="248" y="200"/>
                  </a:cubicBezTo>
                  <a:cubicBezTo>
                    <a:pt x="242" y="194"/>
                    <a:pt x="234" y="191"/>
                    <a:pt x="225" y="191"/>
                  </a:cubicBezTo>
                  <a:cubicBezTo>
                    <a:pt x="216" y="191"/>
                    <a:pt x="208" y="194"/>
                    <a:pt x="202" y="200"/>
                  </a:cubicBezTo>
                  <a:cubicBezTo>
                    <a:pt x="196" y="206"/>
                    <a:pt x="193" y="214"/>
                    <a:pt x="193" y="223"/>
                  </a:cubicBezTo>
                  <a:close/>
                  <a:moveTo>
                    <a:pt x="67" y="223"/>
                  </a:moveTo>
                  <a:cubicBezTo>
                    <a:pt x="67" y="231"/>
                    <a:pt x="70" y="239"/>
                    <a:pt x="77" y="245"/>
                  </a:cubicBezTo>
                  <a:cubicBezTo>
                    <a:pt x="83" y="252"/>
                    <a:pt x="90" y="255"/>
                    <a:pt x="99" y="255"/>
                  </a:cubicBezTo>
                  <a:cubicBezTo>
                    <a:pt x="108" y="255"/>
                    <a:pt x="116" y="252"/>
                    <a:pt x="122" y="245"/>
                  </a:cubicBezTo>
                  <a:cubicBezTo>
                    <a:pt x="128" y="239"/>
                    <a:pt x="131" y="231"/>
                    <a:pt x="131" y="223"/>
                  </a:cubicBezTo>
                  <a:cubicBezTo>
                    <a:pt x="131" y="214"/>
                    <a:pt x="128" y="206"/>
                    <a:pt x="122" y="200"/>
                  </a:cubicBezTo>
                  <a:cubicBezTo>
                    <a:pt x="116" y="194"/>
                    <a:pt x="108" y="191"/>
                    <a:pt x="99" y="191"/>
                  </a:cubicBezTo>
                  <a:cubicBezTo>
                    <a:pt x="90" y="191"/>
                    <a:pt x="83" y="194"/>
                    <a:pt x="77" y="200"/>
                  </a:cubicBezTo>
                  <a:cubicBezTo>
                    <a:pt x="70" y="206"/>
                    <a:pt x="67" y="214"/>
                    <a:pt x="67" y="223"/>
                  </a:cubicBezTo>
                  <a:close/>
                  <a:moveTo>
                    <a:pt x="67" y="223"/>
                  </a:moveTo>
                  <a:cubicBezTo>
                    <a:pt x="67" y="223"/>
                    <a:pt x="67" y="223"/>
                    <a:pt x="67" y="223"/>
                  </a:cubicBezTo>
                </a:path>
              </a:pathLst>
            </a:custGeom>
            <a:solidFill>
              <a:srgbClr val="F1F1F1"/>
            </a:solidFill>
            <a:ln w="9525">
              <a:noFill/>
            </a:ln>
          </p:spPr>
          <p:txBody>
            <a:bodyPr/>
            <a:p>
              <a:endParaRPr lang="zh-CN" altLang="en-US"/>
            </a:p>
          </p:txBody>
        </p:sp>
      </p:grpSp>
      <p:sp>
        <p:nvSpPr>
          <p:cNvPr id="5" name="KSO_TEMPLATE" hidden="1"/>
          <p:cNvSpPr/>
          <p:nvPr>
            <p:custDataLst>
              <p:tags r:id="rId13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182" name="文本占位符 2"/>
          <p:cNvSpPr>
            <a:spLocks noGrp="1"/>
          </p:cNvSpPr>
          <p:nvPr>
            <p:ph type="body" idx="1" hasCustomPrompt="1"/>
          </p:nvPr>
        </p:nvSpPr>
        <p:spPr>
          <a:xfrm>
            <a:off x="1444953" y="4484436"/>
            <a:ext cx="5419185" cy="969586"/>
          </a:xfrm>
        </p:spPr>
        <p:txBody>
          <a:bodyPr anchor="t">
            <a:normAutofit/>
          </a:bodyPr>
          <a:lstStyle>
            <a:lvl1pPr marL="0" indent="0" algn="l">
              <a:buNone/>
              <a:defRPr sz="2000">
                <a:solidFill>
                  <a:schemeClr val="tx2">
                    <a:lumMod val="50000"/>
                  </a:schemeClr>
                </a:solidFill>
                <a:latin typeface="微软雅黑" panose="020B0503020204020204" charset="-122"/>
                <a:ea typeface="微软雅黑" panose="020B050302020402020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单击此处编辑副标题</a:t>
            </a:r>
            <a:endParaRPr lang="zh-CN" altLang="en-US" strike="noStrike" noProof="1" dirty="0"/>
          </a:p>
        </p:txBody>
      </p:sp>
      <p:sp>
        <p:nvSpPr>
          <p:cNvPr id="183" name="标题 1"/>
          <p:cNvSpPr>
            <a:spLocks noGrp="1"/>
          </p:cNvSpPr>
          <p:nvPr>
            <p:ph type="title" hasCustomPrompt="1"/>
          </p:nvPr>
        </p:nvSpPr>
        <p:spPr>
          <a:xfrm>
            <a:off x="1444953" y="3605757"/>
            <a:ext cx="5419185" cy="832642"/>
          </a:xfrm>
        </p:spPr>
        <p:txBody>
          <a:bodyPr anchor="b">
            <a:normAutofit/>
          </a:bodyPr>
          <a:lstStyle>
            <a:lvl1pPr algn="l">
              <a:defRPr sz="4000" b="1">
                <a:solidFill>
                  <a:schemeClr val="tx2">
                    <a:lumMod val="50000"/>
                  </a:schemeClr>
                </a:solidFill>
                <a:latin typeface="微软雅黑" panose="020B0503020204020204" charset="-122"/>
                <a:ea typeface="微软雅黑" panose="020B0503020204020204" charset="-122"/>
              </a:defRPr>
            </a:lvl1pPr>
          </a:lstStyle>
          <a:p>
            <a:pPr fontAlgn="auto"/>
            <a:r>
              <a:rPr lang="zh-CN" altLang="en-US" strike="noStrike" noProof="1" dirty="0"/>
              <a:t>单击此处编辑标题</a:t>
            </a:r>
            <a:endParaRPr lang="zh-CN" altLang="en-US" strike="noStrike" noProof="1" dirty="0"/>
          </a:p>
        </p:txBody>
      </p:sp>
      <p:sp>
        <p:nvSpPr>
          <p:cNvPr id="3" name="日期占位符 2"/>
          <p:cNvSpPr>
            <a:spLocks noGrp="1"/>
          </p:cNvSpPr>
          <p:nvPr>
            <p:ph type="dt" sz="half" idx="10"/>
            <p:custDataLst>
              <p:tags r:id="rId135"/>
            </p:custDataLst>
          </p:nvPr>
        </p:nvSpPr>
        <p:spPr>
          <a:xfrm>
            <a:off x="879475" y="6350000"/>
            <a:ext cx="2700338" cy="315913"/>
          </a:xfrm>
          <a:prstGeom prst="rect">
            <a:avLst/>
          </a:prstGeom>
        </p:spPr>
        <p:txBody>
          <a:bodyPr vert="horz" lIns="91440" tIns="45720" rIns="91440" bIns="46800" rtlCol="0" anchor="ctr">
            <a:normAutofit/>
          </a:bodyPr>
          <a:lstStyle>
            <a:lvl1pPr>
              <a:defRPr>
                <a:latin typeface="微软雅黑" panose="020B0503020204020204" charset="-122"/>
                <a:ea typeface="微软雅黑" panose="020B0503020204020204" charset="-122"/>
              </a:defRPr>
            </a:lvl1p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
        <p:nvSpPr>
          <p:cNvPr id="4" name="页脚占位符 3"/>
          <p:cNvSpPr>
            <a:spLocks noGrp="1"/>
          </p:cNvSpPr>
          <p:nvPr>
            <p:ph type="ftr" sz="quarter" idx="11"/>
            <p:custDataLst>
              <p:tags r:id="rId136"/>
            </p:custDataLst>
          </p:nvPr>
        </p:nvSpPr>
        <p:spPr>
          <a:xfrm>
            <a:off x="4116388" y="6350000"/>
            <a:ext cx="3959225" cy="315913"/>
          </a:xfrm>
          <a:prstGeom prst="rect">
            <a:avLst/>
          </a:prstGeom>
        </p:spPr>
        <p:txBody>
          <a:bodyPr vert="horz" lIns="91440" tIns="45720" rIns="91440" bIns="46800" rtlCol="0" anchor="ctr">
            <a:normAutofit/>
          </a:bodyPr>
          <a:lstStyle>
            <a:lvl1pPr>
              <a:defRPr>
                <a:latin typeface="微软雅黑" panose="020B0503020204020204" charset="-122"/>
                <a:ea typeface="微软雅黑" panose="020B0503020204020204" charset="-122"/>
              </a:defRPr>
            </a:lvl1pPr>
          </a:lstStyle>
          <a:p>
            <a:pPr fontAlgn="auto"/>
            <a:endParaRPr lang="zh-CN" altLang="en-US" strike="noStrike" noProof="1" dirty="0"/>
          </a:p>
        </p:txBody>
      </p:sp>
      <p:sp>
        <p:nvSpPr>
          <p:cNvPr id="8" name="灯片编号占位符 7"/>
          <p:cNvSpPr>
            <a:spLocks noGrp="1"/>
          </p:cNvSpPr>
          <p:nvPr>
            <p:ph type="sldNum" sz="quarter" idx="12"/>
            <p:custDataLst>
              <p:tags r:id="rId137"/>
            </p:custDataLst>
          </p:nvPr>
        </p:nvSpPr>
        <p:spPr>
          <a:xfrm>
            <a:off x="8610600" y="6350000"/>
            <a:ext cx="2700338" cy="315913"/>
          </a:xfrm>
          <a:prstGeom prst="rect">
            <a:avLst/>
          </a:prstGeom>
        </p:spPr>
        <p:txBody>
          <a:bodyPr vert="horz" lIns="91440" tIns="45720" rIns="91440" bIns="46800" rtlCol="0" anchor="ctr">
            <a:normAutofit/>
          </a:bodyPr>
          <a:lstStyle>
            <a:lvl1pPr>
              <a:defRPr>
                <a:latin typeface="微软雅黑" panose="020B0503020204020204" charset="-122"/>
                <a:ea typeface="微软雅黑" panose="020B0503020204020204" charset="-122"/>
              </a:defRPr>
            </a:lvl1p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normAutofit/>
          </a:bodyPr>
          <a:lstStyle>
            <a:lvl1pPr>
              <a:defRPr sz="4000">
                <a:solidFill>
                  <a:schemeClr val="tx1">
                    <a:lumMod val="75000"/>
                    <a:lumOff val="25000"/>
                  </a:schemeClr>
                </a:solidFill>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sz="half" idx="1"/>
          </p:nvPr>
        </p:nvSpPr>
        <p:spPr>
          <a:xfrm>
            <a:off x="874712" y="1854200"/>
            <a:ext cx="5112000" cy="432117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6198600" y="1854200"/>
            <a:ext cx="5112000" cy="432117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6800" rtlCol="0" anchor="ctr">
            <a:normAutofit/>
          </a:body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6800" rtlCol="0" anchor="ctr">
            <a:normAutofit/>
          </a:bodyPr>
          <a:lstStyle/>
          <a:p>
            <a:pPr fontAlgn="auto"/>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6800" rtlCol="0" anchor="ctr">
            <a:normAutofit/>
          </a:body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10"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 name="标题 1"/>
          <p:cNvSpPr>
            <a:spLocks noGrp="1"/>
          </p:cNvSpPr>
          <p:nvPr>
            <p:ph type="title"/>
          </p:nvPr>
        </p:nvSpPr>
        <p:spPr>
          <a:xfrm>
            <a:off x="874800" y="334800"/>
            <a:ext cx="10440000" cy="1368000"/>
          </a:xfrm>
        </p:spPr>
        <p:txBody>
          <a:bodyPr>
            <a:normAutofit/>
          </a:bodyPr>
          <a:lstStyle>
            <a:lvl1pPr>
              <a:defRPr sz="4000">
                <a:solidFill>
                  <a:schemeClr val="tx1">
                    <a:lumMod val="75000"/>
                    <a:lumOff val="25000"/>
                  </a:schemeClr>
                </a:solidFill>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874713" y="1854298"/>
            <a:ext cx="5112000" cy="7200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874712" y="2716271"/>
            <a:ext cx="5112000" cy="3456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p:nvPr>
        </p:nvSpPr>
        <p:spPr>
          <a:xfrm>
            <a:off x="6195764" y="1854298"/>
            <a:ext cx="5112000" cy="7200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6" name="内容占位符 5"/>
          <p:cNvSpPr>
            <a:spLocks noGrp="1"/>
          </p:cNvSpPr>
          <p:nvPr>
            <p:ph sz="quarter" idx="4"/>
          </p:nvPr>
        </p:nvSpPr>
        <p:spPr>
          <a:xfrm>
            <a:off x="6195760" y="2716271"/>
            <a:ext cx="5112001" cy="3456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6800" rtlCol="0" anchor="ctr">
            <a:normAutofit/>
          </a:body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8" name="页脚占位符 7"/>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6800" rtlCol="0" anchor="ctr">
            <a:normAutofit/>
          </a:bodyPr>
          <a:lstStyle/>
          <a:p>
            <a:pPr fontAlgn="auto"/>
            <a:endParaRPr lang="zh-CN" altLang="en-US" strike="noStrike" noProof="1"/>
          </a:p>
        </p:txBody>
      </p:sp>
      <p:sp>
        <p:nvSpPr>
          <p:cNvPr id="9" name="灯片编号占位符 8"/>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6800" rtlCol="0" anchor="ctr">
            <a:normAutofit/>
          </a:body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6"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normAutofit/>
          </a:bodyPr>
          <a:lstStyle>
            <a:lvl1pPr>
              <a:defRPr sz="4000">
                <a:solidFill>
                  <a:schemeClr val="tx1">
                    <a:lumMod val="75000"/>
                    <a:lumOff val="25000"/>
                  </a:schemeClr>
                </a:solidFill>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6800" rtlCol="0" anchor="ctr">
            <a:normAutofit/>
          </a:body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680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6800" rtlCol="0" anchor="ctr">
            <a:normAutofit/>
          </a:body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5"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 name="日期占位符 1"/>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6800" rtlCol="0" anchor="ctr">
            <a:normAutofit/>
          </a:body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3" name="页脚占位符 2"/>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6800" rtlCol="0" anchor="ctr">
            <a:normAutofit/>
          </a:bodyPr>
          <a:lstStyle/>
          <a:p>
            <a:pPr fontAlgn="auto"/>
            <a:endParaRPr lang="zh-CN" altLang="en-US" strike="noStrike" noProof="1"/>
          </a:p>
        </p:txBody>
      </p:sp>
      <p:sp>
        <p:nvSpPr>
          <p:cNvPr id="4" name="灯片编号占位符 3"/>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6800" rtlCol="0" anchor="ctr">
            <a:normAutofit/>
          </a:body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 name="标题 1"/>
          <p:cNvSpPr>
            <a:spLocks noGrp="1"/>
          </p:cNvSpPr>
          <p:nvPr>
            <p:ph type="title"/>
          </p:nvPr>
        </p:nvSpPr>
        <p:spPr>
          <a:xfrm>
            <a:off x="874800" y="334800"/>
            <a:ext cx="4176000" cy="1620000"/>
          </a:xfrm>
        </p:spPr>
        <p:txBody>
          <a:bodyPr anchor="t" anchorCtr="0">
            <a:normAutofit/>
          </a:bodyPr>
          <a:lstStyle>
            <a:lvl1pPr>
              <a:defRPr sz="4000">
                <a:solidFill>
                  <a:schemeClr val="tx1">
                    <a:lumMod val="75000"/>
                    <a:lumOff val="25000"/>
                  </a:schemeClr>
                </a:solidFill>
              </a:defRPr>
            </a:lvl1pPr>
          </a:lstStyle>
          <a:p>
            <a:pPr fontAlgn="auto"/>
            <a:r>
              <a:rPr lang="zh-CN" altLang="en-US" strike="noStrike" noProof="1" dirty="0"/>
              <a:t>单击此处编辑母版标题样式</a:t>
            </a:r>
            <a:endParaRPr lang="zh-CN" altLang="en-US" strike="noStrike" noProof="1" dirty="0"/>
          </a:p>
        </p:txBody>
      </p:sp>
      <p:sp>
        <p:nvSpPr>
          <p:cNvPr id="3" name="图片占位符 2"/>
          <p:cNvSpPr>
            <a:spLocks noGrp="1" noChangeAspect="1"/>
          </p:cNvSpPr>
          <p:nvPr>
            <p:ph type="pic" idx="1"/>
          </p:nvPr>
        </p:nvSpPr>
        <p:spPr>
          <a:xfrm>
            <a:off x="5193525" y="334800"/>
            <a:ext cx="6120000" cy="5832000"/>
          </a:xfrm>
        </p:spPr>
        <p:txBody>
          <a:bodyPr/>
          <a:lstStyle>
            <a:lvl1pPr marL="0" indent="0">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dirty="0"/>
          </a:p>
        </p:txBody>
      </p:sp>
      <p:sp>
        <p:nvSpPr>
          <p:cNvPr id="4" name="文本占位符 3"/>
          <p:cNvSpPr>
            <a:spLocks noGrp="1"/>
          </p:cNvSpPr>
          <p:nvPr>
            <p:ph type="body" sz="half" idx="2"/>
          </p:nvPr>
        </p:nvSpPr>
        <p:spPr>
          <a:xfrm>
            <a:off x="874800" y="2111473"/>
            <a:ext cx="4176000" cy="4053600"/>
          </a:xfrm>
        </p:spPr>
        <p:txBody>
          <a:bodyPr>
            <a:normAutofit/>
          </a:bodyPr>
          <a:lstStyle>
            <a:lvl1pPr marL="0" indent="0">
              <a:buNone/>
              <a:defRPr sz="18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dirty="0"/>
              <a:t>单击此处编辑母版文本样式</a:t>
            </a:r>
            <a:endParaRPr lang="zh-CN" altLang="en-US" strike="noStrike" noProof="1" dirty="0"/>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6800" rtlCol="0" anchor="ctr">
            <a:normAutofit/>
          </a:bodyPr>
          <a:lstStyle/>
          <a:p>
            <a:pPr fontAlgn="auto"/>
            <a:fld id="{9EFD9D74-47D9-4702-A33C-335B63B48DBF}"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6800" rtlCol="0" anchor="ctr">
            <a:normAutofit/>
          </a:bodyPr>
          <a:lstStyle/>
          <a:p>
            <a:pPr fontAlgn="auto"/>
            <a:endParaRPr lang="zh-CN" altLang="en-US" strike="noStrike" noProof="1" dirty="0"/>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6800" rtlCol="0" anchor="ctr">
            <a:normAutofit/>
          </a:bodyPr>
          <a:lstStyle/>
          <a:p>
            <a:pPr fontAlgn="auto"/>
            <a:fld id="{FABC47A4-756D-490B-A52F-7D9E2C9FC05F}"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 name="竖排标题 1"/>
          <p:cNvSpPr>
            <a:spLocks noGrp="1"/>
          </p:cNvSpPr>
          <p:nvPr>
            <p:ph type="title" orient="vert"/>
          </p:nvPr>
        </p:nvSpPr>
        <p:spPr>
          <a:xfrm>
            <a:off x="9795909" y="333375"/>
            <a:ext cx="1512000" cy="5832000"/>
          </a:xfrm>
        </p:spPr>
        <p:txBody>
          <a:bodyPr vert="eaVert">
            <a:normAutofit/>
          </a:bodyPr>
          <a:lstStyle>
            <a:lvl1pPr>
              <a:defRPr sz="3600">
                <a:solidFill>
                  <a:schemeClr val="tx1">
                    <a:lumMod val="75000"/>
                    <a:lumOff val="25000"/>
                  </a:schemeClr>
                </a:solidFill>
              </a:defRPr>
            </a:lvl1pPr>
          </a:lstStyle>
          <a:p>
            <a:pPr fontAlgn="auto"/>
            <a:r>
              <a:rPr lang="zh-CN" altLang="en-US" strike="noStrike" noProof="1" dirty="0"/>
              <a:t>单击此处编辑母版标题样式</a:t>
            </a:r>
            <a:endParaRPr lang="zh-CN" altLang="en-US" strike="noStrike" noProof="1" dirty="0"/>
          </a:p>
        </p:txBody>
      </p:sp>
      <p:sp>
        <p:nvSpPr>
          <p:cNvPr id="3" name="竖排文字占位符 2"/>
          <p:cNvSpPr>
            <a:spLocks noGrp="1"/>
          </p:cNvSpPr>
          <p:nvPr>
            <p:ph type="body" orient="vert" idx="1"/>
          </p:nvPr>
        </p:nvSpPr>
        <p:spPr>
          <a:xfrm>
            <a:off x="874800" y="334800"/>
            <a:ext cx="8784000" cy="5832000"/>
          </a:xfrm>
        </p:spPr>
        <p:txBody>
          <a:bodyPr vert="eaVert"/>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6800" rtlCol="0" anchor="ctr">
            <a:normAutofit/>
          </a:body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6800" rtlCol="0" anchor="ctr">
            <a:normAutofit/>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6800" rtlCol="0" anchor="ctr">
            <a:normAutofit/>
          </a:body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573.xml"/><Relationship Id="rId17" Type="http://schemas.openxmlformats.org/officeDocument/2006/relationships/tags" Target="../tags/tag572.xml"/><Relationship Id="rId16" Type="http://schemas.openxmlformats.org/officeDocument/2006/relationships/tags" Target="../tags/tag571.xml"/><Relationship Id="rId15" Type="http://schemas.openxmlformats.org/officeDocument/2006/relationships/tags" Target="../tags/tag570.xml"/><Relationship Id="rId14" Type="http://schemas.openxmlformats.org/officeDocument/2006/relationships/tags" Target="../tags/tag569.xml"/><Relationship Id="rId13" Type="http://schemas.openxmlformats.org/officeDocument/2006/relationships/tags" Target="../tags/tag568.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custDataLst>
              <p:tags r:id="rId13"/>
            </p:custDataLst>
          </p:nvPr>
        </p:nvSpPr>
        <p:spPr>
          <a:xfrm>
            <a:off x="876300" y="333375"/>
            <a:ext cx="10439400" cy="1366838"/>
          </a:xfrm>
          <a:prstGeom prst="rect">
            <a:avLst/>
          </a:prstGeom>
          <a:noFill/>
          <a:ln w="9525">
            <a:noFill/>
          </a:ln>
        </p:spPr>
        <p:txBody>
          <a:bodyPr vert="horz" lIns="91440" tIns="45720" rIns="91440" bIns="46800" anchor="b"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14"/>
            </p:custDataLst>
          </p:nvPr>
        </p:nvSpPr>
        <p:spPr>
          <a:xfrm>
            <a:off x="876300" y="1854200"/>
            <a:ext cx="10439400" cy="4319588"/>
          </a:xfrm>
          <a:prstGeom prst="rect">
            <a:avLst/>
          </a:prstGeom>
          <a:noFill/>
          <a:ln w="9525">
            <a:noFill/>
          </a:ln>
        </p:spPr>
        <p:txBody>
          <a:bodyPr vert="horz" lIns="91440" tIns="45720" rIns="91440" bIns="46800" anchor="t" anchorCtr="0"/>
          <a:p>
            <a:pPr lvl="0" indent="-22860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6800" rtlCol="0" anchor="ctr">
            <a:normAutofit/>
          </a:bodyPr>
          <a:lstStyle>
            <a:lvl1pPr algn="l">
              <a:lnSpc>
                <a:spcPct val="120000"/>
              </a:lnSpc>
              <a:defRPr sz="1200">
                <a:solidFill>
                  <a:schemeClr val="tx1">
                    <a:tint val="75000"/>
                  </a:schemeClr>
                </a:solidFill>
                <a:latin typeface="微软雅黑" panose="020B0503020204020204" charset="-122"/>
                <a:ea typeface="微软雅黑" panose="020B0503020204020204" charset="-122"/>
              </a:defRPr>
            </a:lvl1pPr>
          </a:lstStyle>
          <a:p>
            <a:pPr fontAlgn="auto"/>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6800" rtlCol="0" anchor="ctr">
            <a:normAutofit/>
          </a:bodyPr>
          <a:lstStyle>
            <a:lvl1pPr algn="ctr">
              <a:lnSpc>
                <a:spcPct val="120000"/>
              </a:lnSpc>
              <a:defRPr sz="1200">
                <a:solidFill>
                  <a:schemeClr val="tx1">
                    <a:tint val="75000"/>
                  </a:schemeClr>
                </a:solidFill>
                <a:latin typeface="微软雅黑" panose="020B0503020204020204" charset="-122"/>
                <a:ea typeface="微软雅黑" panose="020B0503020204020204" charset="-122"/>
              </a:defRPr>
            </a:lvl1pPr>
          </a:lstStyle>
          <a:p>
            <a:pPr fontAlgn="auto"/>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6800" rtlCol="0" anchor="ctr">
            <a:normAutofit/>
          </a:bodyPr>
          <a:lstStyle>
            <a:lvl1pPr algn="r">
              <a:lnSpc>
                <a:spcPct val="120000"/>
              </a:lnSpc>
              <a:defRPr sz="1200">
                <a:solidFill>
                  <a:schemeClr val="tx1">
                    <a:tint val="75000"/>
                  </a:schemeClr>
                </a:solidFill>
                <a:latin typeface="微软雅黑" panose="020B0503020204020204" charset="-122"/>
                <a:ea typeface="微软雅黑" panose="020B0503020204020204" charset="-122"/>
              </a:defRPr>
            </a:lvl1pPr>
          </a:lstStyle>
          <a:p>
            <a:pPr fontAlgn="auto"/>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120000"/>
        </a:lnSpc>
        <a:spcBef>
          <a:spcPct val="0"/>
        </a:spcBef>
        <a:buNone/>
        <a:defRPr sz="4000" kern="1200">
          <a:solidFill>
            <a:schemeClr val="tx1">
              <a:lumMod val="85000"/>
              <a:lumOff val="15000"/>
            </a:schemeClr>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85000"/>
              <a:lumOff val="15000"/>
            </a:schemeClr>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85000"/>
              <a:lumOff val="15000"/>
            </a:schemeClr>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85000"/>
              <a:lumOff val="15000"/>
            </a:schemeClr>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85000"/>
              <a:lumOff val="15000"/>
            </a:schemeClr>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85000"/>
              <a:lumOff val="15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575.xml"/><Relationship Id="rId1" Type="http://schemas.openxmlformats.org/officeDocument/2006/relationships/tags" Target="../tags/tag574.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86.xml"/><Relationship Id="rId2" Type="http://schemas.openxmlformats.org/officeDocument/2006/relationships/image" Target="../media/image11.jpe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87.xml"/><Relationship Id="rId2" Type="http://schemas.openxmlformats.org/officeDocument/2006/relationships/image" Target="../media/image7.pn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88.xml"/><Relationship Id="rId2" Type="http://schemas.openxmlformats.org/officeDocument/2006/relationships/image" Target="../media/image14.jpeg"/><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89.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0.jpeg"/><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90.xml"/><Relationship Id="rId3" Type="http://schemas.openxmlformats.org/officeDocument/2006/relationships/image" Target="../media/image12.jpeg"/><Relationship Id="rId2" Type="http://schemas.openxmlformats.org/officeDocument/2006/relationships/image" Target="../media/image18.jpeg"/><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tags" Target="../tags/tag591.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tags" Target="../tags/tag59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2.xml"/><Relationship Id="rId6" Type="http://schemas.openxmlformats.org/officeDocument/2006/relationships/tags" Target="../tags/tag593.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2.xml"/><Relationship Id="rId3" Type="http://schemas.openxmlformats.org/officeDocument/2006/relationships/tags" Target="../tags/tag594.xml"/><Relationship Id="rId2" Type="http://schemas.openxmlformats.org/officeDocument/2006/relationships/image" Target="../media/image23.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tags" Target="../tags/tag59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6.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78.xml"/><Relationship Id="rId4" Type="http://schemas.openxmlformats.org/officeDocument/2006/relationships/image" Target="../media/image1.png"/><Relationship Id="rId3" Type="http://schemas.openxmlformats.org/officeDocument/2006/relationships/tags" Target="../tags/tag577.xml"/><Relationship Id="rId2" Type="http://schemas.microsoft.com/office/2007/relationships/media" Target="file:///C:\Users\Administrator\Desktop\WeChat_20230406085439.mp4" TargetMode="External"/><Relationship Id="rId1" Type="http://schemas.openxmlformats.org/officeDocument/2006/relationships/video" Target="file:///C:\Users\Administrator\Desktop\WeChat_20230406085439.mp4" TargetMode="Externa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80.xml"/><Relationship Id="rId2" Type="http://schemas.openxmlformats.org/officeDocument/2006/relationships/image" Target="../media/image2.png"/><Relationship Id="rId1" Type="http://schemas.openxmlformats.org/officeDocument/2006/relationships/tags" Target="../tags/tag57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82.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83.xml"/><Relationship Id="rId2" Type="http://schemas.openxmlformats.org/officeDocument/2006/relationships/image" Target="../media/image7.pn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84.xml"/><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85.xml"/><Relationship Id="rId2" Type="http://schemas.openxmlformats.org/officeDocument/2006/relationships/image" Target="../media/image7.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 name="标题 1104"/>
          <p:cNvSpPr>
            <a:spLocks noGrp="1"/>
          </p:cNvSpPr>
          <p:nvPr>
            <p:ph type="ctrTitle" hasCustomPrompt="1"/>
            <p:custDataLst>
              <p:tags r:id="rId1"/>
            </p:custDataLst>
          </p:nvPr>
        </p:nvSpPr>
        <p:spPr>
          <a:xfrm>
            <a:off x="1276350" y="1898650"/>
            <a:ext cx="4021138" cy="1227138"/>
          </a:xfrm>
        </p:spPr>
        <p:txBody>
          <a:bodyPr anchor="b" anchorCtr="0">
            <a:normAutofit/>
          </a:bodyPr>
          <a:lstStyle/>
          <a:p>
            <a:pPr marL="0" marR="0" indent="0" algn="l" defTabSz="914400" rtl="0" eaLnBrk="1" fontAlgn="auto" latinLnBrk="0" hangingPunct="1">
              <a:lnSpc>
                <a:spcPct val="120000"/>
              </a:lnSpc>
              <a:spcBef>
                <a:spcPct val="0"/>
              </a:spcBef>
              <a:spcAft>
                <a:spcPct val="0"/>
              </a:spcAft>
              <a:buClrTx/>
              <a:buSzTx/>
              <a:buFontTx/>
              <a:buNone/>
            </a:pPr>
            <a:r>
              <a:rPr kumimoji="0" lang="zh-CN" altLang="en-US" sz="6000" b="1" i="0" u="none" strike="noStrike" kern="1200" cap="none" spc="0" normalizeH="0" baseline="0" noProof="1" dirty="0">
                <a:solidFill>
                  <a:srgbClr val="FFFFFF"/>
                </a:solidFill>
                <a:effectLst>
                  <a:outerShdw blurRad="38100" dist="38100" dir="2700000" algn="tl">
                    <a:srgbClr val="000000">
                      <a:alpha val="43137"/>
                    </a:srgbClr>
                  </a:outerShdw>
                </a:effectLst>
                <a:latin typeface="黑体" panose="02010609060101010101" charset="-122"/>
                <a:ea typeface="黑体" panose="02010609060101010101" charset="-122"/>
                <a:cs typeface="+mj-cs"/>
              </a:rPr>
              <a:t>认识计算机</a:t>
            </a:r>
            <a:endParaRPr kumimoji="0" lang="zh-CN" altLang="en-US" sz="6000" b="1" i="0" u="none" strike="noStrike" kern="1200" cap="none" spc="0" normalizeH="0" baseline="0" noProof="1" dirty="0">
              <a:solidFill>
                <a:srgbClr val="FFFFFF"/>
              </a:solidFill>
              <a:effectLst>
                <a:outerShdw blurRad="38100" dist="38100" dir="2700000" algn="tl">
                  <a:srgbClr val="000000">
                    <a:alpha val="43137"/>
                  </a:srgbClr>
                </a:outerShdw>
              </a:effectLst>
              <a:latin typeface="黑体" panose="02010609060101010101" charset="-122"/>
              <a:ea typeface="黑体" panose="02010609060101010101" charset="-122"/>
              <a:cs typeface="+mj-cs"/>
            </a:endParaRPr>
          </a:p>
        </p:txBody>
      </p:sp>
      <p:sp>
        <p:nvSpPr>
          <p:cNvPr id="4" name="副标题 3"/>
          <p:cNvSpPr>
            <a:spLocks noGrp="1"/>
          </p:cNvSpPr>
          <p:nvPr/>
        </p:nvSpPr>
        <p:spPr>
          <a:xfrm>
            <a:off x="47625" y="6000750"/>
            <a:ext cx="3832225" cy="371475"/>
          </a:xfrm>
          <a:prstGeom prst="rect">
            <a:avLst/>
          </a:prstGeom>
          <a:noFill/>
          <a:ln w="9525">
            <a:noFill/>
            <a:miter/>
          </a:ln>
        </p:spPr>
        <p:txBody>
          <a:bodyPr vert="horz" lIns="121920" tIns="60960" rIns="121920" bIns="60960" rtlCol="0" anchor="t">
            <a:normAutofit fontScale="90000" lnSpcReduction="20000"/>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zh-CN" sz="20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mn-cs"/>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文本框 5"/>
          <p:cNvSpPr txBox="1"/>
          <p:nvPr/>
        </p:nvSpPr>
        <p:spPr>
          <a:xfrm>
            <a:off x="1130300" y="2099310"/>
            <a:ext cx="1402077" cy="583565"/>
          </a:xfrm>
          <a:prstGeom prst="rect">
            <a:avLst/>
          </a:prstGeom>
          <a:noFill/>
        </p:spPr>
        <p:txBody>
          <a:bodyPr wrap="none" rtlCol="0">
            <a:spAutoFit/>
            <a:scene3d>
              <a:camera prst="orthographicFront"/>
              <a:lightRig rig="threePt" dir="t"/>
            </a:scene3d>
          </a:bodyPr>
          <a:p>
            <a:pPr fontAlgn="auto"/>
            <a:r>
              <a:rPr lang="zh-CN" altLang="en-US" sz="3200" noProof="1">
                <a:effectLst>
                  <a:outerShdw blurRad="38100" dist="19050" dir="2700000" algn="tl" rotWithShape="0">
                    <a:schemeClr val="dk1">
                      <a:alpha val="40000"/>
                    </a:schemeClr>
                  </a:outerShdw>
                </a:effectLst>
                <a:latin typeface="+mn-lt"/>
                <a:ea typeface="+mn-ea"/>
                <a:cs typeface="+mn-cs"/>
              </a:rPr>
              <a:t>键盘：</a:t>
            </a:r>
            <a:endParaRPr lang="zh-CN" altLang="en-US" sz="3200" noProof="1">
              <a:effectLst>
                <a:outerShdw blurRad="38100" dist="19050" dir="2700000" algn="tl" rotWithShape="0">
                  <a:schemeClr val="dk1">
                    <a:alpha val="40000"/>
                  </a:schemeClr>
                </a:outerShdw>
              </a:effectLst>
            </a:endParaRPr>
          </a:p>
        </p:txBody>
      </p:sp>
      <p:sp>
        <p:nvSpPr>
          <p:cNvPr id="14" name="文本框 13"/>
          <p:cNvSpPr txBox="1"/>
          <p:nvPr/>
        </p:nvSpPr>
        <p:spPr>
          <a:xfrm>
            <a:off x="1130300" y="2877819"/>
            <a:ext cx="6861175" cy="2030095"/>
          </a:xfrm>
          <a:prstGeom prst="rect">
            <a:avLst/>
          </a:prstGeom>
          <a:noFill/>
        </p:spPr>
        <p:txBody>
          <a:bodyPr wrap="square" rtlCol="0">
            <a:spAutoFit/>
            <a:scene3d>
              <a:camera prst="orthographicFront"/>
              <a:lightRig rig="threePt" dir="t"/>
            </a:scene3d>
          </a:bodyPr>
          <a:p>
            <a:pPr fontAlgn="auto">
              <a:lnSpc>
                <a:spcPct val="150000"/>
              </a:lnSpc>
            </a:pPr>
            <a:r>
              <a:rPr lang="zh-CN" altLang="en-US" sz="2800" noProof="1">
                <a:effectLst>
                  <a:outerShdw blurRad="38100" dist="19050" dir="2700000" algn="tl" rotWithShape="0">
                    <a:schemeClr val="dk1">
                      <a:alpha val="40000"/>
                    </a:schemeClr>
                  </a:outerShdw>
                </a:effectLst>
                <a:latin typeface="+mn-lt"/>
                <a:ea typeface="+mn-ea"/>
                <a:cs typeface="+mn-cs"/>
                <a:sym typeface="+mn-ea"/>
              </a:rPr>
              <a:t>　　通过键盘可以将英文字母、数字、标点符号等输入到计算机中，从而向计算机发出命令、输入数据等。</a:t>
            </a:r>
            <a:endParaRPr lang="zh-CN" altLang="en-US" sz="2800" noProof="1">
              <a:effectLst>
                <a:outerShdw blurRad="38100" dist="19050" dir="2700000" algn="tl" rotWithShape="0">
                  <a:schemeClr val="dk1">
                    <a:alpha val="40000"/>
                  </a:schemeClr>
                </a:outerShdw>
              </a:effectLst>
            </a:endParaRPr>
          </a:p>
        </p:txBody>
      </p:sp>
      <p:pic>
        <p:nvPicPr>
          <p:cNvPr id="20484" name="图片 9"/>
          <p:cNvPicPr>
            <a:picLocks noChangeAspect="1"/>
          </p:cNvPicPr>
          <p:nvPr/>
        </p:nvPicPr>
        <p:blipFill>
          <a:blip r:embed="rId1">
            <a:clrChange>
              <a:clrFrom>
                <a:srgbClr val="FFFFFF"/>
              </a:clrFrom>
              <a:clrTo>
                <a:srgbClr val="FFFFFF">
                  <a:alpha val="0"/>
                </a:srgbClr>
              </a:clrTo>
            </a:clrChange>
          </a:blip>
          <a:stretch>
            <a:fillRect/>
          </a:stretch>
        </p:blipFill>
        <p:spPr>
          <a:xfrm>
            <a:off x="88900" y="190500"/>
            <a:ext cx="1914525" cy="1419225"/>
          </a:xfrm>
          <a:prstGeom prst="rect">
            <a:avLst/>
          </a:prstGeom>
          <a:noFill/>
          <a:ln w="9525">
            <a:noFill/>
          </a:ln>
        </p:spPr>
      </p:pic>
      <p:sp>
        <p:nvSpPr>
          <p:cNvPr id="11" name="矩形 10"/>
          <p:cNvSpPr/>
          <p:nvPr/>
        </p:nvSpPr>
        <p:spPr>
          <a:xfrm>
            <a:off x="1459865" y="642619"/>
            <a:ext cx="3218180" cy="829945"/>
          </a:xfrm>
          <a:prstGeom prst="rect">
            <a:avLst/>
          </a:prstGeom>
          <a:noFill/>
          <a:ln>
            <a:noFill/>
          </a:ln>
        </p:spPr>
        <p:txBody>
          <a:bodyPr wrap="square" rtlCol="0" anchor="t">
            <a:spAutoFit/>
            <a:scene3d>
              <a:camera prst="orthographicFront"/>
              <a:lightRig rig="threePt" dir="t"/>
            </a:scene3d>
          </a:bodyPr>
          <a:p>
            <a:pPr algn="ctr" fontAlgn="auto"/>
            <a:r>
              <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知识屋</a:t>
            </a:r>
            <a:endPar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5" name="矩形 14"/>
          <p:cNvSpPr/>
          <p:nvPr/>
        </p:nvSpPr>
        <p:spPr>
          <a:xfrm>
            <a:off x="138113" y="136525"/>
            <a:ext cx="11915775" cy="6584950"/>
          </a:xfrm>
          <a:prstGeom prst="rect">
            <a:avLst/>
          </a:prstGeom>
          <a:noFill/>
          <a:ln w="288925"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pic>
        <p:nvPicPr>
          <p:cNvPr id="20487" name="图片 2" descr="键盘1"/>
          <p:cNvPicPr>
            <a:picLocks noChangeAspect="1"/>
          </p:cNvPicPr>
          <p:nvPr/>
        </p:nvPicPr>
        <p:blipFill>
          <a:blip r:embed="rId2"/>
          <a:stretch>
            <a:fillRect/>
          </a:stretch>
        </p:blipFill>
        <p:spPr>
          <a:xfrm>
            <a:off x="8232775" y="2997200"/>
            <a:ext cx="2908300" cy="1693863"/>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文本框 5"/>
          <p:cNvSpPr txBox="1"/>
          <p:nvPr/>
        </p:nvSpPr>
        <p:spPr>
          <a:xfrm>
            <a:off x="1130300" y="2099310"/>
            <a:ext cx="1402077" cy="583565"/>
          </a:xfrm>
          <a:prstGeom prst="rect">
            <a:avLst/>
          </a:prstGeom>
          <a:noFill/>
        </p:spPr>
        <p:txBody>
          <a:bodyPr wrap="none" rtlCol="0">
            <a:spAutoFit/>
            <a:scene3d>
              <a:camera prst="orthographicFront"/>
              <a:lightRig rig="threePt" dir="t"/>
            </a:scene3d>
          </a:bodyPr>
          <a:p>
            <a:pPr fontAlgn="auto"/>
            <a:r>
              <a:rPr lang="zh-CN" altLang="en-US" sz="3200" noProof="1">
                <a:effectLst>
                  <a:outerShdw blurRad="38100" dist="19050" dir="2700000" algn="tl" rotWithShape="0">
                    <a:schemeClr val="dk1">
                      <a:alpha val="40000"/>
                    </a:schemeClr>
                  </a:outerShdw>
                </a:effectLst>
                <a:latin typeface="+mn-lt"/>
                <a:ea typeface="+mn-ea"/>
                <a:cs typeface="+mn-cs"/>
              </a:rPr>
              <a:t>音箱：</a:t>
            </a:r>
            <a:endParaRPr lang="zh-CN" altLang="en-US" sz="3200" noProof="1">
              <a:effectLst>
                <a:outerShdw blurRad="38100" dist="19050" dir="2700000" algn="tl" rotWithShape="0">
                  <a:schemeClr val="dk1">
                    <a:alpha val="40000"/>
                  </a:schemeClr>
                </a:outerShdw>
              </a:effectLst>
            </a:endParaRPr>
          </a:p>
        </p:txBody>
      </p:sp>
      <p:sp>
        <p:nvSpPr>
          <p:cNvPr id="14" name="文本框 13"/>
          <p:cNvSpPr txBox="1"/>
          <p:nvPr/>
        </p:nvSpPr>
        <p:spPr>
          <a:xfrm>
            <a:off x="1130300" y="2804794"/>
            <a:ext cx="6861175" cy="2030094"/>
          </a:xfrm>
          <a:prstGeom prst="rect">
            <a:avLst/>
          </a:prstGeom>
          <a:noFill/>
        </p:spPr>
        <p:txBody>
          <a:bodyPr wrap="square" rtlCol="0">
            <a:spAutoFit/>
            <a:scene3d>
              <a:camera prst="orthographicFront"/>
              <a:lightRig rig="threePt" dir="t"/>
            </a:scene3d>
          </a:bodyPr>
          <a:p>
            <a:pPr fontAlgn="auto">
              <a:lnSpc>
                <a:spcPts val="5040"/>
              </a:lnSpc>
              <a:buClrTx/>
              <a:buSzTx/>
            </a:pPr>
            <a:r>
              <a:rPr lang="zh-CN" altLang="en-US" sz="2800" noProof="1">
                <a:effectLst>
                  <a:outerShdw blurRad="38100" dist="19050" dir="2700000" algn="tl" rotWithShape="0">
                    <a:schemeClr val="dk1">
                      <a:alpha val="40000"/>
                    </a:schemeClr>
                  </a:outerShdw>
                </a:effectLst>
                <a:latin typeface="+mn-lt"/>
                <a:ea typeface="+mn-ea"/>
                <a:cs typeface="+mn-cs"/>
                <a:sym typeface="+mn-ea"/>
              </a:rPr>
              <a:t>　　</a:t>
            </a:r>
            <a:r>
              <a:rPr lang="en-US" altLang="zh-CN" sz="2800" noProof="1">
                <a:effectLst>
                  <a:outerShdw blurRad="38100" dist="19050" dir="2700000" algn="tl" rotWithShape="0">
                    <a:schemeClr val="dk1">
                      <a:alpha val="40000"/>
                    </a:schemeClr>
                  </a:outerShdw>
                </a:effectLst>
                <a:latin typeface="+mn-lt"/>
                <a:ea typeface="+mn-ea"/>
                <a:cs typeface="+mn-cs"/>
                <a:sym typeface="+mn-ea"/>
              </a:rPr>
              <a:t>它是音响系统极其重要的组成部分，担负着把电信号转变成声信号</a:t>
            </a:r>
            <a:r>
              <a:rPr lang="zh-CN" altLang="en-US" sz="2800" noProof="1">
                <a:effectLst>
                  <a:outerShdw blurRad="38100" dist="19050" dir="2700000" algn="tl" rotWithShape="0">
                    <a:schemeClr val="dk1">
                      <a:alpha val="40000"/>
                    </a:schemeClr>
                  </a:outerShdw>
                </a:effectLst>
                <a:latin typeface="+mn-lt"/>
                <a:ea typeface="+mn-ea"/>
                <a:cs typeface="+mn-cs"/>
                <a:sym typeface="+mn-ea"/>
              </a:rPr>
              <a:t>，</a:t>
            </a:r>
            <a:r>
              <a:rPr lang="en-US" altLang="zh-CN" sz="2800" noProof="1">
                <a:effectLst>
                  <a:outerShdw blurRad="38100" dist="19050" dir="2700000" algn="tl" rotWithShape="0">
                    <a:schemeClr val="dk1">
                      <a:alpha val="40000"/>
                    </a:schemeClr>
                  </a:outerShdw>
                </a:effectLst>
                <a:latin typeface="+mn-lt"/>
                <a:ea typeface="+mn-ea"/>
                <a:cs typeface="+mn-cs"/>
                <a:sym typeface="+mn-ea"/>
              </a:rPr>
              <a:t>供人的耳朵直接聆听的任务。</a:t>
            </a:r>
            <a:endParaRPr lang="en-US" altLang="zh-CN" sz="2800" noProof="1">
              <a:effectLst>
                <a:outerShdw blurRad="38100" dist="19050" dir="2700000" algn="tl" rotWithShape="0">
                  <a:schemeClr val="dk1">
                    <a:alpha val="40000"/>
                  </a:schemeClr>
                </a:outerShdw>
              </a:effectLst>
            </a:endParaRPr>
          </a:p>
        </p:txBody>
      </p:sp>
      <p:pic>
        <p:nvPicPr>
          <p:cNvPr id="22532" name="图片 3" descr="C:\Users\Administrator\Desktop\认识计算机\timg (3).jpgtimg (3)"/>
          <p:cNvPicPr>
            <a:picLocks noChangeAspect="1"/>
          </p:cNvPicPr>
          <p:nvPr/>
        </p:nvPicPr>
        <p:blipFill>
          <a:blip r:embed="rId1"/>
          <a:srcRect b="5717"/>
          <a:stretch>
            <a:fillRect/>
          </a:stretch>
        </p:blipFill>
        <p:spPr>
          <a:xfrm>
            <a:off x="7991475" y="2682875"/>
            <a:ext cx="3714750" cy="2189163"/>
          </a:xfrm>
          <a:prstGeom prst="rect">
            <a:avLst/>
          </a:prstGeom>
          <a:noFill/>
          <a:ln w="9525">
            <a:noFill/>
          </a:ln>
        </p:spPr>
      </p:pic>
      <p:pic>
        <p:nvPicPr>
          <p:cNvPr id="22533" name="图片 9"/>
          <p:cNvPicPr>
            <a:picLocks noChangeAspect="1"/>
          </p:cNvPicPr>
          <p:nvPr/>
        </p:nvPicPr>
        <p:blipFill>
          <a:blip r:embed="rId2">
            <a:clrChange>
              <a:clrFrom>
                <a:srgbClr val="FFFFFF"/>
              </a:clrFrom>
              <a:clrTo>
                <a:srgbClr val="FFFFFF">
                  <a:alpha val="0"/>
                </a:srgbClr>
              </a:clrTo>
            </a:clrChange>
          </a:blip>
          <a:stretch>
            <a:fillRect/>
          </a:stretch>
        </p:blipFill>
        <p:spPr>
          <a:xfrm>
            <a:off x="88900" y="190500"/>
            <a:ext cx="1914525" cy="1419225"/>
          </a:xfrm>
          <a:prstGeom prst="rect">
            <a:avLst/>
          </a:prstGeom>
          <a:noFill/>
          <a:ln w="9525">
            <a:noFill/>
          </a:ln>
        </p:spPr>
      </p:pic>
      <p:sp>
        <p:nvSpPr>
          <p:cNvPr id="11" name="矩形 10"/>
          <p:cNvSpPr/>
          <p:nvPr/>
        </p:nvSpPr>
        <p:spPr>
          <a:xfrm>
            <a:off x="1459865" y="642619"/>
            <a:ext cx="3218180" cy="829945"/>
          </a:xfrm>
          <a:prstGeom prst="rect">
            <a:avLst/>
          </a:prstGeom>
          <a:noFill/>
          <a:ln>
            <a:noFill/>
          </a:ln>
        </p:spPr>
        <p:txBody>
          <a:bodyPr wrap="square" rtlCol="0" anchor="t">
            <a:spAutoFit/>
            <a:scene3d>
              <a:camera prst="orthographicFront"/>
              <a:lightRig rig="threePt" dir="t"/>
            </a:scene3d>
          </a:bodyPr>
          <a:p>
            <a:pPr algn="ctr" fontAlgn="auto"/>
            <a:r>
              <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知识屋</a:t>
            </a:r>
            <a:endPar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5" name="矩形 14"/>
          <p:cNvSpPr/>
          <p:nvPr/>
        </p:nvSpPr>
        <p:spPr>
          <a:xfrm>
            <a:off x="138113" y="136525"/>
            <a:ext cx="11915775" cy="6584950"/>
          </a:xfrm>
          <a:prstGeom prst="rect">
            <a:avLst/>
          </a:prstGeom>
          <a:noFill/>
          <a:ln w="288925"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文本框 1"/>
          <p:cNvSpPr txBox="1"/>
          <p:nvPr/>
        </p:nvSpPr>
        <p:spPr>
          <a:xfrm>
            <a:off x="1882775" y="4248150"/>
            <a:ext cx="7650163" cy="522288"/>
          </a:xfrm>
          <a:prstGeom prst="rect">
            <a:avLst/>
          </a:prstGeom>
          <a:noFill/>
          <a:ln w="9525">
            <a:noFill/>
          </a:ln>
        </p:spPr>
        <p:txBody>
          <a:bodyPr wrap="none" anchor="t" anchorCtr="0">
            <a:spAutoFit/>
          </a:bodyPr>
          <a:p>
            <a:r>
              <a:rPr lang="zh-CN" altLang="zh-CN" sz="2800">
                <a:latin typeface="黑体" panose="02010609060101010101" charset="-122"/>
                <a:ea typeface="黑体" panose="02010609060101010101" charset="-122"/>
                <a:sym typeface="黑体" panose="02010609060101010101" charset="-122"/>
              </a:rPr>
              <a:t>人通过手摸、耳朵听、眼睛看等方式获取信息。</a:t>
            </a:r>
            <a:endParaRPr lang="zh-CN" altLang="en-US" sz="2800">
              <a:latin typeface="黑体" panose="02010609060101010101" charset="-122"/>
              <a:ea typeface="黑体" panose="02010609060101010101" charset="-122"/>
              <a:sym typeface="黑体" panose="02010609060101010101" charset="-122"/>
            </a:endParaRPr>
          </a:p>
        </p:txBody>
      </p:sp>
      <p:pic>
        <p:nvPicPr>
          <p:cNvPr id="23554" name="图片 2" descr="timg (1)"/>
          <p:cNvPicPr>
            <a:picLocks noChangeAspect="1"/>
          </p:cNvPicPr>
          <p:nvPr/>
        </p:nvPicPr>
        <p:blipFill>
          <a:blip r:embed="rId1"/>
          <a:stretch>
            <a:fillRect/>
          </a:stretch>
        </p:blipFill>
        <p:spPr>
          <a:xfrm>
            <a:off x="2112963" y="1498600"/>
            <a:ext cx="1660525" cy="2120900"/>
          </a:xfrm>
          <a:prstGeom prst="rect">
            <a:avLst/>
          </a:prstGeom>
          <a:noFill/>
          <a:ln w="9525">
            <a:noFill/>
          </a:ln>
        </p:spPr>
      </p:pic>
      <p:pic>
        <p:nvPicPr>
          <p:cNvPr id="23555" name="图片 3" descr="timg (2)"/>
          <p:cNvPicPr>
            <a:picLocks noChangeAspect="1"/>
          </p:cNvPicPr>
          <p:nvPr/>
        </p:nvPicPr>
        <p:blipFill>
          <a:blip r:embed="rId2"/>
          <a:stretch>
            <a:fillRect/>
          </a:stretch>
        </p:blipFill>
        <p:spPr>
          <a:xfrm>
            <a:off x="6742113" y="1498600"/>
            <a:ext cx="3276600" cy="2120900"/>
          </a:xfrm>
          <a:prstGeom prst="rect">
            <a:avLst/>
          </a:prstGeom>
          <a:noFill/>
          <a:ln w="9525">
            <a:noFill/>
          </a:ln>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图片 3" descr="timg (1)"/>
          <p:cNvPicPr>
            <a:picLocks noChangeAspect="1"/>
          </p:cNvPicPr>
          <p:nvPr/>
        </p:nvPicPr>
        <p:blipFill>
          <a:blip r:embed="rId1"/>
          <a:stretch>
            <a:fillRect/>
          </a:stretch>
        </p:blipFill>
        <p:spPr>
          <a:xfrm>
            <a:off x="1908175" y="646113"/>
            <a:ext cx="3138488" cy="1547812"/>
          </a:xfrm>
          <a:prstGeom prst="rect">
            <a:avLst/>
          </a:prstGeom>
          <a:noFill/>
          <a:ln w="9525">
            <a:noFill/>
          </a:ln>
        </p:spPr>
      </p:pic>
      <p:pic>
        <p:nvPicPr>
          <p:cNvPr id="24578" name="图片 4" descr="timg (2)"/>
          <p:cNvPicPr>
            <a:picLocks noChangeAspect="1"/>
          </p:cNvPicPr>
          <p:nvPr/>
        </p:nvPicPr>
        <p:blipFill>
          <a:blip r:embed="rId2"/>
          <a:srcRect t="6525"/>
          <a:stretch>
            <a:fillRect/>
          </a:stretch>
        </p:blipFill>
        <p:spPr>
          <a:xfrm>
            <a:off x="6740525" y="481013"/>
            <a:ext cx="2552700" cy="1592262"/>
          </a:xfrm>
          <a:prstGeom prst="rect">
            <a:avLst/>
          </a:prstGeom>
          <a:noFill/>
          <a:ln w="9525">
            <a:noFill/>
          </a:ln>
        </p:spPr>
      </p:pic>
      <p:pic>
        <p:nvPicPr>
          <p:cNvPr id="24579" name="图片 5" descr="timg11"/>
          <p:cNvPicPr>
            <a:picLocks noChangeAspect="1"/>
          </p:cNvPicPr>
          <p:nvPr/>
        </p:nvPicPr>
        <p:blipFill>
          <a:blip r:embed="rId3"/>
          <a:stretch>
            <a:fillRect/>
          </a:stretch>
        </p:blipFill>
        <p:spPr>
          <a:xfrm>
            <a:off x="2125663" y="3217863"/>
            <a:ext cx="2447925" cy="2446337"/>
          </a:xfrm>
          <a:prstGeom prst="rect">
            <a:avLst/>
          </a:prstGeom>
          <a:noFill/>
          <a:ln w="9525">
            <a:noFill/>
          </a:ln>
        </p:spPr>
      </p:pic>
      <p:pic>
        <p:nvPicPr>
          <p:cNvPr id="24580" name="图片 6" descr="timg1"/>
          <p:cNvPicPr>
            <a:picLocks noChangeAspect="1"/>
          </p:cNvPicPr>
          <p:nvPr/>
        </p:nvPicPr>
        <p:blipFill>
          <a:blip r:embed="rId4"/>
          <a:srcRect b="4648"/>
          <a:stretch>
            <a:fillRect/>
          </a:stretch>
        </p:blipFill>
        <p:spPr>
          <a:xfrm>
            <a:off x="6591300" y="3265488"/>
            <a:ext cx="2849563" cy="2398712"/>
          </a:xfrm>
          <a:prstGeom prst="rect">
            <a:avLst/>
          </a:prstGeom>
          <a:noFill/>
          <a:ln w="9525">
            <a:noFill/>
          </a:ln>
        </p:spPr>
      </p:pic>
      <p:sp>
        <p:nvSpPr>
          <p:cNvPr id="24581" name="文本框 7"/>
          <p:cNvSpPr txBox="1"/>
          <p:nvPr/>
        </p:nvSpPr>
        <p:spPr>
          <a:xfrm>
            <a:off x="2901950" y="2447925"/>
            <a:ext cx="895350" cy="522288"/>
          </a:xfrm>
          <a:prstGeom prst="rect">
            <a:avLst/>
          </a:prstGeom>
          <a:noFill/>
          <a:ln w="9525">
            <a:noFill/>
          </a:ln>
        </p:spPr>
        <p:txBody>
          <a:bodyPr wrap="none" anchor="t" anchorCtr="0">
            <a:spAutoFit/>
          </a:bodyPr>
          <a:p>
            <a:r>
              <a:rPr lang="zh-CN" altLang="en-US" sz="2800">
                <a:latin typeface="Arial" panose="020B0604020202020204" pitchFamily="34" charset="0"/>
                <a:ea typeface="黑体" panose="02010609060101010101" charset="-122"/>
              </a:rPr>
              <a:t>键盘</a:t>
            </a:r>
            <a:endParaRPr lang="zh-CN" altLang="en-US" sz="2800">
              <a:latin typeface="Arial" panose="020B0604020202020204" pitchFamily="34" charset="0"/>
              <a:ea typeface="黑体" panose="02010609060101010101" charset="-122"/>
            </a:endParaRPr>
          </a:p>
        </p:txBody>
      </p:sp>
      <p:sp>
        <p:nvSpPr>
          <p:cNvPr id="24582" name="文本框 8"/>
          <p:cNvSpPr txBox="1"/>
          <p:nvPr/>
        </p:nvSpPr>
        <p:spPr>
          <a:xfrm>
            <a:off x="7375525" y="2447925"/>
            <a:ext cx="1249363" cy="522288"/>
          </a:xfrm>
          <a:prstGeom prst="rect">
            <a:avLst/>
          </a:prstGeom>
          <a:noFill/>
          <a:ln w="9525">
            <a:noFill/>
          </a:ln>
        </p:spPr>
        <p:txBody>
          <a:bodyPr wrap="none" anchor="t" anchorCtr="0">
            <a:spAutoFit/>
          </a:bodyPr>
          <a:p>
            <a:r>
              <a:rPr lang="zh-CN" altLang="en-US" sz="2800">
                <a:latin typeface="Arial" panose="020B0604020202020204" pitchFamily="34" charset="0"/>
                <a:ea typeface="黑体" panose="02010609060101010101" charset="-122"/>
              </a:rPr>
              <a:t>鼠标器</a:t>
            </a:r>
            <a:endParaRPr lang="zh-CN" altLang="en-US" sz="2800">
              <a:latin typeface="Arial" panose="020B0604020202020204" pitchFamily="34" charset="0"/>
              <a:ea typeface="黑体" panose="02010609060101010101" charset="-122"/>
            </a:endParaRPr>
          </a:p>
        </p:txBody>
      </p:sp>
      <p:sp>
        <p:nvSpPr>
          <p:cNvPr id="24583" name="文本框 9"/>
          <p:cNvSpPr txBox="1"/>
          <p:nvPr/>
        </p:nvSpPr>
        <p:spPr>
          <a:xfrm>
            <a:off x="2901950" y="5775325"/>
            <a:ext cx="895350" cy="522288"/>
          </a:xfrm>
          <a:prstGeom prst="rect">
            <a:avLst/>
          </a:prstGeom>
          <a:noFill/>
          <a:ln w="9525">
            <a:noFill/>
          </a:ln>
        </p:spPr>
        <p:txBody>
          <a:bodyPr wrap="none" anchor="t" anchorCtr="0">
            <a:spAutoFit/>
          </a:bodyPr>
          <a:p>
            <a:r>
              <a:rPr lang="zh-CN" altLang="en-US" sz="2800">
                <a:latin typeface="Arial" panose="020B0604020202020204" pitchFamily="34" charset="0"/>
                <a:ea typeface="黑体" panose="02010609060101010101" charset="-122"/>
              </a:rPr>
              <a:t>话筒</a:t>
            </a:r>
            <a:endParaRPr lang="zh-CN" altLang="en-US" sz="2800">
              <a:latin typeface="Arial" panose="020B0604020202020204" pitchFamily="34" charset="0"/>
              <a:ea typeface="黑体" panose="02010609060101010101" charset="-122"/>
            </a:endParaRPr>
          </a:p>
        </p:txBody>
      </p:sp>
      <p:sp>
        <p:nvSpPr>
          <p:cNvPr id="24584" name="文本框 10"/>
          <p:cNvSpPr txBox="1"/>
          <p:nvPr/>
        </p:nvSpPr>
        <p:spPr>
          <a:xfrm>
            <a:off x="7569200" y="5775325"/>
            <a:ext cx="1249363" cy="522288"/>
          </a:xfrm>
          <a:prstGeom prst="rect">
            <a:avLst/>
          </a:prstGeom>
          <a:noFill/>
          <a:ln w="9525">
            <a:noFill/>
          </a:ln>
        </p:spPr>
        <p:txBody>
          <a:bodyPr wrap="none" anchor="t" anchorCtr="0">
            <a:spAutoFit/>
          </a:bodyPr>
          <a:p>
            <a:r>
              <a:rPr lang="zh-CN" altLang="en-US" sz="2800">
                <a:latin typeface="Arial" panose="020B0604020202020204" pitchFamily="34" charset="0"/>
                <a:ea typeface="黑体" panose="02010609060101010101" charset="-122"/>
              </a:rPr>
              <a:t>扫描仪</a:t>
            </a:r>
            <a:endParaRPr lang="zh-CN" altLang="en-US" sz="2800">
              <a:latin typeface="Arial" panose="020B0604020202020204" pitchFamily="34" charset="0"/>
              <a:ea typeface="黑体" panose="02010609060101010101" charset="-122"/>
            </a:endParaRPr>
          </a:p>
        </p:txBody>
      </p:sp>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图片 3" descr="C:\Users\Administrator\Desktop\显示器.jpg显示器"/>
          <p:cNvPicPr>
            <a:picLocks noChangeAspect="1"/>
          </p:cNvPicPr>
          <p:nvPr/>
        </p:nvPicPr>
        <p:blipFill>
          <a:blip r:embed="rId1"/>
          <a:stretch>
            <a:fillRect/>
          </a:stretch>
        </p:blipFill>
        <p:spPr>
          <a:xfrm>
            <a:off x="1101725" y="1671638"/>
            <a:ext cx="2005013" cy="2005012"/>
          </a:xfrm>
          <a:prstGeom prst="rect">
            <a:avLst/>
          </a:prstGeom>
          <a:noFill/>
          <a:ln w="9525">
            <a:noFill/>
          </a:ln>
        </p:spPr>
      </p:pic>
      <p:pic>
        <p:nvPicPr>
          <p:cNvPr id="25602" name="图片 4" descr="C:\Users\Administrator\Desktop\打印机.jpg打印机"/>
          <p:cNvPicPr>
            <a:picLocks noChangeAspect="1"/>
          </p:cNvPicPr>
          <p:nvPr/>
        </p:nvPicPr>
        <p:blipFill>
          <a:blip r:embed="rId2"/>
          <a:stretch>
            <a:fillRect/>
          </a:stretch>
        </p:blipFill>
        <p:spPr>
          <a:xfrm>
            <a:off x="4945063" y="1671638"/>
            <a:ext cx="2301875" cy="2005012"/>
          </a:xfrm>
          <a:prstGeom prst="rect">
            <a:avLst/>
          </a:prstGeom>
          <a:noFill/>
          <a:ln w="9525">
            <a:noFill/>
          </a:ln>
        </p:spPr>
      </p:pic>
      <p:pic>
        <p:nvPicPr>
          <p:cNvPr id="25603" name="图片 5" descr="C:\Users\Administrator\Desktop\认识计算机\timg (3).jpgtimg (3)"/>
          <p:cNvPicPr>
            <a:picLocks noChangeAspect="1"/>
          </p:cNvPicPr>
          <p:nvPr/>
        </p:nvPicPr>
        <p:blipFill>
          <a:blip r:embed="rId3"/>
          <a:stretch>
            <a:fillRect/>
          </a:stretch>
        </p:blipFill>
        <p:spPr>
          <a:xfrm>
            <a:off x="8812213" y="1909763"/>
            <a:ext cx="2446337" cy="1528762"/>
          </a:xfrm>
          <a:prstGeom prst="rect">
            <a:avLst/>
          </a:prstGeom>
          <a:noFill/>
          <a:ln w="9525">
            <a:noFill/>
          </a:ln>
        </p:spPr>
      </p:pic>
      <p:sp>
        <p:nvSpPr>
          <p:cNvPr id="25604" name="文本框 7"/>
          <p:cNvSpPr txBox="1"/>
          <p:nvPr/>
        </p:nvSpPr>
        <p:spPr>
          <a:xfrm>
            <a:off x="1479550" y="3676650"/>
            <a:ext cx="1249363" cy="522288"/>
          </a:xfrm>
          <a:prstGeom prst="rect">
            <a:avLst/>
          </a:prstGeom>
          <a:noFill/>
          <a:ln w="9525">
            <a:noFill/>
          </a:ln>
        </p:spPr>
        <p:txBody>
          <a:bodyPr wrap="none" anchor="t" anchorCtr="0">
            <a:spAutoFit/>
          </a:bodyPr>
          <a:p>
            <a:r>
              <a:rPr lang="zh-CN" altLang="en-US" sz="2800">
                <a:latin typeface="Arial" panose="020B0604020202020204" pitchFamily="34" charset="0"/>
                <a:ea typeface="黑体" panose="02010609060101010101" charset="-122"/>
              </a:rPr>
              <a:t>显示器</a:t>
            </a:r>
            <a:endParaRPr lang="zh-CN" altLang="en-US" sz="2800">
              <a:latin typeface="Arial" panose="020B0604020202020204" pitchFamily="34" charset="0"/>
              <a:ea typeface="黑体" panose="02010609060101010101" charset="-122"/>
            </a:endParaRPr>
          </a:p>
        </p:txBody>
      </p:sp>
      <p:sp>
        <p:nvSpPr>
          <p:cNvPr id="25605" name="文本框 8"/>
          <p:cNvSpPr txBox="1"/>
          <p:nvPr/>
        </p:nvSpPr>
        <p:spPr>
          <a:xfrm>
            <a:off x="5470525" y="3676650"/>
            <a:ext cx="1250950" cy="522288"/>
          </a:xfrm>
          <a:prstGeom prst="rect">
            <a:avLst/>
          </a:prstGeom>
          <a:noFill/>
          <a:ln w="9525">
            <a:noFill/>
          </a:ln>
        </p:spPr>
        <p:txBody>
          <a:bodyPr wrap="none" anchor="t" anchorCtr="0">
            <a:spAutoFit/>
          </a:bodyPr>
          <a:p>
            <a:r>
              <a:rPr lang="zh-CN" altLang="en-US" sz="2800">
                <a:latin typeface="Arial" panose="020B0604020202020204" pitchFamily="34" charset="0"/>
                <a:ea typeface="黑体" panose="02010609060101010101" charset="-122"/>
              </a:rPr>
              <a:t>打印机</a:t>
            </a:r>
            <a:endParaRPr lang="zh-CN" altLang="en-US" sz="2800">
              <a:latin typeface="Arial" panose="020B0604020202020204" pitchFamily="34" charset="0"/>
              <a:ea typeface="黑体" panose="02010609060101010101" charset="-122"/>
            </a:endParaRPr>
          </a:p>
        </p:txBody>
      </p:sp>
      <p:sp>
        <p:nvSpPr>
          <p:cNvPr id="25606" name="文本框 9"/>
          <p:cNvSpPr txBox="1"/>
          <p:nvPr/>
        </p:nvSpPr>
        <p:spPr>
          <a:xfrm>
            <a:off x="9588500" y="3676650"/>
            <a:ext cx="893763" cy="522288"/>
          </a:xfrm>
          <a:prstGeom prst="rect">
            <a:avLst/>
          </a:prstGeom>
          <a:noFill/>
          <a:ln w="9525">
            <a:noFill/>
          </a:ln>
        </p:spPr>
        <p:txBody>
          <a:bodyPr wrap="none" anchor="t" anchorCtr="0">
            <a:spAutoFit/>
          </a:bodyPr>
          <a:p>
            <a:r>
              <a:rPr lang="zh-CN" altLang="en-US" sz="2800">
                <a:latin typeface="Arial" panose="020B0604020202020204" pitchFamily="34" charset="0"/>
                <a:ea typeface="黑体" panose="02010609060101010101" charset="-122"/>
              </a:rPr>
              <a:t>音箱</a:t>
            </a:r>
            <a:endParaRPr lang="zh-CN" altLang="en-US" sz="2800">
              <a:latin typeface="Arial" panose="020B0604020202020204" pitchFamily="34" charset="0"/>
              <a:ea typeface="黑体" panose="02010609060101010101" charset="-122"/>
            </a:endParaRPr>
          </a:p>
        </p:txBody>
      </p:sp>
      <p:sp>
        <p:nvSpPr>
          <p:cNvPr id="16" name="文本框 15"/>
          <p:cNvSpPr txBox="1"/>
          <p:nvPr/>
        </p:nvSpPr>
        <p:spPr>
          <a:xfrm>
            <a:off x="571500" y="622300"/>
            <a:ext cx="2632075" cy="830263"/>
          </a:xfrm>
          <a:prstGeom prst="rect">
            <a:avLst/>
          </a:prstGeom>
          <a:noFill/>
          <a:ln w="9525">
            <a:noFill/>
          </a:ln>
        </p:spPr>
        <p:txBody>
          <a:bodyPr wrap="none" anchor="t" anchorCtr="0">
            <a:spAutoFit/>
          </a:bodyPr>
          <a:p>
            <a:r>
              <a:rPr lang="zh-CN" altLang="en-US" sz="4800" b="1">
                <a:solidFill>
                  <a:srgbClr val="FF0000"/>
                </a:solidFill>
                <a:latin typeface="Arial" panose="020B0604020202020204" pitchFamily="34" charset="0"/>
                <a:ea typeface="黑体" panose="02010609060101010101" charset="-122"/>
                <a:sym typeface="黑体" panose="02010609060101010101" charset="-122"/>
              </a:rPr>
              <a:t>输出设备</a:t>
            </a:r>
            <a:endParaRPr lang="zh-CN" altLang="en-US" sz="4800" b="1">
              <a:solidFill>
                <a:srgbClr val="FF0000"/>
              </a:solidFill>
              <a:latin typeface="Arial" panose="020B0604020202020204" pitchFamily="34" charset="0"/>
              <a:ea typeface="黑体" panose="02010609060101010101" charset="-122"/>
              <a:sym typeface="黑体" panose="02010609060101010101" charset="-122"/>
            </a:endParaRPr>
          </a:p>
        </p:txBody>
      </p:sp>
      <p:sp>
        <p:nvSpPr>
          <p:cNvPr id="2" name="文本框 1"/>
          <p:cNvSpPr txBox="1"/>
          <p:nvPr/>
        </p:nvSpPr>
        <p:spPr>
          <a:xfrm>
            <a:off x="1479550" y="4449763"/>
            <a:ext cx="1101725" cy="644525"/>
          </a:xfrm>
          <a:prstGeom prst="rect">
            <a:avLst/>
          </a:prstGeom>
          <a:noFill/>
          <a:ln w="9525">
            <a:noFill/>
          </a:ln>
        </p:spPr>
        <p:txBody>
          <a:bodyPr wrap="none" anchor="t" anchorCtr="0">
            <a:spAutoFit/>
          </a:bodyPr>
          <a:p>
            <a:r>
              <a:rPr lang="zh-CN" altLang="en-US" sz="3600" b="1">
                <a:solidFill>
                  <a:srgbClr val="FF0000"/>
                </a:solidFill>
                <a:latin typeface="Arial" panose="020B0604020202020204" pitchFamily="34" charset="0"/>
                <a:ea typeface="黑体" panose="02010609060101010101" charset="-122"/>
                <a:sym typeface="黑体" panose="02010609060101010101" charset="-122"/>
              </a:rPr>
              <a:t>呈现</a:t>
            </a:r>
            <a:endParaRPr lang="zh-CN" altLang="en-US" sz="3600" b="1">
              <a:solidFill>
                <a:srgbClr val="FF0000"/>
              </a:solidFill>
              <a:latin typeface="Arial" panose="020B0604020202020204" pitchFamily="34" charset="0"/>
              <a:ea typeface="黑体" panose="02010609060101010101" charset="-122"/>
              <a:sym typeface="黑体" panose="02010609060101010101" charset="-122"/>
            </a:endParaRPr>
          </a:p>
        </p:txBody>
      </p:sp>
      <p:sp>
        <p:nvSpPr>
          <p:cNvPr id="3" name="文本框 2"/>
          <p:cNvSpPr txBox="1"/>
          <p:nvPr/>
        </p:nvSpPr>
        <p:spPr>
          <a:xfrm>
            <a:off x="5775325" y="4449763"/>
            <a:ext cx="641350" cy="644525"/>
          </a:xfrm>
          <a:prstGeom prst="rect">
            <a:avLst/>
          </a:prstGeom>
          <a:noFill/>
          <a:ln w="9525">
            <a:noFill/>
          </a:ln>
        </p:spPr>
        <p:txBody>
          <a:bodyPr wrap="none" anchor="t" anchorCtr="0">
            <a:spAutoFit/>
          </a:bodyPr>
          <a:p>
            <a:r>
              <a:rPr lang="zh-CN" altLang="en-US" sz="3600" b="1">
                <a:solidFill>
                  <a:srgbClr val="FF0000"/>
                </a:solidFill>
                <a:latin typeface="Arial" panose="020B0604020202020204" pitchFamily="34" charset="0"/>
                <a:ea typeface="黑体" panose="02010609060101010101" charset="-122"/>
                <a:sym typeface="黑体" panose="02010609060101010101" charset="-122"/>
              </a:rPr>
              <a:t>写</a:t>
            </a:r>
            <a:endParaRPr lang="zh-CN" altLang="en-US" sz="3600" b="1">
              <a:solidFill>
                <a:srgbClr val="FF0000"/>
              </a:solidFill>
              <a:latin typeface="Arial" panose="020B0604020202020204" pitchFamily="34" charset="0"/>
              <a:ea typeface="黑体" panose="02010609060101010101" charset="-122"/>
              <a:sym typeface="黑体" panose="02010609060101010101" charset="-122"/>
            </a:endParaRPr>
          </a:p>
        </p:txBody>
      </p:sp>
      <p:sp>
        <p:nvSpPr>
          <p:cNvPr id="12" name="文本框 11"/>
          <p:cNvSpPr txBox="1"/>
          <p:nvPr/>
        </p:nvSpPr>
        <p:spPr>
          <a:xfrm>
            <a:off x="9715500" y="4449763"/>
            <a:ext cx="641350" cy="644525"/>
          </a:xfrm>
          <a:prstGeom prst="rect">
            <a:avLst/>
          </a:prstGeom>
          <a:noFill/>
          <a:ln w="9525">
            <a:noFill/>
          </a:ln>
        </p:spPr>
        <p:txBody>
          <a:bodyPr wrap="none" anchor="t" anchorCtr="0">
            <a:spAutoFit/>
          </a:bodyPr>
          <a:p>
            <a:r>
              <a:rPr lang="zh-CN" altLang="en-US" sz="3600" b="1">
                <a:solidFill>
                  <a:srgbClr val="FF0000"/>
                </a:solidFill>
                <a:latin typeface="Arial" panose="020B0604020202020204" pitchFamily="34" charset="0"/>
                <a:ea typeface="黑体" panose="02010609060101010101" charset="-122"/>
                <a:sym typeface="黑体" panose="02010609060101010101" charset="-122"/>
              </a:rPr>
              <a:t>说</a:t>
            </a:r>
            <a:endParaRPr lang="zh-CN" altLang="en-US" sz="3600" b="1">
              <a:solidFill>
                <a:srgbClr val="FF0000"/>
              </a:solidFill>
              <a:latin typeface="Arial" panose="020B0604020202020204" pitchFamily="34" charset="0"/>
              <a:ea typeface="黑体" panose="02010609060101010101" charset="-122"/>
              <a:sym typeface="黑体" panose="02010609060101010101"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2" grpId="0"/>
      <p:bldP spid="2" grpId="1"/>
      <p:bldP spid="3" grpId="0"/>
      <p:bldP spid="3" grpId="1"/>
      <p:bldP spid="12" grpId="0"/>
      <p:bldP spid="12"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6626" name="文本框 5"/>
          <p:cNvSpPr txBox="1"/>
          <p:nvPr/>
        </p:nvSpPr>
        <p:spPr>
          <a:xfrm>
            <a:off x="2463800" y="2282825"/>
            <a:ext cx="2214563" cy="708025"/>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输入设备</a:t>
            </a:r>
            <a:endParaRPr lang="zh-CN" altLang="en-US" sz="4000">
              <a:latin typeface="Arial" panose="020B0604020202020204" pitchFamily="34" charset="0"/>
              <a:ea typeface="黑体" panose="02010609060101010101" charset="-122"/>
            </a:endParaRPr>
          </a:p>
        </p:txBody>
      </p:sp>
      <p:sp>
        <p:nvSpPr>
          <p:cNvPr id="26627" name="文本框 6"/>
          <p:cNvSpPr txBox="1"/>
          <p:nvPr/>
        </p:nvSpPr>
        <p:spPr>
          <a:xfrm>
            <a:off x="2463800" y="4714875"/>
            <a:ext cx="2376488" cy="708025"/>
          </a:xfrm>
          <a:prstGeom prst="rect">
            <a:avLst/>
          </a:prstGeom>
          <a:noFill/>
          <a:ln w="9525">
            <a:noFill/>
          </a:ln>
        </p:spPr>
        <p:txBody>
          <a:bodyPr wrap="square" anchor="t" anchorCtr="0">
            <a:spAutoFit/>
          </a:bodyPr>
          <a:p>
            <a:r>
              <a:rPr lang="zh-CN" altLang="en-US" sz="4000">
                <a:latin typeface="Arial" panose="020B0604020202020204" pitchFamily="34" charset="0"/>
                <a:ea typeface="黑体" panose="02010609060101010101" charset="-122"/>
              </a:rPr>
              <a:t>输出设备</a:t>
            </a:r>
            <a:endParaRPr lang="zh-CN" altLang="en-US" sz="4000">
              <a:latin typeface="Arial" panose="020B0604020202020204" pitchFamily="34" charset="0"/>
              <a:ea typeface="黑体" panose="02010609060101010101" charset="-122"/>
            </a:endParaRPr>
          </a:p>
        </p:txBody>
      </p:sp>
      <p:sp>
        <p:nvSpPr>
          <p:cNvPr id="26628" name="文本框 7"/>
          <p:cNvSpPr txBox="1"/>
          <p:nvPr/>
        </p:nvSpPr>
        <p:spPr>
          <a:xfrm>
            <a:off x="6550025" y="1473200"/>
            <a:ext cx="1620838" cy="706438"/>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键   盘</a:t>
            </a:r>
            <a:endParaRPr lang="zh-CN" altLang="en-US" sz="4000">
              <a:latin typeface="Arial" panose="020B0604020202020204" pitchFamily="34" charset="0"/>
              <a:ea typeface="黑体" panose="02010609060101010101" charset="-122"/>
            </a:endParaRPr>
          </a:p>
        </p:txBody>
      </p:sp>
      <p:sp>
        <p:nvSpPr>
          <p:cNvPr id="26629" name="文本框 8"/>
          <p:cNvSpPr txBox="1"/>
          <p:nvPr/>
        </p:nvSpPr>
        <p:spPr>
          <a:xfrm>
            <a:off x="6507163" y="2282825"/>
            <a:ext cx="1706562" cy="708025"/>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扫描仪</a:t>
            </a:r>
            <a:endParaRPr lang="zh-CN" altLang="en-US" sz="4000">
              <a:latin typeface="Arial" panose="020B0604020202020204" pitchFamily="34" charset="0"/>
              <a:ea typeface="黑体" panose="02010609060101010101" charset="-122"/>
            </a:endParaRPr>
          </a:p>
        </p:txBody>
      </p:sp>
      <p:sp>
        <p:nvSpPr>
          <p:cNvPr id="26630" name="文本框 9"/>
          <p:cNvSpPr txBox="1"/>
          <p:nvPr/>
        </p:nvSpPr>
        <p:spPr>
          <a:xfrm>
            <a:off x="6550025" y="3074988"/>
            <a:ext cx="1620838" cy="706437"/>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话   筒</a:t>
            </a:r>
            <a:endParaRPr lang="zh-CN" altLang="en-US" sz="4000">
              <a:latin typeface="Arial" panose="020B0604020202020204" pitchFamily="34" charset="0"/>
              <a:ea typeface="黑体" panose="02010609060101010101" charset="-122"/>
            </a:endParaRPr>
          </a:p>
        </p:txBody>
      </p:sp>
      <p:sp>
        <p:nvSpPr>
          <p:cNvPr id="26631" name="文本框 10"/>
          <p:cNvSpPr txBox="1"/>
          <p:nvPr/>
        </p:nvSpPr>
        <p:spPr>
          <a:xfrm>
            <a:off x="6507163" y="3895725"/>
            <a:ext cx="1706562" cy="706438"/>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显示器</a:t>
            </a:r>
            <a:endParaRPr lang="zh-CN" altLang="en-US" sz="4000">
              <a:latin typeface="Arial" panose="020B0604020202020204" pitchFamily="34" charset="0"/>
              <a:ea typeface="黑体" panose="02010609060101010101" charset="-122"/>
            </a:endParaRPr>
          </a:p>
        </p:txBody>
      </p:sp>
      <p:pic>
        <p:nvPicPr>
          <p:cNvPr id="26632" name="图片 1"/>
          <p:cNvPicPr>
            <a:picLocks noChangeAspect="1"/>
          </p:cNvPicPr>
          <p:nvPr/>
        </p:nvPicPr>
        <p:blipFill>
          <a:blip r:embed="rId1">
            <a:clrChange>
              <a:clrFrom>
                <a:srgbClr val="FFFFFF"/>
              </a:clrFrom>
              <a:clrTo>
                <a:srgbClr val="FFFFFF">
                  <a:alpha val="0"/>
                </a:srgbClr>
              </a:clrTo>
            </a:clrChange>
          </a:blip>
          <a:stretch>
            <a:fillRect/>
          </a:stretch>
        </p:blipFill>
        <p:spPr>
          <a:xfrm>
            <a:off x="88900" y="190500"/>
            <a:ext cx="1914525" cy="1419225"/>
          </a:xfrm>
          <a:prstGeom prst="rect">
            <a:avLst/>
          </a:prstGeom>
          <a:noFill/>
          <a:ln w="9525">
            <a:noFill/>
          </a:ln>
        </p:spPr>
      </p:pic>
      <p:sp>
        <p:nvSpPr>
          <p:cNvPr id="4" name="矩形 3"/>
          <p:cNvSpPr/>
          <p:nvPr/>
        </p:nvSpPr>
        <p:spPr>
          <a:xfrm>
            <a:off x="1459865" y="642619"/>
            <a:ext cx="3218180" cy="829945"/>
          </a:xfrm>
          <a:prstGeom prst="rect">
            <a:avLst/>
          </a:prstGeom>
          <a:noFill/>
          <a:ln>
            <a:noFill/>
          </a:ln>
        </p:spPr>
        <p:txBody>
          <a:bodyPr wrap="square" rtlCol="0" anchor="t">
            <a:spAutoFit/>
            <a:scene3d>
              <a:camera prst="orthographicFront"/>
              <a:lightRig rig="threePt" dir="t"/>
            </a:scene3d>
          </a:bodyPr>
          <a:p>
            <a:pPr algn="ctr" fontAlgn="auto"/>
            <a:r>
              <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连一连</a:t>
            </a:r>
            <a:endPar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 name="矩形 2"/>
          <p:cNvSpPr/>
          <p:nvPr/>
        </p:nvSpPr>
        <p:spPr>
          <a:xfrm>
            <a:off x="142875" y="146050"/>
            <a:ext cx="11915775" cy="6584950"/>
          </a:xfrm>
          <a:prstGeom prst="rect">
            <a:avLst/>
          </a:prstGeom>
          <a:noFill/>
          <a:ln w="288925"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6635" name="文本框 4"/>
          <p:cNvSpPr txBox="1"/>
          <p:nvPr/>
        </p:nvSpPr>
        <p:spPr>
          <a:xfrm>
            <a:off x="6550025" y="4714875"/>
            <a:ext cx="1620838" cy="708025"/>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音   箱</a:t>
            </a:r>
            <a:endParaRPr lang="zh-CN" altLang="en-US" sz="4000">
              <a:latin typeface="Arial" panose="020B0604020202020204" pitchFamily="34" charset="0"/>
              <a:ea typeface="黑体" panose="02010609060101010101" charset="-122"/>
            </a:endParaRPr>
          </a:p>
        </p:txBody>
      </p:sp>
      <p:sp>
        <p:nvSpPr>
          <p:cNvPr id="26636" name="文本框 11"/>
          <p:cNvSpPr txBox="1"/>
          <p:nvPr/>
        </p:nvSpPr>
        <p:spPr>
          <a:xfrm>
            <a:off x="6550025" y="5535613"/>
            <a:ext cx="1706563" cy="706437"/>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打印机</a:t>
            </a:r>
            <a:endParaRPr lang="zh-CN" altLang="en-US" sz="4000">
              <a:latin typeface="Arial" panose="020B0604020202020204" pitchFamily="34" charset="0"/>
              <a:ea typeface="黑体" panose="02010609060101010101" charset="-122"/>
            </a:endParaRPr>
          </a:p>
        </p:txBody>
      </p:sp>
      <p:sp>
        <p:nvSpPr>
          <p:cNvPr id="26637" name="文本框 12"/>
          <p:cNvSpPr txBox="1"/>
          <p:nvPr/>
        </p:nvSpPr>
        <p:spPr>
          <a:xfrm>
            <a:off x="2463800" y="2293938"/>
            <a:ext cx="2214563" cy="706437"/>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输入设备</a:t>
            </a:r>
            <a:endParaRPr lang="zh-CN" altLang="en-US" sz="4000">
              <a:latin typeface="Arial" panose="020B0604020202020204" pitchFamily="34" charset="0"/>
              <a:ea typeface="黑体" panose="02010609060101010101" charset="-122"/>
            </a:endParaRPr>
          </a:p>
        </p:txBody>
      </p:sp>
      <p:sp>
        <p:nvSpPr>
          <p:cNvPr id="26638" name="文本框 13"/>
          <p:cNvSpPr txBox="1"/>
          <p:nvPr/>
        </p:nvSpPr>
        <p:spPr>
          <a:xfrm>
            <a:off x="2463800" y="4725988"/>
            <a:ext cx="2376488" cy="706437"/>
          </a:xfrm>
          <a:prstGeom prst="rect">
            <a:avLst/>
          </a:prstGeom>
          <a:noFill/>
          <a:ln w="9525">
            <a:noFill/>
          </a:ln>
        </p:spPr>
        <p:txBody>
          <a:bodyPr wrap="square" anchor="t" anchorCtr="0">
            <a:spAutoFit/>
          </a:bodyPr>
          <a:p>
            <a:r>
              <a:rPr lang="zh-CN" altLang="en-US" sz="4000">
                <a:latin typeface="Arial" panose="020B0604020202020204" pitchFamily="34" charset="0"/>
                <a:ea typeface="黑体" panose="02010609060101010101" charset="-122"/>
              </a:rPr>
              <a:t>输出设备</a:t>
            </a:r>
            <a:endParaRPr lang="zh-CN" altLang="en-US" sz="4000">
              <a:latin typeface="Arial" panose="020B0604020202020204" pitchFamily="34" charset="0"/>
              <a:ea typeface="黑体" panose="02010609060101010101" charset="-122"/>
            </a:endParaRPr>
          </a:p>
        </p:txBody>
      </p:sp>
      <p:sp>
        <p:nvSpPr>
          <p:cNvPr id="26639" name="文本框 14"/>
          <p:cNvSpPr txBox="1"/>
          <p:nvPr/>
        </p:nvSpPr>
        <p:spPr>
          <a:xfrm>
            <a:off x="6550025" y="1482725"/>
            <a:ext cx="1620838" cy="708025"/>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键   盘</a:t>
            </a:r>
            <a:endParaRPr lang="zh-CN" altLang="en-US" sz="4000">
              <a:latin typeface="Arial" panose="020B0604020202020204" pitchFamily="34" charset="0"/>
              <a:ea typeface="黑体" panose="02010609060101010101" charset="-122"/>
            </a:endParaRPr>
          </a:p>
        </p:txBody>
      </p:sp>
      <p:sp>
        <p:nvSpPr>
          <p:cNvPr id="26640" name="文本框 15"/>
          <p:cNvSpPr txBox="1"/>
          <p:nvPr/>
        </p:nvSpPr>
        <p:spPr>
          <a:xfrm>
            <a:off x="6507163" y="2293938"/>
            <a:ext cx="1706562" cy="706437"/>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扫描仪</a:t>
            </a:r>
            <a:endParaRPr lang="zh-CN" altLang="en-US" sz="4000">
              <a:latin typeface="Arial" panose="020B0604020202020204" pitchFamily="34" charset="0"/>
              <a:ea typeface="黑体" panose="02010609060101010101" charset="-122"/>
            </a:endParaRPr>
          </a:p>
        </p:txBody>
      </p:sp>
      <p:sp>
        <p:nvSpPr>
          <p:cNvPr id="26641" name="文本框 16"/>
          <p:cNvSpPr txBox="1"/>
          <p:nvPr/>
        </p:nvSpPr>
        <p:spPr>
          <a:xfrm>
            <a:off x="6550025" y="3086100"/>
            <a:ext cx="1620838" cy="706438"/>
          </a:xfrm>
          <a:prstGeom prst="rect">
            <a:avLst/>
          </a:prstGeom>
          <a:noFill/>
          <a:ln w="9525">
            <a:noFill/>
          </a:ln>
        </p:spPr>
        <p:txBody>
          <a:bodyPr wrap="none" anchor="t" anchorCtr="0">
            <a:spAutoFit/>
          </a:bodyPr>
          <a:p>
            <a:r>
              <a:rPr lang="zh-CN" altLang="en-US" sz="4000">
                <a:latin typeface="Arial" panose="020B0604020202020204" pitchFamily="34" charset="0"/>
                <a:ea typeface="黑体" panose="02010609060101010101" charset="-122"/>
              </a:rPr>
              <a:t>话   筒</a:t>
            </a:r>
            <a:endParaRPr lang="zh-CN" altLang="en-US" sz="4000">
              <a:latin typeface="Arial" panose="020B0604020202020204" pitchFamily="34" charset="0"/>
              <a:ea typeface="黑体" panose="02010609060101010101" charset="-122"/>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28674" name="图片 1"/>
          <p:cNvPicPr>
            <a:picLocks noChangeAspect="1"/>
          </p:cNvPicPr>
          <p:nvPr/>
        </p:nvPicPr>
        <p:blipFill>
          <a:blip r:embed="rId1">
            <a:clrChange>
              <a:clrFrom>
                <a:srgbClr val="FFFFFF"/>
              </a:clrFrom>
              <a:clrTo>
                <a:srgbClr val="FFFFFF">
                  <a:alpha val="0"/>
                </a:srgbClr>
              </a:clrTo>
            </a:clrChange>
          </a:blip>
          <a:stretch>
            <a:fillRect/>
          </a:stretch>
        </p:blipFill>
        <p:spPr>
          <a:xfrm>
            <a:off x="88900" y="190500"/>
            <a:ext cx="1914525" cy="1419225"/>
          </a:xfrm>
          <a:prstGeom prst="rect">
            <a:avLst/>
          </a:prstGeom>
          <a:noFill/>
          <a:ln w="9525">
            <a:noFill/>
          </a:ln>
        </p:spPr>
      </p:pic>
      <p:sp>
        <p:nvSpPr>
          <p:cNvPr id="4" name="矩形 3"/>
          <p:cNvSpPr/>
          <p:nvPr/>
        </p:nvSpPr>
        <p:spPr>
          <a:xfrm>
            <a:off x="1780540" y="653415"/>
            <a:ext cx="3580130" cy="829945"/>
          </a:xfrm>
          <a:prstGeom prst="rect">
            <a:avLst/>
          </a:prstGeom>
          <a:noFill/>
          <a:ln>
            <a:noFill/>
          </a:ln>
        </p:spPr>
        <p:txBody>
          <a:bodyPr wrap="square" rtlCol="0" anchor="t">
            <a:spAutoFit/>
            <a:scene3d>
              <a:camera prst="orthographicFront"/>
              <a:lightRig rig="threePt" dir="t"/>
            </a:scene3d>
          </a:bodyPr>
          <a:p>
            <a:pPr algn="ctr" fontAlgn="auto"/>
            <a:r>
              <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小小设计师</a:t>
            </a:r>
            <a:endPar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 name="矩形 2"/>
          <p:cNvSpPr/>
          <p:nvPr/>
        </p:nvSpPr>
        <p:spPr>
          <a:xfrm>
            <a:off x="142875" y="146050"/>
            <a:ext cx="11915775" cy="6584950"/>
          </a:xfrm>
          <a:prstGeom prst="rect">
            <a:avLst/>
          </a:prstGeom>
          <a:noFill/>
          <a:ln w="288925"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0" name="文本框 99"/>
          <p:cNvSpPr txBox="1"/>
          <p:nvPr/>
        </p:nvSpPr>
        <p:spPr>
          <a:xfrm>
            <a:off x="948690" y="2441575"/>
            <a:ext cx="10295255" cy="1383665"/>
          </a:xfrm>
          <a:prstGeom prst="rect">
            <a:avLst/>
          </a:prstGeom>
          <a:noFill/>
          <a:ln w="9525">
            <a:noFill/>
          </a:ln>
        </p:spPr>
        <p:txBody>
          <a:bodyPr wrap="square">
            <a:spAutoFit/>
            <a:scene3d>
              <a:camera prst="orthographicFront"/>
              <a:lightRig rig="threePt" dir="t"/>
            </a:scene3d>
          </a:bodyPr>
          <a:p>
            <a:pPr indent="457200" fontAlgn="auto">
              <a:lnSpc>
                <a:spcPct val="150000"/>
              </a:lnSpc>
            </a:pPr>
            <a:r>
              <a:rPr lang="en-US" altLang="zh-CN" sz="2800" b="1"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   </a:t>
            </a:r>
            <a:r>
              <a:rPr lang="zh-CN" sz="2800" b="1" noProof="1">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rPr>
              <a:t>你们能想象出未来计算机会发展成什么样子吗？你们想不想自己做一次计算机设计师？</a:t>
            </a:r>
            <a:r>
              <a:rPr lang="en-US" sz="2800" b="1"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 </a:t>
            </a:r>
            <a:endParaRPr lang="en-US" altLang="en-US" sz="2800" b="1"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sp>
        <p:nvSpPr>
          <p:cNvPr id="18" name="文本框 17"/>
          <p:cNvSpPr txBox="1"/>
          <p:nvPr/>
        </p:nvSpPr>
        <p:spPr>
          <a:xfrm>
            <a:off x="408940" y="3968750"/>
            <a:ext cx="10948035" cy="737235"/>
          </a:xfrm>
          <a:prstGeom prst="rect">
            <a:avLst/>
          </a:prstGeom>
          <a:noFill/>
          <a:ln w="9525">
            <a:noFill/>
          </a:ln>
        </p:spPr>
        <p:txBody>
          <a:bodyPr wrap="square">
            <a:spAutoFit/>
            <a:scene3d>
              <a:camera prst="orthographicFront"/>
              <a:lightRig rig="threePt" dir="t"/>
            </a:scene3d>
          </a:bodyPr>
          <a:p>
            <a:pPr indent="457200" fontAlgn="auto">
              <a:lnSpc>
                <a:spcPct val="150000"/>
              </a:lnSpc>
              <a:buClrTx/>
              <a:buSzTx/>
              <a:buFontTx/>
            </a:pPr>
            <a:r>
              <a:rPr lang="en-US" altLang="zh-CN" sz="2800" b="1"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  </a:t>
            </a:r>
            <a:r>
              <a:rPr lang="zh-CN" altLang="en-US" sz="2000" b="1" noProof="1">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a:t>
            </a:r>
            <a:r>
              <a:rPr lang="zh-CN" sz="2000" b="1" noProof="1">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sym typeface="+mn-ea"/>
              </a:rPr>
              <a:t>注意：在你的设计作品中，必要的器件、设备都不能少，要让计算机能“工作”。</a:t>
            </a:r>
            <a:r>
              <a:rPr lang="zh-CN" altLang="en-US" sz="2000" b="1" noProof="1">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a:t>
            </a:r>
            <a:r>
              <a:rPr lang="en-US" altLang="zh-CN" sz="2000" b="1" noProof="1">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 </a:t>
            </a:r>
            <a:endParaRPr lang="en-US" altLang="zh-CN" sz="2000" b="1" noProof="1">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30722" name="图片 1"/>
          <p:cNvPicPr>
            <a:picLocks noChangeAspect="1"/>
          </p:cNvPicPr>
          <p:nvPr/>
        </p:nvPicPr>
        <p:blipFill>
          <a:blip r:embed="rId1">
            <a:clrChange>
              <a:clrFrom>
                <a:srgbClr val="FFFFFF"/>
              </a:clrFrom>
              <a:clrTo>
                <a:srgbClr val="FFFFFF">
                  <a:alpha val="0"/>
                </a:srgbClr>
              </a:clrTo>
            </a:clrChange>
          </a:blip>
          <a:stretch>
            <a:fillRect/>
          </a:stretch>
        </p:blipFill>
        <p:spPr>
          <a:xfrm>
            <a:off x="88900" y="190500"/>
            <a:ext cx="1914525" cy="1419225"/>
          </a:xfrm>
          <a:prstGeom prst="rect">
            <a:avLst/>
          </a:prstGeom>
          <a:noFill/>
          <a:ln w="9525">
            <a:noFill/>
          </a:ln>
        </p:spPr>
      </p:pic>
      <p:sp>
        <p:nvSpPr>
          <p:cNvPr id="4" name="矩形 3"/>
          <p:cNvSpPr/>
          <p:nvPr/>
        </p:nvSpPr>
        <p:spPr>
          <a:xfrm>
            <a:off x="1780540" y="653415"/>
            <a:ext cx="3580130" cy="829945"/>
          </a:xfrm>
          <a:prstGeom prst="rect">
            <a:avLst/>
          </a:prstGeom>
          <a:noFill/>
          <a:ln>
            <a:noFill/>
          </a:ln>
        </p:spPr>
        <p:txBody>
          <a:bodyPr wrap="square" rtlCol="0" anchor="t">
            <a:spAutoFit/>
            <a:scene3d>
              <a:camera prst="orthographicFront"/>
              <a:lightRig rig="threePt" dir="t"/>
            </a:scene3d>
          </a:bodyPr>
          <a:p>
            <a:pPr algn="ctr" fontAlgn="auto"/>
            <a:r>
              <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未来计算机</a:t>
            </a:r>
            <a:endPar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 name="矩形 2"/>
          <p:cNvSpPr/>
          <p:nvPr/>
        </p:nvSpPr>
        <p:spPr>
          <a:xfrm>
            <a:off x="142875" y="146050"/>
            <a:ext cx="11915775" cy="6584950"/>
          </a:xfrm>
          <a:prstGeom prst="rect">
            <a:avLst/>
          </a:prstGeom>
          <a:noFill/>
          <a:ln w="288925"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pic>
        <p:nvPicPr>
          <p:cNvPr id="30725" name="图片 4" descr="4fb7103fga9030583b673&amp;690"/>
          <p:cNvPicPr>
            <a:picLocks noChangeAspect="1"/>
          </p:cNvPicPr>
          <p:nvPr/>
        </p:nvPicPr>
        <p:blipFill>
          <a:blip r:embed="rId2"/>
          <a:srcRect b="5829"/>
          <a:stretch>
            <a:fillRect/>
          </a:stretch>
        </p:blipFill>
        <p:spPr>
          <a:xfrm>
            <a:off x="7253288" y="896938"/>
            <a:ext cx="3736975" cy="2514600"/>
          </a:xfrm>
          <a:prstGeom prst="rect">
            <a:avLst/>
          </a:prstGeom>
          <a:noFill/>
          <a:ln w="9525">
            <a:noFill/>
          </a:ln>
        </p:spPr>
      </p:pic>
      <p:pic>
        <p:nvPicPr>
          <p:cNvPr id="30726" name="图片 6" descr="timg (1)"/>
          <p:cNvPicPr>
            <a:picLocks noChangeAspect="1"/>
          </p:cNvPicPr>
          <p:nvPr/>
        </p:nvPicPr>
        <p:blipFill>
          <a:blip r:embed="rId3"/>
          <a:stretch>
            <a:fillRect/>
          </a:stretch>
        </p:blipFill>
        <p:spPr>
          <a:xfrm>
            <a:off x="3870325" y="2403475"/>
            <a:ext cx="2487613" cy="2324100"/>
          </a:xfrm>
          <a:prstGeom prst="rect">
            <a:avLst/>
          </a:prstGeom>
          <a:noFill/>
          <a:ln w="9525">
            <a:noFill/>
          </a:ln>
        </p:spPr>
      </p:pic>
      <p:pic>
        <p:nvPicPr>
          <p:cNvPr id="30727" name="图片 7" descr="timg (6)"/>
          <p:cNvPicPr>
            <a:picLocks noChangeAspect="1"/>
          </p:cNvPicPr>
          <p:nvPr/>
        </p:nvPicPr>
        <p:blipFill>
          <a:blip r:embed="rId4"/>
          <a:srcRect l="1180" t="2676" r="1180" b="2008"/>
          <a:stretch>
            <a:fillRect/>
          </a:stretch>
        </p:blipFill>
        <p:spPr>
          <a:xfrm>
            <a:off x="7223125" y="3875088"/>
            <a:ext cx="3798888" cy="2211387"/>
          </a:xfrm>
          <a:prstGeom prst="rect">
            <a:avLst/>
          </a:prstGeom>
          <a:noFill/>
          <a:ln w="9525">
            <a:noFill/>
          </a:ln>
        </p:spPr>
      </p:pic>
      <p:pic>
        <p:nvPicPr>
          <p:cNvPr id="30728" name="图片 8" descr="timg"/>
          <p:cNvPicPr>
            <a:picLocks noChangeAspect="1"/>
          </p:cNvPicPr>
          <p:nvPr/>
        </p:nvPicPr>
        <p:blipFill>
          <a:blip r:embed="rId5"/>
          <a:stretch>
            <a:fillRect/>
          </a:stretch>
        </p:blipFill>
        <p:spPr>
          <a:xfrm>
            <a:off x="733425" y="2403475"/>
            <a:ext cx="2647950" cy="2324100"/>
          </a:xfrm>
          <a:prstGeom prst="rect">
            <a:avLst/>
          </a:prstGeom>
          <a:noFill/>
          <a:ln w="9525">
            <a:noFill/>
          </a:ln>
        </p:spPr>
      </p:pic>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32770" name="图片 1"/>
          <p:cNvPicPr>
            <a:picLocks noChangeAspect="1"/>
          </p:cNvPicPr>
          <p:nvPr/>
        </p:nvPicPr>
        <p:blipFill>
          <a:blip r:embed="rId1">
            <a:clrChange>
              <a:clrFrom>
                <a:srgbClr val="FFFFFF"/>
              </a:clrFrom>
              <a:clrTo>
                <a:srgbClr val="FFFFFF">
                  <a:alpha val="0"/>
                </a:srgbClr>
              </a:clrTo>
            </a:clrChange>
          </a:blip>
          <a:stretch>
            <a:fillRect/>
          </a:stretch>
        </p:blipFill>
        <p:spPr>
          <a:xfrm>
            <a:off x="88900" y="190500"/>
            <a:ext cx="1914525" cy="1419225"/>
          </a:xfrm>
          <a:prstGeom prst="rect">
            <a:avLst/>
          </a:prstGeom>
          <a:noFill/>
          <a:ln w="9525">
            <a:noFill/>
          </a:ln>
        </p:spPr>
      </p:pic>
      <p:sp>
        <p:nvSpPr>
          <p:cNvPr id="4" name="矩形 3"/>
          <p:cNvSpPr/>
          <p:nvPr/>
        </p:nvSpPr>
        <p:spPr>
          <a:xfrm>
            <a:off x="1607185" y="653415"/>
            <a:ext cx="3580130" cy="829945"/>
          </a:xfrm>
          <a:prstGeom prst="rect">
            <a:avLst/>
          </a:prstGeom>
          <a:noFill/>
          <a:ln>
            <a:noFill/>
          </a:ln>
        </p:spPr>
        <p:txBody>
          <a:bodyPr wrap="square" rtlCol="0" anchor="t">
            <a:spAutoFit/>
            <a:scene3d>
              <a:camera prst="orthographicFront"/>
              <a:lightRig rig="threePt" dir="t"/>
            </a:scene3d>
          </a:bodyPr>
          <a:p>
            <a:pPr algn="ctr" fontAlgn="auto"/>
            <a:r>
              <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思维导图</a:t>
            </a:r>
            <a:endPar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 name="矩形 2"/>
          <p:cNvSpPr/>
          <p:nvPr/>
        </p:nvSpPr>
        <p:spPr>
          <a:xfrm>
            <a:off x="142875" y="146050"/>
            <a:ext cx="11915775" cy="6584950"/>
          </a:xfrm>
          <a:prstGeom prst="rect">
            <a:avLst/>
          </a:prstGeom>
          <a:noFill/>
          <a:ln w="288925"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pic>
        <p:nvPicPr>
          <p:cNvPr id="32773" name="图片 1"/>
          <p:cNvPicPr>
            <a:picLocks noChangeAspect="1"/>
          </p:cNvPicPr>
          <p:nvPr/>
        </p:nvPicPr>
        <p:blipFill>
          <a:blip r:embed="rId2"/>
          <a:stretch>
            <a:fillRect/>
          </a:stretch>
        </p:blipFill>
        <p:spPr>
          <a:xfrm>
            <a:off x="4633913" y="1090613"/>
            <a:ext cx="6973887" cy="4929187"/>
          </a:xfrm>
          <a:prstGeom prst="rect">
            <a:avLst/>
          </a:prstGeom>
          <a:noFill/>
          <a:ln w="9525">
            <a:noFill/>
          </a:ln>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2"/>
          <p:cNvSpPr txBox="1"/>
          <p:nvPr/>
        </p:nvSpPr>
        <p:spPr>
          <a:xfrm>
            <a:off x="5048250" y="4305300"/>
            <a:ext cx="3937000" cy="1016000"/>
          </a:xfrm>
          <a:prstGeom prst="rect">
            <a:avLst/>
          </a:prstGeom>
          <a:noFill/>
          <a:ln w="9525">
            <a:noFill/>
          </a:ln>
        </p:spPr>
        <p:txBody>
          <a:bodyPr wrap="square" anchor="t" anchorCtr="0">
            <a:spAutoFit/>
          </a:bodyPr>
          <a:p>
            <a:r>
              <a:rPr lang="zh-CN" altLang="en-US" sz="6000">
                <a:latin typeface="Arial" panose="020B0604020202020204" pitchFamily="34" charset="0"/>
                <a:ea typeface="黑体" panose="02010609060101010101" charset="-122"/>
              </a:rPr>
              <a:t>谢 谢！</a:t>
            </a:r>
            <a:endParaRPr lang="zh-CN" altLang="en-US" sz="6000">
              <a:latin typeface="Arial" panose="020B0604020202020204" pitchFamily="34" charset="0"/>
              <a:ea typeface="黑体" panose="02010609060101010101"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sz="6600"/>
              <a:t>谜语</a:t>
            </a:r>
            <a:endParaRPr lang="zh-CN" altLang="zh-CN" sz="6600"/>
          </a:p>
        </p:txBody>
      </p:sp>
      <p:sp>
        <p:nvSpPr>
          <p:cNvPr id="3" name="内容占位符 2"/>
          <p:cNvSpPr>
            <a:spLocks noGrp="1"/>
          </p:cNvSpPr>
          <p:nvPr>
            <p:ph idx="1"/>
          </p:nvPr>
        </p:nvSpPr>
        <p:spPr/>
        <p:txBody>
          <a:bodyPr/>
          <a:p>
            <a:pPr lvl="1"/>
            <a:r>
              <a:rPr lang="zh-CN" altLang="en-US" sz="5400"/>
              <a:t>不会</a:t>
            </a:r>
            <a:r>
              <a:rPr lang="en-US" altLang="zh-CN" sz="5400"/>
              <a:t> </a:t>
            </a:r>
            <a:r>
              <a:rPr lang="zh-CN" altLang="en-US" sz="5400"/>
              <a:t>说话会计算，不会想来却有脑，少了电源就睡觉，没有鼠标受不了。</a:t>
            </a:r>
            <a:endParaRPr lang="zh-CN" altLang="en-US" sz="5400"/>
          </a:p>
        </p:txBody>
      </p:sp>
      <p:sp>
        <p:nvSpPr>
          <p:cNvPr id="4" name="文本框 3"/>
          <p:cNvSpPr txBox="1"/>
          <p:nvPr/>
        </p:nvSpPr>
        <p:spPr>
          <a:xfrm>
            <a:off x="4650740" y="5808980"/>
            <a:ext cx="4064000" cy="368300"/>
          </a:xfrm>
          <a:prstGeom prst="rect">
            <a:avLst/>
          </a:prstGeom>
          <a:noFill/>
        </p:spPr>
        <p:txBody>
          <a:bodyPr wrap="square" rtlCol="0">
            <a:spAutoFit/>
          </a:bodyPr>
          <a:p>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WeChat_20230406085439">
            <a:hlinkClick r:id="" action="ppaction://media"/>
          </p:cNvPr>
          <p:cNvPicPr/>
          <p:nvPr>
            <p:ph idx="1"/>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2289810" y="-203200"/>
            <a:ext cx="8188960" cy="7269480"/>
          </a:xfrm>
          <a:prstGeom prst="rect">
            <a:avLst/>
          </a:prstGeom>
        </p:spPr>
      </p:pic>
    </p:spTree>
    <p:custDataLst>
      <p:tags r:id="rId5"/>
    </p:custDataLst>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17409" name="图片 6"/>
          <p:cNvPicPr>
            <a:picLocks noChangeAspect="1"/>
          </p:cNvPicPr>
          <p:nvPr>
            <p:ph idx="1"/>
            <p:custDataLst>
              <p:tags r:id="rId1"/>
            </p:custDataLst>
          </p:nvPr>
        </p:nvPicPr>
        <p:blipFill>
          <a:blip r:embed="rId2"/>
          <a:stretch>
            <a:fillRect/>
          </a:stretch>
        </p:blipFill>
        <p:spPr>
          <a:xfrm>
            <a:off x="2326005" y="771525"/>
            <a:ext cx="7371080" cy="5626100"/>
          </a:xfrm>
          <a:prstGeom prst="rect">
            <a:avLst/>
          </a:prstGeom>
          <a:noFill/>
          <a:ln w="9525">
            <a:noFill/>
          </a:ln>
        </p:spPr>
      </p:pic>
      <p:sp>
        <p:nvSpPr>
          <p:cNvPr id="4" name="文本框 3"/>
          <p:cNvSpPr txBox="1"/>
          <p:nvPr/>
        </p:nvSpPr>
        <p:spPr>
          <a:xfrm>
            <a:off x="606425" y="1885950"/>
            <a:ext cx="2767330" cy="2049145"/>
          </a:xfrm>
          <a:prstGeom prst="rect">
            <a:avLst/>
          </a:prstGeom>
          <a:noFill/>
        </p:spPr>
        <p:txBody>
          <a:bodyPr wrap="square" rtlCol="0">
            <a:noAutofit/>
          </a:bodyPr>
          <a:p>
            <a:r>
              <a:rPr lang="zh-CN" altLang="en-US" sz="3200">
                <a:sym typeface="+mn-ea"/>
              </a:rPr>
              <a:t>思考：计算机的这些组成部分都有什么功能？</a:t>
            </a:r>
            <a:endParaRPr lang="zh-CN" altLang="en-US" sz="3200">
              <a:latin typeface="Arial" panose="020B0604020202020204" pitchFamily="34" charset="0"/>
              <a:ea typeface="黑体" panose="02010609060101010101" charset="-122"/>
            </a:endParaRPr>
          </a:p>
          <a:p>
            <a:endParaRPr lang="zh-CN" altLang="en-US" sz="3200">
              <a:latin typeface="Arial" panose="020B0604020202020204" pitchFamily="34" charset="0"/>
              <a:ea typeface="黑体" panose="02010609060101010101" charset="-122"/>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图片 6"/>
          <p:cNvPicPr>
            <a:picLocks noChangeAspect="1"/>
          </p:cNvPicPr>
          <p:nvPr/>
        </p:nvPicPr>
        <p:blipFill>
          <a:blip r:embed="rId1"/>
          <a:stretch>
            <a:fillRect/>
          </a:stretch>
        </p:blipFill>
        <p:spPr>
          <a:xfrm>
            <a:off x="2235200" y="609600"/>
            <a:ext cx="7721600" cy="5895975"/>
          </a:xfrm>
          <a:prstGeom prst="rect">
            <a:avLst/>
          </a:prstGeom>
          <a:noFill/>
          <a:ln w="9525">
            <a:noFill/>
          </a:ln>
        </p:spPr>
      </p:pic>
      <p:sp>
        <p:nvSpPr>
          <p:cNvPr id="19" name="AutoShape 9"/>
          <p:cNvSpPr>
            <a:spLocks noChangeArrowheads="1"/>
          </p:cNvSpPr>
          <p:nvPr/>
        </p:nvSpPr>
        <p:spPr bwMode="auto">
          <a:xfrm>
            <a:off x="9213850" y="2557463"/>
            <a:ext cx="2070100" cy="650875"/>
          </a:xfrm>
          <a:prstGeom prst="cloudCallout">
            <a:avLst>
              <a:gd name="adj1" fmla="val -26066"/>
              <a:gd name="adj2" fmla="val 111328"/>
            </a:avLst>
          </a:prstGeom>
          <a:solidFill>
            <a:schemeClr val="bg1"/>
          </a:solidFill>
          <a:ln w="9525">
            <a:solidFill>
              <a:schemeClr val="tx1"/>
            </a:solidFill>
            <a:round/>
          </a:ln>
          <a:effectLst/>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音箱</a:t>
            </a:r>
            <a:endPar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0" name="AutoShape 7">
            <a:hlinkClick r:id="" action="ppaction://noaction"/>
          </p:cNvPr>
          <p:cNvSpPr>
            <a:spLocks noChangeArrowheads="1"/>
          </p:cNvSpPr>
          <p:nvPr/>
        </p:nvSpPr>
        <p:spPr bwMode="auto">
          <a:xfrm>
            <a:off x="2955925" y="127000"/>
            <a:ext cx="1800225" cy="647700"/>
          </a:xfrm>
          <a:prstGeom prst="cloudCallout">
            <a:avLst>
              <a:gd name="adj1" fmla="val 63156"/>
              <a:gd name="adj2" fmla="val 72254"/>
            </a:avLst>
          </a:prstGeom>
          <a:solidFill>
            <a:schemeClr val="bg1"/>
          </a:solidFill>
          <a:ln w="9525">
            <a:solidFill>
              <a:schemeClr val="tx1"/>
            </a:solidFill>
            <a:round/>
          </a:ln>
          <a:effectLst/>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显示器</a:t>
            </a:r>
            <a:endPar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4" name="AutoShape 10">
            <a:hlinkClick r:id="" action="ppaction://noaction"/>
          </p:cNvPr>
          <p:cNvSpPr>
            <a:spLocks noChangeArrowheads="1"/>
          </p:cNvSpPr>
          <p:nvPr/>
        </p:nvSpPr>
        <p:spPr bwMode="auto">
          <a:xfrm>
            <a:off x="7874000" y="198438"/>
            <a:ext cx="1873250" cy="576263"/>
          </a:xfrm>
          <a:prstGeom prst="cloudCallout">
            <a:avLst>
              <a:gd name="adj1" fmla="val -40305"/>
              <a:gd name="adj2" fmla="val 114647"/>
            </a:avLst>
          </a:prstGeom>
          <a:solidFill>
            <a:schemeClr val="bg1"/>
          </a:solidFill>
          <a:ln w="9525">
            <a:solidFill>
              <a:schemeClr val="tx1"/>
            </a:solidFill>
            <a:round/>
          </a:ln>
          <a:effectLst/>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主机</a:t>
            </a:r>
            <a:endPar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5" name="AutoShape 11"/>
          <p:cNvSpPr>
            <a:spLocks noChangeArrowheads="1"/>
          </p:cNvSpPr>
          <p:nvPr/>
        </p:nvSpPr>
        <p:spPr bwMode="auto">
          <a:xfrm>
            <a:off x="942975" y="4303713"/>
            <a:ext cx="1625600" cy="576263"/>
          </a:xfrm>
          <a:prstGeom prst="cloudCallout">
            <a:avLst>
              <a:gd name="adj1" fmla="val 61819"/>
              <a:gd name="adj2" fmla="val -66409"/>
            </a:avLst>
          </a:prstGeom>
          <a:solidFill>
            <a:schemeClr val="bg1"/>
          </a:solidFill>
          <a:ln w="9525">
            <a:solidFill>
              <a:schemeClr val="tx1"/>
            </a:solidFill>
            <a:round/>
          </a:ln>
          <a:effectLst/>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键盘</a:t>
            </a:r>
            <a:endPar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8" name="AutoShape 12">
            <a:hlinkClick r:id="" action="ppaction://noaction"/>
          </p:cNvPr>
          <p:cNvSpPr>
            <a:spLocks noChangeArrowheads="1"/>
          </p:cNvSpPr>
          <p:nvPr/>
        </p:nvSpPr>
        <p:spPr bwMode="auto">
          <a:xfrm>
            <a:off x="3302000" y="6253163"/>
            <a:ext cx="1725613" cy="576263"/>
          </a:xfrm>
          <a:prstGeom prst="cloudCallout">
            <a:avLst>
              <a:gd name="adj1" fmla="val 49412"/>
              <a:gd name="adj2" fmla="val -87004"/>
            </a:avLst>
          </a:prstGeom>
          <a:solidFill>
            <a:schemeClr val="bg1"/>
          </a:solidFill>
          <a:ln w="9525">
            <a:solidFill>
              <a:schemeClr val="tx1"/>
            </a:solidFill>
            <a:round/>
          </a:ln>
          <a:effectLst/>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鼠标器</a:t>
            </a:r>
            <a:endParaRPr kumimoji="0"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7415" name="文本框 34"/>
          <p:cNvSpPr txBox="1"/>
          <p:nvPr/>
        </p:nvSpPr>
        <p:spPr>
          <a:xfrm>
            <a:off x="6591300" y="2422525"/>
            <a:ext cx="530225" cy="920750"/>
          </a:xfrm>
          <a:prstGeom prst="rect">
            <a:avLst/>
          </a:prstGeom>
          <a:noFill/>
          <a:ln w="9525">
            <a:noFill/>
          </a:ln>
        </p:spPr>
        <p:txBody>
          <a:bodyPr wrap="none" anchor="t" anchorCtr="0">
            <a:spAutoFit/>
          </a:bodyPr>
          <a:p>
            <a:r>
              <a:rPr lang="en-US" altLang="zh-CN" sz="5400" b="1">
                <a:solidFill>
                  <a:srgbClr val="FF0000"/>
                </a:solidFill>
                <a:latin typeface="Calibri" panose="020F0502020204030204" pitchFamily="34" charset="0"/>
                <a:ea typeface="黑体" panose="02010609060101010101" charset="-122"/>
                <a:sym typeface="黑体" panose="02010609060101010101" charset="-122"/>
              </a:rPr>
              <a:t>1</a:t>
            </a:r>
            <a:endParaRPr lang="en-US" altLang="zh-CN" sz="5400" b="1">
              <a:solidFill>
                <a:srgbClr val="FF0000"/>
              </a:solidFill>
              <a:latin typeface="Calibri" panose="020F0502020204030204" pitchFamily="34" charset="0"/>
              <a:ea typeface="宋体" panose="02010600030101010101" pitchFamily="2" charset="-122"/>
              <a:sym typeface="黑体" panose="02010609060101010101" charset="-122"/>
            </a:endParaRPr>
          </a:p>
        </p:txBody>
      </p:sp>
      <p:sp>
        <p:nvSpPr>
          <p:cNvPr id="17416" name="文本框 37"/>
          <p:cNvSpPr txBox="1"/>
          <p:nvPr/>
        </p:nvSpPr>
        <p:spPr>
          <a:xfrm>
            <a:off x="4849813" y="1771650"/>
            <a:ext cx="530225" cy="920750"/>
          </a:xfrm>
          <a:prstGeom prst="rect">
            <a:avLst/>
          </a:prstGeom>
          <a:noFill/>
          <a:ln w="9525">
            <a:noFill/>
          </a:ln>
        </p:spPr>
        <p:txBody>
          <a:bodyPr wrap="none" anchor="t" anchorCtr="0">
            <a:spAutoFit/>
          </a:bodyPr>
          <a:p>
            <a:r>
              <a:rPr lang="en-US" altLang="zh-CN" sz="5400" b="1">
                <a:solidFill>
                  <a:srgbClr val="FF0000"/>
                </a:solidFill>
                <a:latin typeface="Calibri" panose="020F0502020204030204" pitchFamily="34" charset="0"/>
                <a:ea typeface="黑体" panose="02010609060101010101" charset="-122"/>
                <a:sym typeface="黑体" panose="02010609060101010101" charset="-122"/>
              </a:rPr>
              <a:t>2</a:t>
            </a:r>
            <a:endParaRPr lang="en-US" altLang="zh-CN" sz="5400" b="1">
              <a:solidFill>
                <a:srgbClr val="FF0000"/>
              </a:solidFill>
              <a:latin typeface="Calibri" panose="020F0502020204030204" pitchFamily="34" charset="0"/>
              <a:ea typeface="宋体" panose="02010600030101010101" pitchFamily="2" charset="-122"/>
            </a:endParaRPr>
          </a:p>
        </p:txBody>
      </p:sp>
      <p:sp>
        <p:nvSpPr>
          <p:cNvPr id="17417" name="文本框 38"/>
          <p:cNvSpPr txBox="1"/>
          <p:nvPr/>
        </p:nvSpPr>
        <p:spPr>
          <a:xfrm>
            <a:off x="3811588" y="3959225"/>
            <a:ext cx="530225" cy="920750"/>
          </a:xfrm>
          <a:prstGeom prst="rect">
            <a:avLst/>
          </a:prstGeom>
          <a:noFill/>
          <a:ln w="9525">
            <a:noFill/>
          </a:ln>
        </p:spPr>
        <p:txBody>
          <a:bodyPr wrap="none" anchor="t" anchorCtr="0">
            <a:spAutoFit/>
          </a:bodyPr>
          <a:p>
            <a:r>
              <a:rPr lang="en-US" altLang="zh-CN" sz="5400" b="1">
                <a:solidFill>
                  <a:srgbClr val="FF0000"/>
                </a:solidFill>
                <a:latin typeface="Calibri" panose="020F0502020204030204" pitchFamily="34" charset="0"/>
                <a:ea typeface="黑体" panose="02010609060101010101" charset="-122"/>
                <a:sym typeface="黑体" panose="02010609060101010101" charset="-122"/>
              </a:rPr>
              <a:t>3</a:t>
            </a:r>
            <a:endParaRPr lang="en-US" altLang="zh-CN" sz="5400" b="1">
              <a:solidFill>
                <a:srgbClr val="FF0000"/>
              </a:solidFill>
              <a:latin typeface="Calibri" panose="020F0502020204030204" pitchFamily="34" charset="0"/>
              <a:ea typeface="宋体" panose="02010600030101010101" pitchFamily="2" charset="-122"/>
            </a:endParaRPr>
          </a:p>
        </p:txBody>
      </p:sp>
      <p:sp>
        <p:nvSpPr>
          <p:cNvPr id="17418" name="文本框 42"/>
          <p:cNvSpPr txBox="1"/>
          <p:nvPr/>
        </p:nvSpPr>
        <p:spPr>
          <a:xfrm>
            <a:off x="5380038" y="5448300"/>
            <a:ext cx="530225" cy="920750"/>
          </a:xfrm>
          <a:prstGeom prst="rect">
            <a:avLst/>
          </a:prstGeom>
          <a:noFill/>
          <a:ln w="9525">
            <a:noFill/>
          </a:ln>
        </p:spPr>
        <p:txBody>
          <a:bodyPr wrap="none" anchor="t" anchorCtr="0">
            <a:spAutoFit/>
          </a:bodyPr>
          <a:p>
            <a:r>
              <a:rPr lang="en-US" altLang="zh-CN" sz="5400" b="1">
                <a:solidFill>
                  <a:srgbClr val="FF0000"/>
                </a:solidFill>
                <a:latin typeface="Calibri" panose="020F0502020204030204" pitchFamily="34" charset="0"/>
                <a:ea typeface="黑体" panose="02010609060101010101" charset="-122"/>
                <a:sym typeface="黑体" panose="02010609060101010101" charset="-122"/>
              </a:rPr>
              <a:t>4</a:t>
            </a:r>
            <a:endParaRPr lang="en-US" altLang="zh-CN" sz="5400" b="1">
              <a:solidFill>
                <a:srgbClr val="FF0000"/>
              </a:solidFill>
              <a:latin typeface="Calibri" panose="020F0502020204030204" pitchFamily="34" charset="0"/>
              <a:ea typeface="宋体" panose="02010600030101010101" pitchFamily="2" charset="-122"/>
            </a:endParaRPr>
          </a:p>
        </p:txBody>
      </p:sp>
      <p:sp>
        <p:nvSpPr>
          <p:cNvPr id="17419" name="文本框 43"/>
          <p:cNvSpPr txBox="1"/>
          <p:nvPr/>
        </p:nvSpPr>
        <p:spPr>
          <a:xfrm>
            <a:off x="9005888" y="3959225"/>
            <a:ext cx="530225" cy="920750"/>
          </a:xfrm>
          <a:prstGeom prst="rect">
            <a:avLst/>
          </a:prstGeom>
          <a:noFill/>
          <a:ln w="9525">
            <a:noFill/>
          </a:ln>
        </p:spPr>
        <p:txBody>
          <a:bodyPr wrap="none" anchor="t" anchorCtr="0">
            <a:spAutoFit/>
          </a:bodyPr>
          <a:p>
            <a:r>
              <a:rPr lang="en-US" altLang="zh-CN" sz="5400" b="1">
                <a:solidFill>
                  <a:srgbClr val="FF0000"/>
                </a:solidFill>
                <a:latin typeface="Calibri" panose="020F0502020204030204" pitchFamily="34" charset="0"/>
                <a:ea typeface="黑体" panose="02010609060101010101" charset="-122"/>
                <a:sym typeface="黑体" panose="02010609060101010101" charset="-122"/>
              </a:rPr>
              <a:t>5</a:t>
            </a:r>
            <a:endParaRPr lang="en-US" altLang="zh-CN" sz="5400" b="1">
              <a:solidFill>
                <a:srgbClr val="FF0000"/>
              </a:solidFill>
              <a:latin typeface="Calibri" panose="020F0502020204030204" pitchFamily="34" charset="0"/>
              <a:ea typeface="宋体" panose="02010600030101010101" pitchFamily="2" charset="-122"/>
            </a:endParaRPr>
          </a:p>
        </p:txBody>
      </p:sp>
      <p:sp>
        <p:nvSpPr>
          <p:cNvPr id="5" name="文本框 4"/>
          <p:cNvSpPr txBox="1"/>
          <p:nvPr/>
        </p:nvSpPr>
        <p:spPr>
          <a:xfrm>
            <a:off x="600075" y="1309688"/>
            <a:ext cx="2960688" cy="1382712"/>
          </a:xfrm>
          <a:prstGeom prst="rect">
            <a:avLst/>
          </a:prstGeom>
          <a:noFill/>
          <a:ln w="9525">
            <a:noFill/>
          </a:ln>
        </p:spPr>
        <p:txBody>
          <a:bodyPr wrap="square" anchor="t" anchorCtr="0">
            <a:spAutoFit/>
          </a:bodyPr>
          <a:p>
            <a:r>
              <a:rPr lang="zh-CN" altLang="en-US" sz="2800">
                <a:latin typeface="Arial" panose="020B0604020202020204" pitchFamily="34" charset="0"/>
                <a:ea typeface="黑体" panose="02010609060101010101" charset="-122"/>
              </a:rPr>
              <a:t>思考：计算机的这些组成部分都有什么功能？</a:t>
            </a:r>
            <a:endParaRPr lang="zh-CN" altLang="en-US" sz="2800">
              <a:latin typeface="Arial" panose="020B0604020202020204" pitchFamily="34" charset="0"/>
              <a:ea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linds(horizontal)">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4" grpId="1" animBg="1"/>
      <p:bldP spid="20" grpId="0" animBg="1"/>
      <p:bldP spid="20" grpId="1" animBg="1"/>
      <p:bldP spid="25" grpId="0" animBg="1"/>
      <p:bldP spid="25" grpId="1" animBg="1"/>
      <p:bldP spid="28" grpId="0" bldLvl="0" animBg="1"/>
      <p:bldP spid="28" grpId="1" animBg="1"/>
      <p:bldP spid="19" grpId="0" bldLvl="0" animBg="1"/>
      <p:bldP spid="19" grpId="1"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b0d77cc5b342a2f5617977b1979c891"/>
          <p:cNvPicPr>
            <a:picLocks noChangeAspect="1"/>
          </p:cNvPicPr>
          <p:nvPr/>
        </p:nvPicPr>
        <p:blipFill>
          <a:blip r:embed="rId1"/>
          <a:stretch>
            <a:fillRect/>
          </a:stretch>
        </p:blipFill>
        <p:spPr>
          <a:xfrm>
            <a:off x="3716655" y="3212465"/>
            <a:ext cx="5878830" cy="5188585"/>
          </a:xfrm>
          <a:prstGeom prst="rect">
            <a:avLst/>
          </a:prstGeom>
        </p:spPr>
      </p:pic>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e8a60e2763f0c75c78ae3b5d14b7976"/>
          <p:cNvPicPr>
            <a:picLocks noChangeAspect="1"/>
          </p:cNvPicPr>
          <p:nvPr/>
        </p:nvPicPr>
        <p:blipFill>
          <a:blip r:embed="rId2"/>
          <a:stretch>
            <a:fillRect/>
          </a:stretch>
        </p:blipFill>
        <p:spPr>
          <a:xfrm>
            <a:off x="218440" y="254000"/>
            <a:ext cx="5481955" cy="3763010"/>
          </a:xfrm>
          <a:prstGeom prst="rect">
            <a:avLst/>
          </a:prstGeom>
        </p:spPr>
      </p:pic>
      <p:pic>
        <p:nvPicPr>
          <p:cNvPr id="5" name="图片 4" descr="72d1531746f10264aecf5cb0cfbbf49"/>
          <p:cNvPicPr>
            <a:picLocks noChangeAspect="1"/>
          </p:cNvPicPr>
          <p:nvPr/>
        </p:nvPicPr>
        <p:blipFill>
          <a:blip r:embed="rId3"/>
          <a:stretch>
            <a:fillRect/>
          </a:stretch>
        </p:blipFill>
        <p:spPr>
          <a:xfrm>
            <a:off x="5612765" y="334645"/>
            <a:ext cx="5417185" cy="3223260"/>
          </a:xfrm>
          <a:prstGeom prst="rect">
            <a:avLst/>
          </a:prstGeom>
        </p:spPr>
      </p:pic>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文本框 5"/>
          <p:cNvSpPr txBox="1"/>
          <p:nvPr/>
        </p:nvSpPr>
        <p:spPr>
          <a:xfrm>
            <a:off x="1130300" y="2099310"/>
            <a:ext cx="1808477" cy="583565"/>
          </a:xfrm>
          <a:prstGeom prst="rect">
            <a:avLst/>
          </a:prstGeom>
          <a:noFill/>
        </p:spPr>
        <p:txBody>
          <a:bodyPr wrap="none" rtlCol="0">
            <a:spAutoFit/>
            <a:scene3d>
              <a:camera prst="orthographicFront"/>
              <a:lightRig rig="threePt" dir="t"/>
            </a:scene3d>
          </a:bodyPr>
          <a:p>
            <a:pPr fontAlgn="auto"/>
            <a:r>
              <a:rPr lang="zh-CN" altLang="en-US" sz="3200" noProof="1">
                <a:effectLst>
                  <a:outerShdw blurRad="38100" dist="19050" dir="2700000" algn="tl" rotWithShape="0">
                    <a:schemeClr val="dk1">
                      <a:alpha val="40000"/>
                    </a:schemeClr>
                  </a:outerShdw>
                </a:effectLst>
                <a:latin typeface="+mn-lt"/>
                <a:ea typeface="+mn-ea"/>
                <a:cs typeface="+mn-cs"/>
              </a:rPr>
              <a:t>显示器：</a:t>
            </a:r>
            <a:endParaRPr lang="zh-CN" altLang="en-US" sz="3200" noProof="1">
              <a:effectLst>
                <a:outerShdw blurRad="38100" dist="19050" dir="2700000" algn="tl" rotWithShape="0">
                  <a:schemeClr val="dk1">
                    <a:alpha val="40000"/>
                  </a:schemeClr>
                </a:outerShdw>
              </a:effectLst>
            </a:endParaRPr>
          </a:p>
        </p:txBody>
      </p:sp>
      <p:sp>
        <p:nvSpPr>
          <p:cNvPr id="14" name="文本框 13"/>
          <p:cNvSpPr txBox="1"/>
          <p:nvPr/>
        </p:nvSpPr>
        <p:spPr>
          <a:xfrm>
            <a:off x="1130300" y="2877819"/>
            <a:ext cx="6861175" cy="2030095"/>
          </a:xfrm>
          <a:prstGeom prst="rect">
            <a:avLst/>
          </a:prstGeom>
          <a:noFill/>
        </p:spPr>
        <p:txBody>
          <a:bodyPr wrap="square" rtlCol="0">
            <a:spAutoFit/>
            <a:scene3d>
              <a:camera prst="orthographicFront"/>
              <a:lightRig rig="threePt" dir="t"/>
            </a:scene3d>
          </a:bodyPr>
          <a:p>
            <a:pPr fontAlgn="auto">
              <a:lnSpc>
                <a:spcPct val="150000"/>
              </a:lnSpc>
            </a:pPr>
            <a:r>
              <a:rPr lang="en-US" altLang="zh-CN" sz="2800" noProof="1">
                <a:effectLst>
                  <a:outerShdw blurRad="38100" dist="19050" dir="2700000" algn="tl" rotWithShape="0">
                    <a:schemeClr val="dk1">
                      <a:alpha val="40000"/>
                    </a:schemeClr>
                  </a:outerShdw>
                </a:effectLst>
                <a:latin typeface="+mn-lt"/>
                <a:ea typeface="+mn-ea"/>
                <a:cs typeface="+mn-cs"/>
              </a:rPr>
              <a:t>       </a:t>
            </a:r>
            <a:r>
              <a:rPr lang="zh-CN" altLang="en-US" sz="2800" noProof="1">
                <a:effectLst>
                  <a:outerShdw blurRad="38100" dist="19050" dir="2700000" algn="tl" rotWithShape="0">
                    <a:schemeClr val="dk1">
                      <a:alpha val="40000"/>
                    </a:schemeClr>
                  </a:outerShdw>
                </a:effectLst>
                <a:latin typeface="+mn-lt"/>
                <a:ea typeface="+mn-ea"/>
                <a:cs typeface="+mn-cs"/>
              </a:rPr>
              <a:t>显示器是一种将一定的电子文件通过特定的传输设备显示到屏幕上再反射到人眼的显示工具。</a:t>
            </a:r>
            <a:endParaRPr lang="zh-CN" altLang="en-US" sz="2800" noProof="1">
              <a:effectLst>
                <a:outerShdw blurRad="38100" dist="19050" dir="2700000" algn="tl" rotWithShape="0">
                  <a:schemeClr val="dk1">
                    <a:alpha val="40000"/>
                  </a:schemeClr>
                </a:outerShdw>
              </a:effectLst>
            </a:endParaRPr>
          </a:p>
        </p:txBody>
      </p:sp>
      <p:pic>
        <p:nvPicPr>
          <p:cNvPr id="18436" name="图片 3" descr="显示器"/>
          <p:cNvPicPr>
            <a:picLocks noChangeAspect="1"/>
          </p:cNvPicPr>
          <p:nvPr/>
        </p:nvPicPr>
        <p:blipFill>
          <a:blip r:embed="rId1"/>
          <a:srcRect l="6477"/>
          <a:stretch>
            <a:fillRect/>
          </a:stretch>
        </p:blipFill>
        <p:spPr>
          <a:xfrm>
            <a:off x="8462963" y="2098675"/>
            <a:ext cx="3006725" cy="3216275"/>
          </a:xfrm>
          <a:prstGeom prst="rect">
            <a:avLst/>
          </a:prstGeom>
          <a:noFill/>
          <a:ln w="9525">
            <a:noFill/>
          </a:ln>
        </p:spPr>
      </p:pic>
      <p:pic>
        <p:nvPicPr>
          <p:cNvPr id="18437" name="图片 9"/>
          <p:cNvPicPr>
            <a:picLocks noChangeAspect="1"/>
          </p:cNvPicPr>
          <p:nvPr/>
        </p:nvPicPr>
        <p:blipFill>
          <a:blip r:embed="rId2">
            <a:clrChange>
              <a:clrFrom>
                <a:srgbClr val="FFFFFF"/>
              </a:clrFrom>
              <a:clrTo>
                <a:srgbClr val="FFFFFF">
                  <a:alpha val="0"/>
                </a:srgbClr>
              </a:clrTo>
            </a:clrChange>
          </a:blip>
          <a:stretch>
            <a:fillRect/>
          </a:stretch>
        </p:blipFill>
        <p:spPr>
          <a:xfrm>
            <a:off x="88900" y="190500"/>
            <a:ext cx="1914525" cy="1419225"/>
          </a:xfrm>
          <a:prstGeom prst="rect">
            <a:avLst/>
          </a:prstGeom>
          <a:noFill/>
          <a:ln w="9525">
            <a:noFill/>
          </a:ln>
        </p:spPr>
      </p:pic>
      <p:sp>
        <p:nvSpPr>
          <p:cNvPr id="11" name="矩形 10"/>
          <p:cNvSpPr/>
          <p:nvPr/>
        </p:nvSpPr>
        <p:spPr>
          <a:xfrm>
            <a:off x="1459865" y="642619"/>
            <a:ext cx="3218180" cy="829945"/>
          </a:xfrm>
          <a:prstGeom prst="rect">
            <a:avLst/>
          </a:prstGeom>
          <a:noFill/>
          <a:ln>
            <a:noFill/>
          </a:ln>
        </p:spPr>
        <p:txBody>
          <a:bodyPr wrap="square" rtlCol="0" anchor="t">
            <a:spAutoFit/>
            <a:scene3d>
              <a:camera prst="orthographicFront"/>
              <a:lightRig rig="threePt" dir="t"/>
            </a:scene3d>
          </a:bodyPr>
          <a:p>
            <a:pPr algn="ctr" fontAlgn="auto"/>
            <a:r>
              <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知识屋</a:t>
            </a:r>
            <a:endPar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5" name="矩形 14"/>
          <p:cNvSpPr/>
          <p:nvPr/>
        </p:nvSpPr>
        <p:spPr>
          <a:xfrm>
            <a:off x="142875" y="146050"/>
            <a:ext cx="11915775" cy="6584950"/>
          </a:xfrm>
          <a:prstGeom prst="rect">
            <a:avLst/>
          </a:prstGeom>
          <a:noFill/>
          <a:ln w="288925"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文本框 5"/>
          <p:cNvSpPr txBox="1"/>
          <p:nvPr/>
        </p:nvSpPr>
        <p:spPr>
          <a:xfrm>
            <a:off x="1130300" y="2099310"/>
            <a:ext cx="1402077" cy="583565"/>
          </a:xfrm>
          <a:prstGeom prst="rect">
            <a:avLst/>
          </a:prstGeom>
          <a:noFill/>
        </p:spPr>
        <p:txBody>
          <a:bodyPr wrap="none" rtlCol="0">
            <a:spAutoFit/>
            <a:scene3d>
              <a:camera prst="orthographicFront"/>
              <a:lightRig rig="threePt" dir="t"/>
            </a:scene3d>
          </a:bodyPr>
          <a:p>
            <a:pPr fontAlgn="auto"/>
            <a:r>
              <a:rPr lang="zh-CN" altLang="en-US" sz="3200" noProof="1">
                <a:effectLst>
                  <a:outerShdw blurRad="38100" dist="19050" dir="2700000" algn="tl" rotWithShape="0">
                    <a:schemeClr val="dk1">
                      <a:alpha val="40000"/>
                    </a:schemeClr>
                  </a:outerShdw>
                </a:effectLst>
                <a:latin typeface="+mn-lt"/>
                <a:ea typeface="+mn-ea"/>
                <a:cs typeface="+mn-cs"/>
              </a:rPr>
              <a:t>主机：</a:t>
            </a:r>
            <a:endParaRPr lang="zh-CN" altLang="en-US" sz="3200" noProof="1">
              <a:effectLst>
                <a:outerShdw blurRad="38100" dist="19050" dir="2700000" algn="tl" rotWithShape="0">
                  <a:schemeClr val="dk1">
                    <a:alpha val="40000"/>
                  </a:schemeClr>
                </a:outerShdw>
              </a:effectLst>
            </a:endParaRPr>
          </a:p>
        </p:txBody>
      </p:sp>
      <p:sp>
        <p:nvSpPr>
          <p:cNvPr id="14" name="文本框 13"/>
          <p:cNvSpPr txBox="1"/>
          <p:nvPr/>
        </p:nvSpPr>
        <p:spPr>
          <a:xfrm>
            <a:off x="1130300" y="2877819"/>
            <a:ext cx="6861175" cy="3969384"/>
          </a:xfrm>
          <a:prstGeom prst="rect">
            <a:avLst/>
          </a:prstGeom>
          <a:noFill/>
        </p:spPr>
        <p:txBody>
          <a:bodyPr wrap="square" rtlCol="0">
            <a:spAutoFit/>
            <a:scene3d>
              <a:camera prst="orthographicFront"/>
              <a:lightRig rig="threePt" dir="t"/>
            </a:scene3d>
          </a:bodyPr>
          <a:p>
            <a:pPr fontAlgn="auto">
              <a:lnSpc>
                <a:spcPct val="150000"/>
              </a:lnSpc>
            </a:pPr>
            <a:r>
              <a:rPr lang="zh-CN" altLang="en-US" sz="2800" noProof="1">
                <a:effectLst>
                  <a:outerShdw blurRad="38100" dist="19050" dir="2700000" algn="tl" rotWithShape="0">
                    <a:schemeClr val="dk1">
                      <a:alpha val="40000"/>
                    </a:schemeClr>
                  </a:outerShdw>
                </a:effectLst>
                <a:latin typeface="+mn-lt"/>
                <a:ea typeface="+mn-ea"/>
                <a:cs typeface="+mn-cs"/>
                <a:sym typeface="+mn-ea"/>
              </a:rPr>
              <a:t>　　主机是用于放置主板及其他主要部件的控制箱体。通常包括 CPU、内存、硬盘、光驱、电源、以及其他输入输出控制器和接口。</a:t>
            </a:r>
            <a:endParaRPr lang="zh-CN" altLang="en-US" sz="2800" noProof="1">
              <a:effectLst>
                <a:outerShdw blurRad="38100" dist="19050" dir="2700000" algn="tl" rotWithShape="0">
                  <a:schemeClr val="dk1">
                    <a:alpha val="40000"/>
                  </a:schemeClr>
                </a:outerShdw>
              </a:effectLst>
            </a:endParaRPr>
          </a:p>
          <a:p>
            <a:pPr fontAlgn="auto">
              <a:lnSpc>
                <a:spcPct val="150000"/>
              </a:lnSpc>
            </a:pPr>
            <a:endParaRPr lang="zh-CN" altLang="en-US" sz="2800" noProof="1">
              <a:effectLst>
                <a:outerShdw blurRad="38100" dist="19050" dir="2700000" algn="tl" rotWithShape="0">
                  <a:schemeClr val="dk1">
                    <a:alpha val="40000"/>
                  </a:schemeClr>
                </a:outerShdw>
              </a:effectLst>
            </a:endParaRPr>
          </a:p>
          <a:p>
            <a:pPr fontAlgn="auto">
              <a:lnSpc>
                <a:spcPct val="150000"/>
              </a:lnSpc>
            </a:pPr>
            <a:endParaRPr lang="zh-CN" altLang="en-US" sz="2800" noProof="1">
              <a:effectLst>
                <a:outerShdw blurRad="38100" dist="19050" dir="2700000" algn="tl" rotWithShape="0">
                  <a:schemeClr val="dk1">
                    <a:alpha val="40000"/>
                  </a:schemeClr>
                </a:outerShdw>
              </a:effectLst>
            </a:endParaRPr>
          </a:p>
        </p:txBody>
      </p:sp>
      <p:pic>
        <p:nvPicPr>
          <p:cNvPr id="19460" name="图片 3" descr="C:\Users\Administrator\Desktop\认识计算机\主机.jpg主机"/>
          <p:cNvPicPr>
            <a:picLocks noChangeAspect="1"/>
          </p:cNvPicPr>
          <p:nvPr/>
        </p:nvPicPr>
        <p:blipFill>
          <a:blip r:embed="rId1"/>
          <a:stretch>
            <a:fillRect/>
          </a:stretch>
        </p:blipFill>
        <p:spPr>
          <a:xfrm>
            <a:off x="8462963" y="2203450"/>
            <a:ext cx="3006725" cy="3006725"/>
          </a:xfrm>
          <a:prstGeom prst="rect">
            <a:avLst/>
          </a:prstGeom>
          <a:noFill/>
          <a:ln w="9525">
            <a:noFill/>
          </a:ln>
        </p:spPr>
      </p:pic>
      <p:pic>
        <p:nvPicPr>
          <p:cNvPr id="19461" name="图片 9"/>
          <p:cNvPicPr>
            <a:picLocks noChangeAspect="1"/>
          </p:cNvPicPr>
          <p:nvPr/>
        </p:nvPicPr>
        <p:blipFill>
          <a:blip r:embed="rId2">
            <a:clrChange>
              <a:clrFrom>
                <a:srgbClr val="FFFFFF"/>
              </a:clrFrom>
              <a:clrTo>
                <a:srgbClr val="FFFFFF">
                  <a:alpha val="0"/>
                </a:srgbClr>
              </a:clrTo>
            </a:clrChange>
          </a:blip>
          <a:stretch>
            <a:fillRect/>
          </a:stretch>
        </p:blipFill>
        <p:spPr>
          <a:xfrm>
            <a:off x="88900" y="190500"/>
            <a:ext cx="1914525" cy="1419225"/>
          </a:xfrm>
          <a:prstGeom prst="rect">
            <a:avLst/>
          </a:prstGeom>
          <a:noFill/>
          <a:ln w="9525">
            <a:noFill/>
          </a:ln>
        </p:spPr>
      </p:pic>
      <p:sp>
        <p:nvSpPr>
          <p:cNvPr id="11" name="矩形 10"/>
          <p:cNvSpPr/>
          <p:nvPr/>
        </p:nvSpPr>
        <p:spPr>
          <a:xfrm>
            <a:off x="1459865" y="642619"/>
            <a:ext cx="3218180" cy="829945"/>
          </a:xfrm>
          <a:prstGeom prst="rect">
            <a:avLst/>
          </a:prstGeom>
          <a:noFill/>
          <a:ln>
            <a:noFill/>
          </a:ln>
        </p:spPr>
        <p:txBody>
          <a:bodyPr wrap="square" rtlCol="0" anchor="t">
            <a:spAutoFit/>
            <a:scene3d>
              <a:camera prst="orthographicFront"/>
              <a:lightRig rig="threePt" dir="t"/>
            </a:scene3d>
          </a:bodyPr>
          <a:p>
            <a:pPr algn="ctr" fontAlgn="auto"/>
            <a:r>
              <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知识屋</a:t>
            </a:r>
            <a:endPar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5" name="矩形 14"/>
          <p:cNvSpPr/>
          <p:nvPr/>
        </p:nvSpPr>
        <p:spPr>
          <a:xfrm>
            <a:off x="142875" y="146050"/>
            <a:ext cx="11915775" cy="6584950"/>
          </a:xfrm>
          <a:prstGeom prst="rect">
            <a:avLst/>
          </a:prstGeom>
          <a:noFill/>
          <a:ln w="288925"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r>
              <a:rPr lang="zh-CN" altLang="en-US" strike="noStrike" noProof="1"/>
              <a:t>[图片</a:t>
            </a:r>
            <a:r>
              <a:rPr lang="zh-CN" altLang="en-US">
                <a:sym typeface="+mn-ea"/>
              </a:rPr>
              <a:t>[图片]</a:t>
            </a:r>
            <a:r>
              <a:rPr lang="zh-CN" altLang="en-US" strike="noStrike" noProof="1"/>
              <a:t>]</a:t>
            </a:r>
            <a:endParaRPr lang="zh-CN" altLang="en-US" strike="noStrike" noProof="1"/>
          </a:p>
        </p:txBody>
      </p:sp>
      <p:pic>
        <p:nvPicPr>
          <p:cNvPr id="2" name="图片 1" descr="微信图片_20230406090035"/>
          <p:cNvPicPr>
            <a:picLocks noChangeAspect="1"/>
          </p:cNvPicPr>
          <p:nvPr/>
        </p:nvPicPr>
        <p:blipFill>
          <a:blip r:embed="rId3"/>
          <a:stretch>
            <a:fillRect/>
          </a:stretch>
        </p:blipFill>
        <p:spPr>
          <a:xfrm>
            <a:off x="9648825" y="1051560"/>
            <a:ext cx="1148715" cy="115189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文本框 5"/>
          <p:cNvSpPr txBox="1"/>
          <p:nvPr/>
        </p:nvSpPr>
        <p:spPr>
          <a:xfrm>
            <a:off x="1130300" y="2099310"/>
            <a:ext cx="1808478" cy="583565"/>
          </a:xfrm>
          <a:prstGeom prst="rect">
            <a:avLst/>
          </a:prstGeom>
          <a:noFill/>
        </p:spPr>
        <p:txBody>
          <a:bodyPr wrap="none" rtlCol="0">
            <a:spAutoFit/>
            <a:scene3d>
              <a:camera prst="orthographicFront"/>
              <a:lightRig rig="threePt" dir="t"/>
            </a:scene3d>
          </a:bodyPr>
          <a:p>
            <a:pPr fontAlgn="auto"/>
            <a:r>
              <a:rPr lang="zh-CN" altLang="en-US" sz="3200" noProof="1">
                <a:effectLst>
                  <a:outerShdw blurRad="38100" dist="19050" dir="2700000" algn="tl" rotWithShape="0">
                    <a:schemeClr val="dk1">
                      <a:alpha val="40000"/>
                    </a:schemeClr>
                  </a:outerShdw>
                </a:effectLst>
                <a:latin typeface="+mn-lt"/>
                <a:ea typeface="+mn-ea"/>
                <a:cs typeface="+mn-cs"/>
              </a:rPr>
              <a:t>鼠标器：</a:t>
            </a:r>
            <a:endParaRPr lang="zh-CN" altLang="en-US" sz="3200" noProof="1">
              <a:effectLst>
                <a:outerShdw blurRad="38100" dist="19050" dir="2700000" algn="tl" rotWithShape="0">
                  <a:schemeClr val="dk1">
                    <a:alpha val="40000"/>
                  </a:schemeClr>
                </a:outerShdw>
              </a:effectLst>
            </a:endParaRPr>
          </a:p>
        </p:txBody>
      </p:sp>
      <p:sp>
        <p:nvSpPr>
          <p:cNvPr id="14" name="文本框 13"/>
          <p:cNvSpPr txBox="1"/>
          <p:nvPr/>
        </p:nvSpPr>
        <p:spPr>
          <a:xfrm>
            <a:off x="1130300" y="2804794"/>
            <a:ext cx="7457440" cy="2676525"/>
          </a:xfrm>
          <a:prstGeom prst="rect">
            <a:avLst/>
          </a:prstGeom>
          <a:noFill/>
        </p:spPr>
        <p:txBody>
          <a:bodyPr wrap="square" rtlCol="0">
            <a:spAutoFit/>
            <a:scene3d>
              <a:camera prst="orthographicFront"/>
              <a:lightRig rig="threePt" dir="t"/>
            </a:scene3d>
          </a:bodyPr>
          <a:p>
            <a:pPr fontAlgn="auto">
              <a:lnSpc>
                <a:spcPct val="150000"/>
              </a:lnSpc>
            </a:pPr>
            <a:r>
              <a:rPr lang="zh-CN" altLang="en-US" sz="2800" noProof="1">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　　</a:t>
            </a:r>
            <a:r>
              <a:rPr lang="en-US" altLang="zh-CN" sz="2800" noProof="1">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“鼠标”的标准称呼应该是“鼠标器”，英文名“Mouse”，鼠标的使用是为了使计算机的操作更加简便快捷，</a:t>
            </a:r>
            <a:r>
              <a:rPr lang="zh-CN" altLang="en-US" sz="2800" noProof="1">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以</a:t>
            </a:r>
            <a:r>
              <a:rPr lang="en-US" altLang="zh-CN" sz="2800" noProof="1">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代替键盘那繁琐的指令。</a:t>
            </a:r>
            <a:endParaRPr lang="zh-CN" altLang="en-US" sz="2800" noProof="1">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p:txBody>
      </p:sp>
      <p:pic>
        <p:nvPicPr>
          <p:cNvPr id="21508" name="图片 3" descr="C:\Users\Administrator\Desktop\认识计算机\timg (2).jpgtimg (2)"/>
          <p:cNvPicPr>
            <a:picLocks noChangeAspect="1"/>
          </p:cNvPicPr>
          <p:nvPr/>
        </p:nvPicPr>
        <p:blipFill>
          <a:blip r:embed="rId1"/>
          <a:srcRect t="7715"/>
          <a:stretch>
            <a:fillRect/>
          </a:stretch>
        </p:blipFill>
        <p:spPr>
          <a:xfrm>
            <a:off x="8266113" y="819150"/>
            <a:ext cx="3252787" cy="2320925"/>
          </a:xfrm>
          <a:prstGeom prst="rect">
            <a:avLst/>
          </a:prstGeom>
          <a:noFill/>
          <a:ln w="9525">
            <a:noFill/>
          </a:ln>
        </p:spPr>
      </p:pic>
      <p:pic>
        <p:nvPicPr>
          <p:cNvPr id="21509" name="图片 9"/>
          <p:cNvPicPr>
            <a:picLocks noChangeAspect="1"/>
          </p:cNvPicPr>
          <p:nvPr/>
        </p:nvPicPr>
        <p:blipFill>
          <a:blip r:embed="rId2">
            <a:clrChange>
              <a:clrFrom>
                <a:srgbClr val="FFFFFF"/>
              </a:clrFrom>
              <a:clrTo>
                <a:srgbClr val="FFFFFF">
                  <a:alpha val="0"/>
                </a:srgbClr>
              </a:clrTo>
            </a:clrChange>
          </a:blip>
          <a:stretch>
            <a:fillRect/>
          </a:stretch>
        </p:blipFill>
        <p:spPr>
          <a:xfrm>
            <a:off x="88900" y="190500"/>
            <a:ext cx="1914525" cy="1419225"/>
          </a:xfrm>
          <a:prstGeom prst="rect">
            <a:avLst/>
          </a:prstGeom>
          <a:noFill/>
          <a:ln w="9525">
            <a:noFill/>
          </a:ln>
        </p:spPr>
      </p:pic>
      <p:sp>
        <p:nvSpPr>
          <p:cNvPr id="11" name="矩形 10"/>
          <p:cNvSpPr/>
          <p:nvPr/>
        </p:nvSpPr>
        <p:spPr>
          <a:xfrm>
            <a:off x="1459865" y="642619"/>
            <a:ext cx="3218180" cy="829945"/>
          </a:xfrm>
          <a:prstGeom prst="rect">
            <a:avLst/>
          </a:prstGeom>
          <a:noFill/>
          <a:ln>
            <a:noFill/>
          </a:ln>
        </p:spPr>
        <p:txBody>
          <a:bodyPr wrap="square" rtlCol="0" anchor="t">
            <a:spAutoFit/>
            <a:scene3d>
              <a:camera prst="orthographicFront"/>
              <a:lightRig rig="threePt" dir="t"/>
            </a:scene3d>
          </a:bodyPr>
          <a:p>
            <a:pPr algn="ctr" fontAlgn="auto"/>
            <a:r>
              <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知识屋</a:t>
            </a:r>
            <a:endParaRPr lang="zh-CN" altLang="en-US" sz="4800" b="1" strike="noStrike" noProof="1">
              <a:ln>
                <a:solidFill>
                  <a:schemeClr val="tx2"/>
                </a:solidFill>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5" name="矩形 14"/>
          <p:cNvSpPr/>
          <p:nvPr/>
        </p:nvSpPr>
        <p:spPr>
          <a:xfrm>
            <a:off x="138113" y="136525"/>
            <a:ext cx="11915775" cy="6584950"/>
          </a:xfrm>
          <a:prstGeom prst="rect">
            <a:avLst/>
          </a:prstGeom>
          <a:noFill/>
          <a:ln w="288925"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16"/>
  <p:tag name="KSO_WM_UNIT_COLOR_SCHEME_PARENT_PAGE" val="2_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5"/>
  <p:tag name="KSO_WM_UNIT_COLOR_SCHEME_PARENT_PAGE" val="2_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5"/>
  <p:tag name="KSO_WM_UNIT_COLOR_SCHEME_PARENT_PAGE" val="2_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6"/>
  <p:tag name="KSO_WM_UNIT_COLOR_SCHEME_PARENT_PAGE" val="2_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7"/>
  <p:tag name="KSO_WM_UNIT_COLOR_SCHEME_PARENT_PAGE" val="2_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8"/>
  <p:tag name="KSO_WM_UNIT_COLOR_SCHEME_PARENT_PAGE" val="2_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9"/>
  <p:tag name="KSO_WM_UNIT_COLOR_SCHEME_PARENT_PAGE" val="2_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0"/>
  <p:tag name="KSO_WM_UNIT_COLOR_SCHEME_PARENT_PAGE" val="2_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1"/>
  <p:tag name="KSO_WM_UNIT_COLOR_SCHEME_PARENT_PAGE" val="2_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2"/>
  <p:tag name="KSO_WM_UNIT_COLOR_SCHEME_PARENT_PAGE" val="2_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3"/>
  <p:tag name="KSO_WM_UNIT_COLOR_SCHEME_PARENT_PAGE" val="2_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4"/>
  <p:tag name="KSO_WM_UNIT_COLOR_SCHEME_PARENT_PAGE" val="2_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6"/>
  <p:tag name="KSO_WM_UNIT_COLOR_SCHEME_PARENT_PAGE" val="2_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5"/>
  <p:tag name="KSO_WM_UNIT_COLOR_SCHEME_PARENT_PAGE" val="2_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6"/>
  <p:tag name="KSO_WM_UNIT_COLOR_SCHEME_PARENT_PAGE" val="2_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7"/>
  <p:tag name="KSO_WM_UNIT_COLOR_SCHEME_PARENT_PAGE" val="2_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8"/>
  <p:tag name="KSO_WM_UNIT_COLOR_SCHEME_PARENT_PAGE" val="2_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9"/>
  <p:tag name="KSO_WM_UNIT_COLOR_SCHEME_PARENT_PAGE" val="2_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0"/>
  <p:tag name="KSO_WM_UNIT_COLOR_SCHEME_PARENT_PAGE" val="2_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1"/>
  <p:tag name="KSO_WM_UNIT_COLOR_SCHEME_PARENT_PAGE" val="2_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2"/>
  <p:tag name="KSO_WM_UNIT_COLOR_SCHEME_PARENT_PAGE" val="2_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3"/>
  <p:tag name="KSO_WM_UNIT_COLOR_SCHEME_PARENT_PAGE" val="2_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4"/>
  <p:tag name="KSO_WM_UNIT_COLOR_SCHEME_PARENT_PAGE" val="2_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7"/>
  <p:tag name="KSO_WM_UNIT_COLOR_SCHEME_PARENT_PAGE" val="2_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5"/>
  <p:tag name="KSO_WM_UNIT_COLOR_SCHEME_PARENT_PAGE" val="2_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6"/>
  <p:tag name="KSO_WM_UNIT_COLOR_SCHEME_PARENT_PAGE" val="2_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7"/>
  <p:tag name="KSO_WM_UNIT_COLOR_SCHEME_PARENT_PAGE" val="2_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8"/>
  <p:tag name="KSO_WM_UNIT_COLOR_SCHEME_PARENT_PAGE" val="2_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9"/>
  <p:tag name="KSO_WM_UNIT_COLOR_SCHEME_PARENT_PAGE" val="2_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0"/>
  <p:tag name="KSO_WM_UNIT_COLOR_SCHEME_PARENT_PAGE" val="2_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1"/>
  <p:tag name="KSO_WM_UNIT_COLOR_SCHEME_PARENT_PAGE" val="2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2"/>
  <p:tag name="KSO_WM_UNIT_COLOR_SCHEME_PARENT_PAGE" val="2_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3"/>
  <p:tag name="KSO_WM_UNIT_COLOR_SCHEME_PARENT_PAGE" val="2_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4"/>
  <p:tag name="KSO_WM_UNIT_COLOR_SCHEME_PARENT_PAGE" val="2_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8"/>
  <p:tag name="KSO_WM_UNIT_COLOR_SCHEME_PARENT_PAGE" val="2_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5"/>
  <p:tag name="KSO_WM_UNIT_COLOR_SCHEME_PARENT_PAGE" val="2_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6"/>
  <p:tag name="KSO_WM_UNIT_COLOR_SCHEME_PARENT_PAGE" val="2_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7"/>
  <p:tag name="KSO_WM_UNIT_COLOR_SCHEME_PARENT_PAGE" val="2_1"/>
</p:tagLst>
</file>

<file path=ppt/tags/tag133.xml><?xml version="1.0" encoding="utf-8"?>
<p:tagLst xmlns:p="http://schemas.openxmlformats.org/presentationml/2006/main">
  <p:tag name="KSO_WM_SLIDE_COLORSCHEME_VERSION" val="3.2"/>
  <p:tag name="KSO_WM_UNIT_COLOR_SCHEME_SHAPE_ID" val="5"/>
  <p:tag name="KSO_WM_UNIT_COLOR_SCHEME_PARENT_PAGE" val="2_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2"/>
  <p:tag name="KSO_WM_UNIT_COLOR_SCHEME_PARENT_PAGE" val="2_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3"/>
  <p:tag name="KSO_WM_UNIT_COLOR_SCHEME_PARENT_PAGE" val="2_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4"/>
  <p:tag name="KSO_WM_UNIT_COLOR_SCHEME_PARENT_PAGE" val="2_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7"/>
  <p:tag name="KSO_WM_UNIT_COLOR_SCHEME_PARENT_PAGE" val="2_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
  <p:tag name="KSO_WM_UNIT_COLOR_SCHEME_PARENT_PAGE" val="2_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
  <p:tag name="KSO_WM_UNIT_COLOR_SCHEME_PARENT_PAGE" val="2_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9"/>
  <p:tag name="KSO_WM_UNIT_COLOR_SCHEME_PARENT_PAGE" val="2_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
  <p:tag name="KSO_WM_UNIT_COLOR_SCHEME_PARENT_PAGE" val="2_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
  <p:tag name="KSO_WM_UNIT_COLOR_SCHEME_PARENT_PAGE" val="2_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
  <p:tag name="KSO_WM_UNIT_COLOR_SCHEME_PARENT_PAGE" val="2_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
  <p:tag name="KSO_WM_UNIT_COLOR_SCHEME_PARENT_PAGE" val="2_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4"/>
  <p:tag name="KSO_WM_UNIT_COLOR_SCHEME_PARENT_PAGE" val="2_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5"/>
  <p:tag name="KSO_WM_UNIT_COLOR_SCHEME_PARENT_PAGE" val="2_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6"/>
  <p:tag name="KSO_WM_UNIT_COLOR_SCHEME_PARENT_PAGE" val="2_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7"/>
  <p:tag name="KSO_WM_UNIT_COLOR_SCHEME_PARENT_PAGE" val="2_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8"/>
  <p:tag name="KSO_WM_UNIT_COLOR_SCHEME_PARENT_PAGE" val="2_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9"/>
  <p:tag name="KSO_WM_UNIT_COLOR_SCHEME_PARENT_PAGE" val="2_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0"/>
  <p:tag name="KSO_WM_UNIT_COLOR_SCHEME_PARENT_PAGE" val="2_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0"/>
  <p:tag name="KSO_WM_UNIT_COLOR_SCHEME_PARENT_PAGE" val="2_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1"/>
  <p:tag name="KSO_WM_UNIT_COLOR_SCHEME_PARENT_PAGE" val="2_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2"/>
  <p:tag name="KSO_WM_UNIT_COLOR_SCHEME_PARENT_PAGE" val="2_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3"/>
  <p:tag name="KSO_WM_UNIT_COLOR_SCHEME_PARENT_PAGE" val="2_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4"/>
  <p:tag name="KSO_WM_UNIT_COLOR_SCHEME_PARENT_PAGE" val="2_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5"/>
  <p:tag name="KSO_WM_UNIT_COLOR_SCHEME_PARENT_PAGE" val="2_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6"/>
  <p:tag name="KSO_WM_UNIT_COLOR_SCHEME_PARENT_PAGE" val="2_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7"/>
  <p:tag name="KSO_WM_UNIT_COLOR_SCHEME_PARENT_PAGE" val="2_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8"/>
  <p:tag name="KSO_WM_UNIT_COLOR_SCHEME_PARENT_PAGE" val="2_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9"/>
  <p:tag name="KSO_WM_UNIT_COLOR_SCHEME_PARENT_PAGE" val="2_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1"/>
  <p:tag name="KSO_WM_UNIT_COLOR_SCHEME_PARENT_PAGE" val="2_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0"/>
  <p:tag name="KSO_WM_UNIT_COLOR_SCHEME_PARENT_PAGE" val="2_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1"/>
  <p:tag name="KSO_WM_UNIT_COLOR_SCHEME_PARENT_PAGE" val="2_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2"/>
  <p:tag name="KSO_WM_UNIT_COLOR_SCHEME_PARENT_PAGE" val="2_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3"/>
  <p:tag name="KSO_WM_UNIT_COLOR_SCHEME_PARENT_PAGE" val="2_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4"/>
  <p:tag name="KSO_WM_UNIT_COLOR_SCHEME_PARENT_PAGE" val="2_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5"/>
  <p:tag name="KSO_WM_UNIT_COLOR_SCHEME_PARENT_PAGE" val="2_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6"/>
  <p:tag name="KSO_WM_UNIT_COLOR_SCHEME_PARENT_PAGE" val="2_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7"/>
  <p:tag name="KSO_WM_UNIT_COLOR_SCHEME_PARENT_PAGE" val="2_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8"/>
  <p:tag name="KSO_WM_UNIT_COLOR_SCHEME_PARENT_PAGE" val="2_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9"/>
  <p:tag name="KSO_WM_UNIT_COLOR_SCHEME_PARENT_PAGE" val="2_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2"/>
  <p:tag name="KSO_WM_UNIT_COLOR_SCHEME_PARENT_PAGE" val="2_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0"/>
  <p:tag name="KSO_WM_UNIT_COLOR_SCHEME_PARENT_PAGE" val="2_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1"/>
  <p:tag name="KSO_WM_UNIT_COLOR_SCHEME_PARENT_PAGE" val="2_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2"/>
  <p:tag name="KSO_WM_UNIT_COLOR_SCHEME_PARENT_PAGE" val="2_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3"/>
  <p:tag name="KSO_WM_UNIT_COLOR_SCHEME_PARENT_PAGE" val="2_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4"/>
  <p:tag name="KSO_WM_UNIT_COLOR_SCHEME_PARENT_PAGE" val="2_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5"/>
  <p:tag name="KSO_WM_UNIT_COLOR_SCHEME_PARENT_PAGE" val="2_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6"/>
  <p:tag name="KSO_WM_UNIT_COLOR_SCHEME_PARENT_PAGE" val="2_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7"/>
  <p:tag name="KSO_WM_UNIT_COLOR_SCHEME_PARENT_PAGE" val="2_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8"/>
  <p:tag name="KSO_WM_UNIT_COLOR_SCHEME_PARENT_PAGE" val="2_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9"/>
  <p:tag name="KSO_WM_UNIT_COLOR_SCHEME_PARENT_PAGE" val="2_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3"/>
  <p:tag name="KSO_WM_UNIT_COLOR_SCHEME_PARENT_PAGE" val="2_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0"/>
  <p:tag name="KSO_WM_UNIT_COLOR_SCHEME_PARENT_PAGE" val="2_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1"/>
  <p:tag name="KSO_WM_UNIT_COLOR_SCHEME_PARENT_PAGE" val="2_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2"/>
  <p:tag name="KSO_WM_UNIT_COLOR_SCHEME_PARENT_PAGE" val="2_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3"/>
  <p:tag name="KSO_WM_UNIT_COLOR_SCHEME_PARENT_PAGE" val="2_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4"/>
  <p:tag name="KSO_WM_UNIT_COLOR_SCHEME_PARENT_PAGE" val="2_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5"/>
  <p:tag name="KSO_WM_UNIT_COLOR_SCHEME_PARENT_PAGE" val="2_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6"/>
  <p:tag name="KSO_WM_UNIT_COLOR_SCHEME_PARENT_PAGE" val="2_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7"/>
  <p:tag name="KSO_WM_UNIT_COLOR_SCHEME_PARENT_PAGE" val="2_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8"/>
  <p:tag name="KSO_WM_UNIT_COLOR_SCHEME_PARENT_PAGE" val="2_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9"/>
  <p:tag name="KSO_WM_UNIT_COLOR_SCHEME_PARENT_PAGE" val="2_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4"/>
  <p:tag name="KSO_WM_UNIT_COLOR_SCHEME_PARENT_PAGE" val="2_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0"/>
  <p:tag name="KSO_WM_UNIT_COLOR_SCHEME_PARENT_PAGE" val="2_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1"/>
  <p:tag name="KSO_WM_UNIT_COLOR_SCHEME_PARENT_PAGE" val="2_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2"/>
  <p:tag name="KSO_WM_UNIT_COLOR_SCHEME_PARENT_PAGE" val="2_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3"/>
  <p:tag name="KSO_WM_UNIT_COLOR_SCHEME_PARENT_PAGE" val="2_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4"/>
  <p:tag name="KSO_WM_UNIT_COLOR_SCHEME_PARENT_PAGE" val="2_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5"/>
  <p:tag name="KSO_WM_UNIT_COLOR_SCHEME_PARENT_PAGE" val="2_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6"/>
  <p:tag name="KSO_WM_UNIT_COLOR_SCHEME_PARENT_PAGE" val="2_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7"/>
  <p:tag name="KSO_WM_UNIT_COLOR_SCHEME_PARENT_PAGE" val="2_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8"/>
  <p:tag name="KSO_WM_UNIT_COLOR_SCHEME_PARENT_PAGE" val="2_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9"/>
  <p:tag name="KSO_WM_UNIT_COLOR_SCHEME_PARENT_PAGE" val="2_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17"/>
  <p:tag name="KSO_WM_UNIT_COLOR_SCHEME_PARENT_PAGE" val="2_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5"/>
  <p:tag name="KSO_WM_UNIT_COLOR_SCHEME_PARENT_PAGE" val="2_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0"/>
  <p:tag name="KSO_WM_UNIT_COLOR_SCHEME_PARENT_PAGE" val="2_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1"/>
  <p:tag name="KSO_WM_UNIT_COLOR_SCHEME_PARENT_PAGE" val="2_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2"/>
  <p:tag name="KSO_WM_UNIT_COLOR_SCHEME_PARENT_PAGE" val="2_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3"/>
  <p:tag name="KSO_WM_UNIT_COLOR_SCHEME_PARENT_PAGE" val="2_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4"/>
  <p:tag name="KSO_WM_UNIT_COLOR_SCHEME_PARENT_PAGE" val="2_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5"/>
  <p:tag name="KSO_WM_UNIT_COLOR_SCHEME_PARENT_PAGE" val="2_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6"/>
  <p:tag name="KSO_WM_UNIT_COLOR_SCHEME_PARENT_PAGE" val="2_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7"/>
  <p:tag name="KSO_WM_UNIT_COLOR_SCHEME_PARENT_PAGE" val="2_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8"/>
  <p:tag name="KSO_WM_UNIT_COLOR_SCHEME_PARENT_PAGE" val="2_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9"/>
  <p:tag name="KSO_WM_UNIT_COLOR_SCHEME_PARENT_PAGE" val="2_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6"/>
  <p:tag name="KSO_WM_UNIT_COLOR_SCHEME_PARENT_PAGE" val="2_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0"/>
  <p:tag name="KSO_WM_UNIT_COLOR_SCHEME_PARENT_PAGE" val="2_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1"/>
  <p:tag name="KSO_WM_UNIT_COLOR_SCHEME_PARENT_PAGE" val="2_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2"/>
  <p:tag name="KSO_WM_UNIT_COLOR_SCHEME_PARENT_PAGE" val="2_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3"/>
  <p:tag name="KSO_WM_UNIT_COLOR_SCHEME_PARENT_PAGE" val="2_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4"/>
  <p:tag name="KSO_WM_UNIT_COLOR_SCHEME_PARENT_PAGE" val="2_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5"/>
  <p:tag name="KSO_WM_UNIT_COLOR_SCHEME_PARENT_PAGE" val="2_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6"/>
  <p:tag name="KSO_WM_UNIT_COLOR_SCHEME_PARENT_PAGE" val="2_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7"/>
  <p:tag name="KSO_WM_UNIT_COLOR_SCHEME_PARENT_PAGE" val="2_2"/>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8"/>
  <p:tag name="KSO_WM_UNIT_COLOR_SCHEME_PARENT_PAGE" val="2_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9"/>
  <p:tag name="KSO_WM_UNIT_COLOR_SCHEME_PARENT_PAGE" val="2_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7"/>
  <p:tag name="KSO_WM_UNIT_COLOR_SCHEME_PARENT_PAGE" val="2_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0"/>
  <p:tag name="KSO_WM_UNIT_COLOR_SCHEME_PARENT_PAGE" val="2_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1"/>
  <p:tag name="KSO_WM_UNIT_COLOR_SCHEME_PARENT_PAGE" val="2_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2"/>
  <p:tag name="KSO_WM_UNIT_COLOR_SCHEME_PARENT_PAGE" val="2_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3"/>
  <p:tag name="KSO_WM_UNIT_COLOR_SCHEME_PARENT_PAGE" val="2_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4"/>
  <p:tag name="KSO_WM_UNIT_COLOR_SCHEME_PARENT_PAGE" val="2_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5"/>
  <p:tag name="KSO_WM_UNIT_COLOR_SCHEME_PARENT_PAGE" val="2_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6"/>
  <p:tag name="KSO_WM_UNIT_COLOR_SCHEME_PARENT_PAGE" val="2_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7"/>
  <p:tag name="KSO_WM_UNIT_COLOR_SCHEME_PARENT_PAGE" val="2_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8"/>
  <p:tag name="KSO_WM_UNIT_COLOR_SCHEME_PARENT_PAGE" val="2_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9"/>
  <p:tag name="KSO_WM_UNIT_COLOR_SCHEME_PARENT_PAGE" val="2_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8"/>
  <p:tag name="KSO_WM_UNIT_COLOR_SCHEME_PARENT_PAGE" val="2_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0"/>
  <p:tag name="KSO_WM_UNIT_COLOR_SCHEME_PARENT_PAGE" val="2_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1"/>
  <p:tag name="KSO_WM_UNIT_COLOR_SCHEME_PARENT_PAGE" val="2_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2"/>
  <p:tag name="KSO_WM_UNIT_COLOR_SCHEME_PARENT_PAGE" val="2_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3"/>
  <p:tag name="KSO_WM_UNIT_COLOR_SCHEME_PARENT_PAGE" val="2_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4"/>
  <p:tag name="KSO_WM_UNIT_COLOR_SCHEME_PARENT_PAGE" val="2_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5"/>
  <p:tag name="KSO_WM_UNIT_COLOR_SCHEME_PARENT_PAGE" val="2_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6"/>
  <p:tag name="KSO_WM_UNIT_COLOR_SCHEME_PARENT_PAGE" val="2_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7"/>
  <p:tag name="KSO_WM_UNIT_COLOR_SCHEME_PARENT_PAGE" val="2_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8"/>
  <p:tag name="KSO_WM_UNIT_COLOR_SCHEME_PARENT_PAGE" val="2_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9"/>
  <p:tag name="KSO_WM_UNIT_COLOR_SCHEME_PARENT_PAGE" val="2_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9"/>
  <p:tag name="KSO_WM_UNIT_COLOR_SCHEME_PARENT_PAGE" val="2_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0"/>
  <p:tag name="KSO_WM_UNIT_COLOR_SCHEME_PARENT_PAGE" val="2_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1"/>
  <p:tag name="KSO_WM_UNIT_COLOR_SCHEME_PARENT_PAGE" val="2_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2"/>
  <p:tag name="KSO_WM_UNIT_COLOR_SCHEME_PARENT_PAGE" val="2_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3"/>
  <p:tag name="KSO_WM_UNIT_COLOR_SCHEME_PARENT_PAGE" val="2_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4"/>
  <p:tag name="KSO_WM_UNIT_COLOR_SCHEME_PARENT_PAGE" val="2_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5"/>
  <p:tag name="KSO_WM_UNIT_COLOR_SCHEME_PARENT_PAGE" val="2_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6"/>
  <p:tag name="KSO_WM_UNIT_COLOR_SCHEME_PARENT_PAGE" val="2_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7"/>
  <p:tag name="KSO_WM_UNIT_COLOR_SCHEME_PARENT_PAGE" val="2_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8"/>
  <p:tag name="KSO_WM_UNIT_COLOR_SCHEME_PARENT_PAGE" val="2_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9"/>
  <p:tag name="KSO_WM_UNIT_COLOR_SCHEME_PARENT_PAGE" val="2_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0"/>
  <p:tag name="KSO_WM_UNIT_COLOR_SCHEME_PARENT_PAGE" val="2_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0"/>
  <p:tag name="KSO_WM_UNIT_COLOR_SCHEME_PARENT_PAGE" val="2_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1"/>
  <p:tag name="KSO_WM_UNIT_COLOR_SCHEME_PARENT_PAGE" val="2_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2"/>
  <p:tag name="KSO_WM_UNIT_COLOR_SCHEME_PARENT_PAGE" val="2_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3"/>
  <p:tag name="KSO_WM_UNIT_COLOR_SCHEME_PARENT_PAGE" val="2_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4"/>
  <p:tag name="KSO_WM_UNIT_COLOR_SCHEME_PARENT_PAGE" val="2_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5"/>
  <p:tag name="KSO_WM_UNIT_COLOR_SCHEME_PARENT_PAGE" val="2_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6"/>
  <p:tag name="KSO_WM_UNIT_COLOR_SCHEME_PARENT_PAGE" val="2_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7"/>
  <p:tag name="KSO_WM_UNIT_COLOR_SCHEME_PARENT_PAGE" val="2_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8"/>
  <p:tag name="KSO_WM_UNIT_COLOR_SCHEME_PARENT_PAGE" val="2_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9"/>
  <p:tag name="KSO_WM_UNIT_COLOR_SCHEME_PARENT_PAGE" val="2_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1"/>
  <p:tag name="KSO_WM_UNIT_COLOR_SCHEME_PARENT_PAGE" val="2_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0"/>
  <p:tag name="KSO_WM_UNIT_COLOR_SCHEME_PARENT_PAGE" val="2_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1"/>
  <p:tag name="KSO_WM_UNIT_COLOR_SCHEME_PARENT_PAGE" val="2_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2"/>
  <p:tag name="KSO_WM_UNIT_COLOR_SCHEME_PARENT_PAGE" val="2_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3"/>
  <p:tag name="KSO_WM_UNIT_COLOR_SCHEME_PARENT_PAGE" val="2_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4"/>
  <p:tag name="KSO_WM_UNIT_COLOR_SCHEME_PARENT_PAGE" val="2_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5"/>
  <p:tag name="KSO_WM_UNIT_COLOR_SCHEME_PARENT_PAGE" val="2_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6"/>
  <p:tag name="KSO_WM_UNIT_COLOR_SCHEME_PARENT_PAGE" val="2_2"/>
</p:tagLst>
</file>

<file path=ppt/tags/tag267.xml><?xml version="1.0" encoding="utf-8"?>
<p:tagLst xmlns:p="http://schemas.openxmlformats.org/presentationml/2006/main">
  <p:tag name="KSO_WM_SLIDE_COLORSCHEME_VERSION" val="3.2"/>
  <p:tag name="KSO_WM_UNIT_COLOR_SCHEME_SHAPE_ID" val="138"/>
  <p:tag name="KSO_WM_UNIT_COLOR_SCHEME_PARENT_PAGE" val="2_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
  <p:tag name="KSO_WM_UNIT_COLOR_SCHEME_PARENT_PAGE" val="2_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
  <p:tag name="KSO_WM_UNIT_COLOR_SCHEME_PARENT_PAGE" val="2_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2"/>
  <p:tag name="KSO_WM_UNIT_COLOR_SCHEME_PARENT_PAGE" val="2_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
  <p:tag name="KSO_WM_UNIT_COLOR_SCHEME_PARENT_PAGE" val="2_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
  <p:tag name="KSO_WM_UNIT_COLOR_SCHEME_PARENT_PAGE" val="2_3"/>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
  <p:tag name="KSO_WM_UNIT_COLOR_SCHEME_PARENT_PAGE" val="2_3"/>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2"/>
  <p:tag name="KSO_WM_UNIT_COLOR_SCHEME_PARENT_PAGE" val="2_3"/>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3"/>
  <p:tag name="KSO_WM_UNIT_COLOR_SCHEME_PARENT_PAGE" val="2_3"/>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4"/>
  <p:tag name="KSO_WM_UNIT_COLOR_SCHEME_PARENT_PAGE" val="2_3"/>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5"/>
  <p:tag name="KSO_WM_UNIT_COLOR_SCHEME_PARENT_PAGE" val="2_3"/>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6"/>
  <p:tag name="KSO_WM_UNIT_COLOR_SCHEME_PARENT_PAGE" val="2_3"/>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7"/>
  <p:tag name="KSO_WM_UNIT_COLOR_SCHEME_PARENT_PAGE" val="2_3"/>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8"/>
  <p:tag name="KSO_WM_UNIT_COLOR_SCHEME_PARENT_PAGE" val="2_3"/>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3"/>
  <p:tag name="KSO_WM_UNIT_COLOR_SCHEME_PARENT_PAGE" val="2_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9"/>
  <p:tag name="KSO_WM_UNIT_COLOR_SCHEME_PARENT_PAGE" val="2_3"/>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0"/>
  <p:tag name="KSO_WM_UNIT_COLOR_SCHEME_PARENT_PAGE" val="2_3"/>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1"/>
  <p:tag name="KSO_WM_UNIT_COLOR_SCHEME_PARENT_PAGE" val="2_3"/>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2"/>
  <p:tag name="KSO_WM_UNIT_COLOR_SCHEME_PARENT_PAGE" val="2_3"/>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3"/>
  <p:tag name="KSO_WM_UNIT_COLOR_SCHEME_PARENT_PAGE" val="2_3"/>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4"/>
  <p:tag name="KSO_WM_UNIT_COLOR_SCHEME_PARENT_PAGE" val="2_3"/>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5"/>
  <p:tag name="KSO_WM_UNIT_COLOR_SCHEME_PARENT_PAGE" val="2_3"/>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6"/>
  <p:tag name="KSO_WM_UNIT_COLOR_SCHEME_PARENT_PAGE" val="2_3"/>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7"/>
  <p:tag name="KSO_WM_UNIT_COLOR_SCHEME_PARENT_PAGE" val="2_3"/>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8"/>
  <p:tag name="KSO_WM_UNIT_COLOR_SCHEME_PARENT_PAGE" val="2_3"/>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4"/>
  <p:tag name="KSO_WM_UNIT_COLOR_SCHEME_PARENT_PAGE" val="2_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9"/>
  <p:tag name="KSO_WM_UNIT_COLOR_SCHEME_PARENT_PAGE" val="2_3"/>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0"/>
  <p:tag name="KSO_WM_UNIT_COLOR_SCHEME_PARENT_PAGE" val="2_3"/>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1"/>
  <p:tag name="KSO_WM_UNIT_COLOR_SCHEME_PARENT_PAGE" val="2_3"/>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2"/>
  <p:tag name="KSO_WM_UNIT_COLOR_SCHEME_PARENT_PAGE" val="2_3"/>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3"/>
  <p:tag name="KSO_WM_UNIT_COLOR_SCHEME_PARENT_PAGE" val="2_3"/>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4"/>
  <p:tag name="KSO_WM_UNIT_COLOR_SCHEME_PARENT_PAGE" val="2_3"/>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5"/>
  <p:tag name="KSO_WM_UNIT_COLOR_SCHEME_PARENT_PAGE" val="2_3"/>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6"/>
  <p:tag name="KSO_WM_UNIT_COLOR_SCHEME_PARENT_PAGE" val="2_3"/>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7"/>
  <p:tag name="KSO_WM_UNIT_COLOR_SCHEME_PARENT_PAGE" val="2_3"/>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8"/>
  <p:tag name="KSO_WM_UNIT_COLOR_SCHEME_PARENT_PAGE" val="2_3"/>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18"/>
  <p:tag name="KSO_WM_UNIT_COLOR_SCHEME_PARENT_PAGE" val="2_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5"/>
  <p:tag name="KSO_WM_UNIT_COLOR_SCHEME_PARENT_PAGE" val="2_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9"/>
  <p:tag name="KSO_WM_UNIT_COLOR_SCHEME_PARENT_PAGE" val="2_3"/>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0"/>
  <p:tag name="KSO_WM_UNIT_COLOR_SCHEME_PARENT_PAGE" val="2_3"/>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1"/>
  <p:tag name="KSO_WM_UNIT_COLOR_SCHEME_PARENT_PAGE" val="2_3"/>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2"/>
  <p:tag name="KSO_WM_UNIT_COLOR_SCHEME_PARENT_PAGE" val="2_3"/>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3"/>
  <p:tag name="KSO_WM_UNIT_COLOR_SCHEME_PARENT_PAGE" val="2_3"/>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4"/>
  <p:tag name="KSO_WM_UNIT_COLOR_SCHEME_PARENT_PAGE" val="2_3"/>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5"/>
  <p:tag name="KSO_WM_UNIT_COLOR_SCHEME_PARENT_PAGE" val="2_3"/>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6"/>
  <p:tag name="KSO_WM_UNIT_COLOR_SCHEME_PARENT_PAGE" val="2_3"/>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7"/>
  <p:tag name="KSO_WM_UNIT_COLOR_SCHEME_PARENT_PAGE" val="2_3"/>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8"/>
  <p:tag name="KSO_WM_UNIT_COLOR_SCHEME_PARENT_PAGE" val="2_3"/>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6"/>
  <p:tag name="KSO_WM_UNIT_COLOR_SCHEME_PARENT_PAGE" val="2_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9"/>
  <p:tag name="KSO_WM_UNIT_COLOR_SCHEME_PARENT_PAGE" val="2_3"/>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0"/>
  <p:tag name="KSO_WM_UNIT_COLOR_SCHEME_PARENT_PAGE" val="2_3"/>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1"/>
  <p:tag name="KSO_WM_UNIT_COLOR_SCHEME_PARENT_PAGE" val="2_3"/>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2"/>
  <p:tag name="KSO_WM_UNIT_COLOR_SCHEME_PARENT_PAGE" val="2_3"/>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3"/>
  <p:tag name="KSO_WM_UNIT_COLOR_SCHEME_PARENT_PAGE" val="2_3"/>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4"/>
  <p:tag name="KSO_WM_UNIT_COLOR_SCHEME_PARENT_PAGE" val="2_3"/>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5"/>
  <p:tag name="KSO_WM_UNIT_COLOR_SCHEME_PARENT_PAGE" val="2_3"/>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6"/>
  <p:tag name="KSO_WM_UNIT_COLOR_SCHEME_PARENT_PAGE" val="2_3"/>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7"/>
  <p:tag name="KSO_WM_UNIT_COLOR_SCHEME_PARENT_PAGE" val="2_3"/>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8"/>
  <p:tag name="KSO_WM_UNIT_COLOR_SCHEME_PARENT_PAGE" val="2_3"/>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7"/>
  <p:tag name="KSO_WM_UNIT_COLOR_SCHEME_PARENT_PAGE" val="2_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9"/>
  <p:tag name="KSO_WM_UNIT_COLOR_SCHEME_PARENT_PAGE" val="2_3"/>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0"/>
  <p:tag name="KSO_WM_UNIT_COLOR_SCHEME_PARENT_PAGE" val="2_3"/>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1"/>
  <p:tag name="KSO_WM_UNIT_COLOR_SCHEME_PARENT_PAGE" val="2_3"/>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2"/>
  <p:tag name="KSO_WM_UNIT_COLOR_SCHEME_PARENT_PAGE" val="2_3"/>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3"/>
  <p:tag name="KSO_WM_UNIT_COLOR_SCHEME_PARENT_PAGE" val="2_3"/>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4"/>
  <p:tag name="KSO_WM_UNIT_COLOR_SCHEME_PARENT_PAGE" val="2_3"/>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5"/>
  <p:tag name="KSO_WM_UNIT_COLOR_SCHEME_PARENT_PAGE" val="2_3"/>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6"/>
  <p:tag name="KSO_WM_UNIT_COLOR_SCHEME_PARENT_PAGE" val="2_3"/>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7"/>
  <p:tag name="KSO_WM_UNIT_COLOR_SCHEME_PARENT_PAGE" val="2_3"/>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8"/>
  <p:tag name="KSO_WM_UNIT_COLOR_SCHEME_PARENT_PAGE" val="2_3"/>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8"/>
  <p:tag name="KSO_WM_UNIT_COLOR_SCHEME_PARENT_PAGE" val="2_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9"/>
  <p:tag name="KSO_WM_UNIT_COLOR_SCHEME_PARENT_PAGE" val="2_3"/>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0"/>
  <p:tag name="KSO_WM_UNIT_COLOR_SCHEME_PARENT_PAGE" val="2_3"/>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1"/>
  <p:tag name="KSO_WM_UNIT_COLOR_SCHEME_PARENT_PAGE" val="2_3"/>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2"/>
  <p:tag name="KSO_WM_UNIT_COLOR_SCHEME_PARENT_PAGE" val="2_3"/>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3"/>
  <p:tag name="KSO_WM_UNIT_COLOR_SCHEME_PARENT_PAGE" val="2_3"/>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4"/>
  <p:tag name="KSO_WM_UNIT_COLOR_SCHEME_PARENT_PAGE" val="2_3"/>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5"/>
  <p:tag name="KSO_WM_UNIT_COLOR_SCHEME_PARENT_PAGE" val="2_3"/>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6"/>
  <p:tag name="KSO_WM_UNIT_COLOR_SCHEME_PARENT_PAGE" val="2_3"/>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7"/>
  <p:tag name="KSO_WM_UNIT_COLOR_SCHEME_PARENT_PAGE" val="2_3"/>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8"/>
  <p:tag name="KSO_WM_UNIT_COLOR_SCHEME_PARENT_PAGE" val="2_3"/>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9"/>
  <p:tag name="KSO_WM_UNIT_COLOR_SCHEME_PARENT_PAGE" val="2_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9"/>
  <p:tag name="KSO_WM_UNIT_COLOR_SCHEME_PARENT_PAGE" val="2_3"/>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0"/>
  <p:tag name="KSO_WM_UNIT_COLOR_SCHEME_PARENT_PAGE" val="2_3"/>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1"/>
  <p:tag name="KSO_WM_UNIT_COLOR_SCHEME_PARENT_PAGE" val="2_3"/>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2"/>
  <p:tag name="KSO_WM_UNIT_COLOR_SCHEME_PARENT_PAGE" val="2_3"/>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3"/>
  <p:tag name="KSO_WM_UNIT_COLOR_SCHEME_PARENT_PAGE" val="2_3"/>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4"/>
  <p:tag name="KSO_WM_UNIT_COLOR_SCHEME_PARENT_PAGE" val="2_3"/>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5"/>
  <p:tag name="KSO_WM_UNIT_COLOR_SCHEME_PARENT_PAGE" val="2_3"/>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6"/>
  <p:tag name="KSO_WM_UNIT_COLOR_SCHEME_PARENT_PAGE" val="2_3"/>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7"/>
  <p:tag name="KSO_WM_UNIT_COLOR_SCHEME_PARENT_PAGE" val="2_3"/>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8"/>
  <p:tag name="KSO_WM_UNIT_COLOR_SCHEME_PARENT_PAGE" val="2_3"/>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0"/>
  <p:tag name="KSO_WM_UNIT_COLOR_SCHEME_PARENT_PAGE" val="2_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9"/>
  <p:tag name="KSO_WM_UNIT_COLOR_SCHEME_PARENT_PAGE" val="2_3"/>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0"/>
  <p:tag name="KSO_WM_UNIT_COLOR_SCHEME_PARENT_PAGE" val="2_3"/>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1"/>
  <p:tag name="KSO_WM_UNIT_COLOR_SCHEME_PARENT_PAGE" val="2_3"/>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2"/>
  <p:tag name="KSO_WM_UNIT_COLOR_SCHEME_PARENT_PAGE" val="2_3"/>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3"/>
  <p:tag name="KSO_WM_UNIT_COLOR_SCHEME_PARENT_PAGE" val="2_3"/>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4"/>
  <p:tag name="KSO_WM_UNIT_COLOR_SCHEME_PARENT_PAGE" val="2_3"/>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5"/>
  <p:tag name="KSO_WM_UNIT_COLOR_SCHEME_PARENT_PAGE" val="2_3"/>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6"/>
  <p:tag name="KSO_WM_UNIT_COLOR_SCHEME_PARENT_PAGE" val="2_3"/>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7"/>
  <p:tag name="KSO_WM_UNIT_COLOR_SCHEME_PARENT_PAGE" val="2_3"/>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8"/>
  <p:tag name="KSO_WM_UNIT_COLOR_SCHEME_PARENT_PAGE" val="2_3"/>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1"/>
  <p:tag name="KSO_WM_UNIT_COLOR_SCHEME_PARENT_PAGE" val="2_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9"/>
  <p:tag name="KSO_WM_UNIT_COLOR_SCHEME_PARENT_PAGE" val="2_3"/>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0"/>
  <p:tag name="KSO_WM_UNIT_COLOR_SCHEME_PARENT_PAGE" val="2_3"/>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1"/>
  <p:tag name="KSO_WM_UNIT_COLOR_SCHEME_PARENT_PAGE" val="2_3"/>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2"/>
  <p:tag name="KSO_WM_UNIT_COLOR_SCHEME_PARENT_PAGE" val="2_3"/>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3"/>
  <p:tag name="KSO_WM_UNIT_COLOR_SCHEME_PARENT_PAGE" val="2_3"/>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4"/>
  <p:tag name="KSO_WM_UNIT_COLOR_SCHEME_PARENT_PAGE" val="2_3"/>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5"/>
  <p:tag name="KSO_WM_UNIT_COLOR_SCHEME_PARENT_PAGE" val="2_3"/>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6"/>
  <p:tag name="KSO_WM_UNIT_COLOR_SCHEME_PARENT_PAGE" val="2_3"/>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7"/>
  <p:tag name="KSO_WM_UNIT_COLOR_SCHEME_PARENT_PAGE" val="2_3"/>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8"/>
  <p:tag name="KSO_WM_UNIT_COLOR_SCHEME_PARENT_PAGE" val="2_3"/>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2"/>
  <p:tag name="KSO_WM_UNIT_COLOR_SCHEME_PARENT_PAGE" val="2_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9"/>
  <p:tag name="KSO_WM_UNIT_COLOR_SCHEME_PARENT_PAGE" val="2_3"/>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0"/>
  <p:tag name="KSO_WM_UNIT_COLOR_SCHEME_PARENT_PAGE" val="2_3"/>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1"/>
  <p:tag name="KSO_WM_UNIT_COLOR_SCHEME_PARENT_PAGE" val="2_3"/>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2"/>
  <p:tag name="KSO_WM_UNIT_COLOR_SCHEME_PARENT_PAGE" val="2_3"/>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3"/>
  <p:tag name="KSO_WM_UNIT_COLOR_SCHEME_PARENT_PAGE" val="2_3"/>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4"/>
  <p:tag name="KSO_WM_UNIT_COLOR_SCHEME_PARENT_PAGE" val="2_3"/>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5"/>
  <p:tag name="KSO_WM_UNIT_COLOR_SCHEME_PARENT_PAGE" val="2_3"/>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6"/>
  <p:tag name="KSO_WM_UNIT_COLOR_SCHEME_PARENT_PAGE" val="2_3"/>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7"/>
  <p:tag name="KSO_WM_UNIT_COLOR_SCHEME_PARENT_PAGE" val="2_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8"/>
  <p:tag name="KSO_WM_UNIT_COLOR_SCHEME_PARENT_PAGE" val="2_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3"/>
  <p:tag name="KSO_WM_UNIT_COLOR_SCHEME_PARENT_PAGE" val="2_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9"/>
  <p:tag name="KSO_WM_UNIT_COLOR_SCHEME_PARENT_PAGE" val="2_3"/>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0"/>
  <p:tag name="KSO_WM_UNIT_COLOR_SCHEME_PARENT_PAGE" val="2_3"/>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1"/>
  <p:tag name="KSO_WM_UNIT_COLOR_SCHEME_PARENT_PAGE" val="2_3"/>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2"/>
  <p:tag name="KSO_WM_UNIT_COLOR_SCHEME_PARENT_PAGE" val="2_3"/>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3"/>
  <p:tag name="KSO_WM_UNIT_COLOR_SCHEME_PARENT_PAGE" val="2_3"/>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4"/>
  <p:tag name="KSO_WM_UNIT_COLOR_SCHEME_PARENT_PAGE" val="2_3"/>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5"/>
  <p:tag name="KSO_WM_UNIT_COLOR_SCHEME_PARENT_PAGE" val="2_3"/>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6"/>
  <p:tag name="KSO_WM_UNIT_COLOR_SCHEME_PARENT_PAGE" val="2_3"/>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7"/>
  <p:tag name="KSO_WM_UNIT_COLOR_SCHEME_PARENT_PAGE" val="2_3"/>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8"/>
  <p:tag name="KSO_WM_UNIT_COLOR_SCHEME_PARENT_PAGE" val="2_3"/>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4"/>
  <p:tag name="KSO_WM_UNIT_COLOR_SCHEME_PARENT_PAGE" val="2_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9"/>
  <p:tag name="KSO_WM_UNIT_COLOR_SCHEME_PARENT_PAGE" val="2_3"/>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0"/>
  <p:tag name="KSO_WM_UNIT_COLOR_SCHEME_PARENT_PAGE" val="2_3"/>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1"/>
  <p:tag name="KSO_WM_UNIT_COLOR_SCHEME_PARENT_PAGE" val="2_3"/>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2"/>
  <p:tag name="KSO_WM_UNIT_COLOR_SCHEME_PARENT_PAGE" val="2_3"/>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3"/>
  <p:tag name="KSO_WM_UNIT_COLOR_SCHEME_PARENT_PAGE" val="2_3"/>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4"/>
  <p:tag name="KSO_WM_UNIT_COLOR_SCHEME_PARENT_PAGE" val="2_3"/>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5"/>
  <p:tag name="KSO_WM_UNIT_COLOR_SCHEME_PARENT_PAGE" val="2_3"/>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6"/>
  <p:tag name="KSO_WM_UNIT_COLOR_SCHEME_PARENT_PAGE" val="2_3"/>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7"/>
  <p:tag name="KSO_WM_UNIT_COLOR_SCHEME_PARENT_PAGE" val="2_3"/>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8"/>
  <p:tag name="KSO_WM_UNIT_COLOR_SCHEME_PARENT_PAGE" val="2_3"/>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19"/>
  <p:tag name="KSO_WM_UNIT_COLOR_SCHEME_PARENT_PAGE" val="2_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5"/>
  <p:tag name="KSO_WM_UNIT_COLOR_SCHEME_PARENT_PAGE" val="2_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9"/>
  <p:tag name="KSO_WM_UNIT_COLOR_SCHEME_PARENT_PAGE" val="2_3"/>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80"/>
  <p:tag name="KSO_WM_UNIT_COLOR_SCHEME_PARENT_PAGE" val="2_3"/>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81"/>
  <p:tag name="KSO_WM_UNIT_COLOR_SCHEME_PARENT_PAGE" val="2_3"/>
</p:tagLst>
</file>

<file path=ppt/tags/tag403.xml><?xml version="1.0" encoding="utf-8"?>
<p:tagLst xmlns:p="http://schemas.openxmlformats.org/presentationml/2006/main">
  <p:tag name="KSO_WM_SLIDE_COLORSCHEME_VERSION" val="3.2"/>
  <p:tag name="KSO_WM_UNIT_COLOR_SCHEME_SHAPE_ID" val="5"/>
  <p:tag name="KSO_WM_UNIT_COLOR_SCHEME_PARENT_PAGE" val="2_3"/>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3"/>
  <p:tag name="KSO_WM_UNIT_COLOR_SCHEME_PARENT_PAGE" val="2_3"/>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4"/>
  <p:tag name="KSO_WM_UNIT_COLOR_SCHEME_PARENT_PAGE" val="2_3"/>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
  <p:tag name="KSO_WM_UNIT_COLOR_SCHEME_PARENT_PAGE" val="2_3"/>
</p:tagLst>
</file>

<file path=ppt/tags/tag407.xml><?xml version="1.0" encoding="utf-8"?>
<p:tagLst xmlns:p="http://schemas.openxmlformats.org/presentationml/2006/main">
  <p:tag name="KSO_WM_SLIDE_COLORSCHEME_VERSION" val="3.2"/>
  <p:tag name="KSO_WM_UNIT_COLOR_SCHEME_SHAPE_ID" val="8"/>
  <p:tag name="KSO_WM_UNIT_COLOR_SCHEME_PARENT_PAGE" val="2_4"/>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5"/>
  <p:tag name="KSO_WM_UNIT_COLOR_SCHEME_PARENT_PAGE" val="2_4"/>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6"/>
  <p:tag name="KSO_WM_UNIT_COLOR_SCHEME_PARENT_PAGE" val="2_4"/>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6"/>
  <p:tag name="KSO_WM_UNIT_COLOR_SCHEME_PARENT_PAGE" val="2_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7"/>
  <p:tag name="KSO_WM_UNIT_COLOR_SCHEME_PARENT_PAGE" val="2_4"/>
</p:tagLst>
</file>

<file path=ppt/tags/tag411.xml><?xml version="1.0" encoding="utf-8"?>
<p:tagLst xmlns:p="http://schemas.openxmlformats.org/presentationml/2006/main">
  <p:tag name="KSO_WM_SLIDE_COLORSCHEME_VERSION" val="3.2"/>
  <p:tag name="KSO_WM_UNIT_COLOR_SCHEME_SHAPE_ID" val="10"/>
  <p:tag name="KSO_WM_UNIT_COLOR_SCHEME_PARENT_PAGE" val="2_5"/>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7"/>
  <p:tag name="KSO_WM_UNIT_COLOR_SCHEME_PARENT_PAGE" val="2_5"/>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8"/>
  <p:tag name="KSO_WM_UNIT_COLOR_SCHEME_PARENT_PAGE" val="2_5"/>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9"/>
  <p:tag name="KSO_WM_UNIT_COLOR_SCHEME_PARENT_PAGE" val="2_5"/>
</p:tagLst>
</file>

<file path=ppt/tags/tag415.xml><?xml version="1.0" encoding="utf-8"?>
<p:tagLst xmlns:p="http://schemas.openxmlformats.org/presentationml/2006/main">
  <p:tag name="KSO_WM_SLIDE_COLORSCHEME_VERSION" val="3.2"/>
  <p:tag name="KSO_WM_UNIT_COLOR_SCHEME_SHAPE_ID" val="6"/>
  <p:tag name="KSO_WM_UNIT_COLOR_SCHEME_PARENT_PAGE" val="2_6"/>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3"/>
  <p:tag name="KSO_WM_UNIT_COLOR_SCHEME_PARENT_PAGE" val="2_6"/>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4"/>
  <p:tag name="KSO_WM_UNIT_COLOR_SCHEME_PARENT_PAGE" val="2_6"/>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5"/>
  <p:tag name="KSO_WM_UNIT_COLOR_SCHEME_PARENT_PAGE" val="2_6"/>
</p:tagLst>
</file>

<file path=ppt/tags/tag419.xml><?xml version="1.0" encoding="utf-8"?>
<p:tagLst xmlns:p="http://schemas.openxmlformats.org/presentationml/2006/main">
  <p:tag name="KSO_WM_SLIDE_COLORSCHEME_VERSION" val="3.2"/>
  <p:tag name="KSO_WM_UNIT_COLOR_SCHEME_SHAPE_ID" val="5"/>
  <p:tag name="KSO_WM_UNIT_COLOR_SCHEME_PARENT_PAGE" val="2_7"/>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7"/>
  <p:tag name="KSO_WM_UNIT_COLOR_SCHEME_PARENT_PAGE" val="2_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2"/>
  <p:tag name="KSO_WM_UNIT_COLOR_SCHEME_PARENT_PAGE" val="2_7"/>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3"/>
  <p:tag name="KSO_WM_UNIT_COLOR_SCHEME_PARENT_PAGE" val="2_7"/>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4"/>
  <p:tag name="KSO_WM_UNIT_COLOR_SCHEME_PARENT_PAGE" val="2_7"/>
</p:tagLst>
</file>

<file path=ppt/tags/tag423.xml><?xml version="1.0" encoding="utf-8"?>
<p:tagLst xmlns:p="http://schemas.openxmlformats.org/presentationml/2006/main">
  <p:tag name="KSO_WM_SLIDE_COLORSCHEME_VERSION" val="3.2"/>
  <p:tag name="KSO_WM_UNIT_COLOR_SCHEME_SHAPE_ID" val="8"/>
  <p:tag name="KSO_WM_UNIT_COLOR_SCHEME_PARENT_PAGE" val="2_8"/>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5"/>
  <p:tag name="KSO_WM_UNIT_COLOR_SCHEME_PARENT_PAGE" val="2_8"/>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6"/>
  <p:tag name="KSO_WM_UNIT_COLOR_SCHEME_PARENT_PAGE" val="2_8"/>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7"/>
  <p:tag name="KSO_WM_UNIT_COLOR_SCHEME_PARENT_PAGE" val="2_8"/>
</p:tagLst>
</file>

<file path=ppt/tags/tag427.xml><?xml version="1.0" encoding="utf-8"?>
<p:tagLst xmlns:p="http://schemas.openxmlformats.org/presentationml/2006/main">
  <p:tag name="KSO_WM_SLIDE_COLORSCHEME_VERSION" val="3.2"/>
  <p:tag name="KSO_WM_UNIT_COLOR_SCHEME_SHAPE_ID" val="7"/>
  <p:tag name="KSO_WM_UNIT_COLOR_SCHEME_PARENT_PAGE" val="2_9"/>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4"/>
  <p:tag name="KSO_WM_UNIT_COLOR_SCHEME_PARENT_PAGE" val="2_9"/>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5"/>
  <p:tag name="KSO_WM_UNIT_COLOR_SCHEME_PARENT_PAGE" val="2_9"/>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8"/>
  <p:tag name="KSO_WM_UNIT_COLOR_SCHEME_PARENT_PAGE" val="2_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6"/>
  <p:tag name="KSO_WM_UNIT_COLOR_SCHEME_PARENT_PAGE" val="2_9"/>
</p:tagLst>
</file>

<file path=ppt/tags/tag431.xml><?xml version="1.0" encoding="utf-8"?>
<p:tagLst xmlns:p="http://schemas.openxmlformats.org/presentationml/2006/main">
  <p:tag name="KSO_WM_SLIDE_COLORSCHEME_VERSION" val="3.2"/>
  <p:tag name="KSO_WM_UNIT_COLOR_SCHEME_SHAPE_ID" val="2"/>
  <p:tag name="KSO_WM_UNIT_COLOR_SCHEME_PARENT_PAGE" val="2_10"/>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3"/>
  <p:tag name="KSO_WM_UNIT_COLOR_SCHEME_PARENT_PAGE" val="2_10"/>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4"/>
  <p:tag name="KSO_WM_UNIT_COLOR_SCHEME_PARENT_PAGE" val="2_1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5"/>
  <p:tag name="KSO_WM_UNIT_COLOR_SCHEME_PARENT_PAGE" val="2_1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2"/>
  <p:tag name="KSO_WM_UNIT_COLOR_SCHEME_PARENT_PAGE" val="2_1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3"/>
  <p:tag name="KSO_WM_UNIT_COLOR_SCHEME_PARENT_PAGE" val="2_1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4"/>
  <p:tag name="KSO_WM_UNIT_COLOR_SCHEME_PARENT_PAGE" val="2_1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5"/>
  <p:tag name="KSO_WM_UNIT_COLOR_SCHEME_PARENT_PAGE" val="2_1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6"/>
  <p:tag name="KSO_WM_UNIT_COLOR_SCHEME_PARENT_PAGE" val="2_1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9"/>
  <p:tag name="KSO_WM_UNIT_COLOR_SCHEME_PARENT_PAGE" val="2_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7"/>
  <p:tag name="KSO_WM_UNIT_COLOR_SCHEME_PARENT_PAGE" val="2_1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8"/>
  <p:tag name="KSO_WM_UNIT_COLOR_SCHEME_PARENT_PAGE" val="2_1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9"/>
  <p:tag name="KSO_WM_UNIT_COLOR_SCHEME_PARENT_PAGE" val="2_1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0"/>
  <p:tag name="KSO_WM_UNIT_COLOR_SCHEME_PARENT_PAGE" val="2_1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1"/>
  <p:tag name="KSO_WM_UNIT_COLOR_SCHEME_PARENT_PAGE" val="2_1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2"/>
  <p:tag name="KSO_WM_UNIT_COLOR_SCHEME_PARENT_PAGE" val="2_1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3"/>
  <p:tag name="KSO_WM_UNIT_COLOR_SCHEME_PARENT_PAGE" val="2_1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4"/>
  <p:tag name="KSO_WM_UNIT_COLOR_SCHEME_PARENT_PAGE" val="2_1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5"/>
  <p:tag name="KSO_WM_UNIT_COLOR_SCHEME_PARENT_PAGE" val="2_1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6"/>
  <p:tag name="KSO_WM_UNIT_COLOR_SCHEME_PARENT_PAGE" val="2_1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0"/>
  <p:tag name="KSO_WM_UNIT_COLOR_SCHEME_PARENT_PAGE" val="2_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7"/>
  <p:tag name="KSO_WM_UNIT_COLOR_SCHEME_PARENT_PAGE" val="2_1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8"/>
  <p:tag name="KSO_WM_UNIT_COLOR_SCHEME_PARENT_PAGE" val="2_1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9"/>
  <p:tag name="KSO_WM_UNIT_COLOR_SCHEME_PARENT_PAGE" val="2_1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0"/>
  <p:tag name="KSO_WM_UNIT_COLOR_SCHEME_PARENT_PAGE" val="2_1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1"/>
  <p:tag name="KSO_WM_UNIT_COLOR_SCHEME_PARENT_PAGE" val="2_1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2"/>
  <p:tag name="KSO_WM_UNIT_COLOR_SCHEME_PARENT_PAGE" val="2_1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3"/>
  <p:tag name="KSO_WM_UNIT_COLOR_SCHEME_PARENT_PAGE" val="2_1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4"/>
  <p:tag name="KSO_WM_UNIT_COLOR_SCHEME_PARENT_PAGE" val="2_1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5"/>
  <p:tag name="KSO_WM_UNIT_COLOR_SCHEME_PARENT_PAGE" val="2_1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6"/>
  <p:tag name="KSO_WM_UNIT_COLOR_SCHEME_PARENT_PAGE" val="2_1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1"/>
  <p:tag name="KSO_WM_UNIT_COLOR_SCHEME_PARENT_PAGE" val="2_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7"/>
  <p:tag name="KSO_WM_UNIT_COLOR_SCHEME_PARENT_PAGE" val="2_1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8"/>
  <p:tag name="KSO_WM_UNIT_COLOR_SCHEME_PARENT_PAGE" val="2_1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9"/>
  <p:tag name="KSO_WM_UNIT_COLOR_SCHEME_PARENT_PAGE" val="2_1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0"/>
  <p:tag name="KSO_WM_UNIT_COLOR_SCHEME_PARENT_PAGE" val="2_1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1"/>
  <p:tag name="KSO_WM_UNIT_COLOR_SCHEME_PARENT_PAGE" val="2_1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2"/>
  <p:tag name="KSO_WM_UNIT_COLOR_SCHEME_PARENT_PAGE" val="2_1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3"/>
  <p:tag name="KSO_WM_UNIT_COLOR_SCHEME_PARENT_PAGE" val="2_1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4"/>
  <p:tag name="KSO_WM_UNIT_COLOR_SCHEME_PARENT_PAGE" val="2_1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5"/>
  <p:tag name="KSO_WM_UNIT_COLOR_SCHEME_PARENT_PAGE" val="2_1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6"/>
  <p:tag name="KSO_WM_UNIT_COLOR_SCHEME_PARENT_PAGE" val="2_1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2"/>
  <p:tag name="KSO_WM_UNIT_COLOR_SCHEME_PARENT_PAGE" val="2_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7"/>
  <p:tag name="KSO_WM_UNIT_COLOR_SCHEME_PARENT_PAGE" val="2_1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8"/>
  <p:tag name="KSO_WM_UNIT_COLOR_SCHEME_PARENT_PAGE" val="2_1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9"/>
  <p:tag name="KSO_WM_UNIT_COLOR_SCHEME_PARENT_PAGE" val="2_1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0"/>
  <p:tag name="KSO_WM_UNIT_COLOR_SCHEME_PARENT_PAGE" val="2_1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1"/>
  <p:tag name="KSO_WM_UNIT_COLOR_SCHEME_PARENT_PAGE" val="2_1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2"/>
  <p:tag name="KSO_WM_UNIT_COLOR_SCHEME_PARENT_PAGE" val="2_1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3"/>
  <p:tag name="KSO_WM_UNIT_COLOR_SCHEME_PARENT_PAGE" val="2_1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4"/>
  <p:tag name="KSO_WM_UNIT_COLOR_SCHEME_PARENT_PAGE" val="2_1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5"/>
  <p:tag name="KSO_WM_UNIT_COLOR_SCHEME_PARENT_PAGE" val="2_1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6"/>
  <p:tag name="KSO_WM_UNIT_COLOR_SCHEME_PARENT_PAGE" val="2_1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3"/>
  <p:tag name="KSO_WM_UNIT_COLOR_SCHEME_PARENT_PAGE" val="2_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7"/>
  <p:tag name="KSO_WM_UNIT_COLOR_SCHEME_PARENT_PAGE" val="2_1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8"/>
  <p:tag name="KSO_WM_UNIT_COLOR_SCHEME_PARENT_PAGE" val="2_1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9"/>
  <p:tag name="KSO_WM_UNIT_COLOR_SCHEME_PARENT_PAGE" val="2_1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0"/>
  <p:tag name="KSO_WM_UNIT_COLOR_SCHEME_PARENT_PAGE" val="2_1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1"/>
  <p:tag name="KSO_WM_UNIT_COLOR_SCHEME_PARENT_PAGE" val="2_1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2"/>
  <p:tag name="KSO_WM_UNIT_COLOR_SCHEME_PARENT_PAGE" val="2_1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3"/>
  <p:tag name="KSO_WM_UNIT_COLOR_SCHEME_PARENT_PAGE" val="2_1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4"/>
  <p:tag name="KSO_WM_UNIT_COLOR_SCHEME_PARENT_PAGE" val="2_1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5"/>
  <p:tag name="KSO_WM_UNIT_COLOR_SCHEME_PARENT_PAGE" val="2_1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6"/>
  <p:tag name="KSO_WM_UNIT_COLOR_SCHEME_PARENT_PAGE" val="2_1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4"/>
  <p:tag name="KSO_WM_UNIT_COLOR_SCHEME_PARENT_PAGE" val="2_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7"/>
  <p:tag name="KSO_WM_UNIT_COLOR_SCHEME_PARENT_PAGE" val="2_1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8"/>
  <p:tag name="KSO_WM_UNIT_COLOR_SCHEME_PARENT_PAGE" val="2_1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9"/>
  <p:tag name="KSO_WM_UNIT_COLOR_SCHEME_PARENT_PAGE" val="2_1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0"/>
  <p:tag name="KSO_WM_UNIT_COLOR_SCHEME_PARENT_PAGE" val="2_1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1"/>
  <p:tag name="KSO_WM_UNIT_COLOR_SCHEME_PARENT_PAGE" val="2_1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2"/>
  <p:tag name="KSO_WM_UNIT_COLOR_SCHEME_PARENT_PAGE" val="2_1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3"/>
  <p:tag name="KSO_WM_UNIT_COLOR_SCHEME_PARENT_PAGE" val="2_1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4"/>
  <p:tag name="KSO_WM_UNIT_COLOR_SCHEME_PARENT_PAGE" val="2_1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5"/>
  <p:tag name="KSO_WM_UNIT_COLOR_SCHEME_PARENT_PAGE" val="2_1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6"/>
  <p:tag name="KSO_WM_UNIT_COLOR_SCHEME_PARENT_PAGE" val="2_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0"/>
  <p:tag name="KSO_WM_UNIT_COLOR_SCHEME_PARENT_PAGE" val="2_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5"/>
  <p:tag name="KSO_WM_UNIT_COLOR_SCHEME_PARENT_PAGE" val="2_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7"/>
  <p:tag name="KSO_WM_UNIT_COLOR_SCHEME_PARENT_PAGE" val="2_1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8"/>
  <p:tag name="KSO_WM_UNIT_COLOR_SCHEME_PARENT_PAGE" val="2_1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9"/>
  <p:tag name="KSO_WM_UNIT_COLOR_SCHEME_PARENT_PAGE" val="2_1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0"/>
  <p:tag name="KSO_WM_UNIT_COLOR_SCHEME_PARENT_PAGE" val="2_1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1"/>
  <p:tag name="KSO_WM_UNIT_COLOR_SCHEME_PARENT_PAGE" val="2_1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2"/>
  <p:tag name="KSO_WM_UNIT_COLOR_SCHEME_PARENT_PAGE" val="2_1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3"/>
  <p:tag name="KSO_WM_UNIT_COLOR_SCHEME_PARENT_PAGE" val="2_1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4"/>
  <p:tag name="KSO_WM_UNIT_COLOR_SCHEME_PARENT_PAGE" val="2_1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5"/>
  <p:tag name="KSO_WM_UNIT_COLOR_SCHEME_PARENT_PAGE" val="2_1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6"/>
  <p:tag name="KSO_WM_UNIT_COLOR_SCHEME_PARENT_PAGE" val="2_1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6"/>
  <p:tag name="KSO_WM_UNIT_COLOR_SCHEME_PARENT_PAGE" val="2_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7"/>
  <p:tag name="KSO_WM_UNIT_COLOR_SCHEME_PARENT_PAGE" val="2_1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8"/>
  <p:tag name="KSO_WM_UNIT_COLOR_SCHEME_PARENT_PAGE" val="2_1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9"/>
  <p:tag name="KSO_WM_UNIT_COLOR_SCHEME_PARENT_PAGE" val="2_1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0"/>
  <p:tag name="KSO_WM_UNIT_COLOR_SCHEME_PARENT_PAGE" val="2_1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1"/>
  <p:tag name="KSO_WM_UNIT_COLOR_SCHEME_PARENT_PAGE" val="2_1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2"/>
  <p:tag name="KSO_WM_UNIT_COLOR_SCHEME_PARENT_PAGE" val="2_1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3"/>
  <p:tag name="KSO_WM_UNIT_COLOR_SCHEME_PARENT_PAGE" val="2_1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4"/>
  <p:tag name="KSO_WM_UNIT_COLOR_SCHEME_PARENT_PAGE" val="2_1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5"/>
  <p:tag name="KSO_WM_UNIT_COLOR_SCHEME_PARENT_PAGE" val="2_1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6"/>
  <p:tag name="KSO_WM_UNIT_COLOR_SCHEME_PARENT_PAGE" val="2_1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7"/>
  <p:tag name="KSO_WM_UNIT_COLOR_SCHEME_PARENT_PAGE" val="2_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7"/>
  <p:tag name="KSO_WM_UNIT_COLOR_SCHEME_PARENT_PAGE" val="2_1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8"/>
  <p:tag name="KSO_WM_UNIT_COLOR_SCHEME_PARENT_PAGE" val="2_1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9"/>
  <p:tag name="KSO_WM_UNIT_COLOR_SCHEME_PARENT_PAGE" val="2_1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0"/>
  <p:tag name="KSO_WM_UNIT_COLOR_SCHEME_PARENT_PAGE" val="2_1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1"/>
  <p:tag name="KSO_WM_UNIT_COLOR_SCHEME_PARENT_PAGE" val="2_1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2"/>
  <p:tag name="KSO_WM_UNIT_COLOR_SCHEME_PARENT_PAGE" val="2_1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3"/>
  <p:tag name="KSO_WM_UNIT_COLOR_SCHEME_PARENT_PAGE" val="2_1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4"/>
  <p:tag name="KSO_WM_UNIT_COLOR_SCHEME_PARENT_PAGE" val="2_1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5"/>
  <p:tag name="KSO_WM_UNIT_COLOR_SCHEME_PARENT_PAGE" val="2_1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6"/>
  <p:tag name="KSO_WM_UNIT_COLOR_SCHEME_PARENT_PAGE" val="2_1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8"/>
  <p:tag name="KSO_WM_UNIT_COLOR_SCHEME_PARENT_PAGE" val="2_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7"/>
  <p:tag name="KSO_WM_UNIT_COLOR_SCHEME_PARENT_PAGE" val="2_1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8"/>
  <p:tag name="KSO_WM_UNIT_COLOR_SCHEME_PARENT_PAGE" val="2_1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9"/>
  <p:tag name="KSO_WM_UNIT_COLOR_SCHEME_PARENT_PAGE" val="2_1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0"/>
  <p:tag name="KSO_WM_UNIT_COLOR_SCHEME_PARENT_PAGE" val="2_1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1"/>
  <p:tag name="KSO_WM_UNIT_COLOR_SCHEME_PARENT_PAGE" val="2_1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2"/>
  <p:tag name="KSO_WM_UNIT_COLOR_SCHEME_PARENT_PAGE" val="2_1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3"/>
  <p:tag name="KSO_WM_UNIT_COLOR_SCHEME_PARENT_PAGE" val="2_1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4"/>
  <p:tag name="KSO_WM_UNIT_COLOR_SCHEME_PARENT_PAGE" val="2_1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5"/>
  <p:tag name="KSO_WM_UNIT_COLOR_SCHEME_PARENT_PAGE" val="2_1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6"/>
  <p:tag name="KSO_WM_UNIT_COLOR_SCHEME_PARENT_PAGE" val="2_1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9"/>
  <p:tag name="KSO_WM_UNIT_COLOR_SCHEME_PARENT_PAGE" val="2_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7"/>
  <p:tag name="KSO_WM_UNIT_COLOR_SCHEME_PARENT_PAGE" val="2_1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8"/>
  <p:tag name="KSO_WM_UNIT_COLOR_SCHEME_PARENT_PAGE" val="2_1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9"/>
  <p:tag name="KSO_WM_UNIT_COLOR_SCHEME_PARENT_PAGE" val="2_1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0"/>
  <p:tag name="KSO_WM_UNIT_COLOR_SCHEME_PARENT_PAGE" val="2_1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1"/>
  <p:tag name="KSO_WM_UNIT_COLOR_SCHEME_PARENT_PAGE" val="2_1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2"/>
  <p:tag name="KSO_WM_UNIT_COLOR_SCHEME_PARENT_PAGE" val="2_1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3"/>
  <p:tag name="KSO_WM_UNIT_COLOR_SCHEME_PARENT_PAGE" val="2_1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4"/>
  <p:tag name="KSO_WM_UNIT_COLOR_SCHEME_PARENT_PAGE" val="2_1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5"/>
  <p:tag name="KSO_WM_UNIT_COLOR_SCHEME_PARENT_PAGE" val="2_1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6"/>
  <p:tag name="KSO_WM_UNIT_COLOR_SCHEME_PARENT_PAGE" val="2_1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0"/>
  <p:tag name="KSO_WM_UNIT_COLOR_SCHEME_PARENT_PAGE" val="2_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7"/>
  <p:tag name="KSO_WM_UNIT_COLOR_SCHEME_PARENT_PAGE" val="2_1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8"/>
  <p:tag name="KSO_WM_UNIT_COLOR_SCHEME_PARENT_PAGE" val="2_1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9"/>
  <p:tag name="KSO_WM_UNIT_COLOR_SCHEME_PARENT_PAGE" val="2_1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0"/>
  <p:tag name="KSO_WM_UNIT_COLOR_SCHEME_PARENT_PAGE" val="2_1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1"/>
  <p:tag name="KSO_WM_UNIT_COLOR_SCHEME_PARENT_PAGE" val="2_1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2"/>
  <p:tag name="KSO_WM_UNIT_COLOR_SCHEME_PARENT_PAGE" val="2_1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3"/>
  <p:tag name="KSO_WM_UNIT_COLOR_SCHEME_PARENT_PAGE" val="2_1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4"/>
  <p:tag name="KSO_WM_UNIT_COLOR_SCHEME_PARENT_PAGE" val="2_1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5"/>
  <p:tag name="KSO_WM_UNIT_COLOR_SCHEME_PARENT_PAGE" val="2_1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6"/>
  <p:tag name="KSO_WM_UNIT_COLOR_SCHEME_PARENT_PAGE" val="2_1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1"/>
  <p:tag name="KSO_WM_UNIT_COLOR_SCHEME_PARENT_PAGE" val="2_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7"/>
  <p:tag name="KSO_WM_UNIT_COLOR_SCHEME_PARENT_PAGE" val="2_1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8"/>
  <p:tag name="KSO_WM_UNIT_COLOR_SCHEME_PARENT_PAGE" val="2_1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9"/>
  <p:tag name="KSO_WM_UNIT_COLOR_SCHEME_PARENT_PAGE" val="2_1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80"/>
  <p:tag name="KSO_WM_UNIT_COLOR_SCHEME_PARENT_PAGE" val="2_11"/>
</p:tagLst>
</file>

<file path=ppt/tags/tag564.xml><?xml version="1.0" encoding="utf-8"?>
<p:tagLst xmlns:p="http://schemas.openxmlformats.org/presentationml/2006/main">
  <p:tag name="KSO_WM_SLIDE_COLORSCHEME_VERSION" val="3.2"/>
  <p:tag name="KSO_WM_UNIT_COLOR_SCHEME_SHAPE_ID" val="7"/>
  <p:tag name="KSO_WM_UNIT_COLOR_SCHEME_PARENT_PAGE" val="2_1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3"/>
  <p:tag name="KSO_WM_UNIT_COLOR_SCHEME_PARENT_PAGE" val="2_1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
  <p:tag name="KSO_WM_UNIT_COLOR_SCHEME_PARENT_PAGE" val="2_1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
  <p:tag name="KSO_WM_UNIT_COLOR_SCHEME_PARENT_PAGE" val="2_11"/>
</p:tagLst>
</file>

<file path=ppt/tags/tag56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87143"/>
  <p:tag name="KSO_WM_UNIT_COLOR_SCHEME_SHAPE_ID" val="2"/>
  <p:tag name="KSO_WM_UNIT_COLOR_SCHEME_PARENT_PAGE" val="1_1"/>
</p:tagLst>
</file>

<file path=ppt/tags/tag569.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87143"/>
  <p:tag name="KSO_WM_UNIT_COLOR_SCHEME_SHAPE_ID" val="3"/>
  <p:tag name="KSO_WM_UNIT_COLOR_SCHEME_PARENT_PAGE" val="1_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2"/>
  <p:tag name="KSO_WM_UNIT_COLOR_SCHEME_PARENT_PAGE" val="2_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4"/>
  <p:tag name="KSO_WM_UNIT_COLOR_SCHEME_PARENT_PAGE" val="1_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5"/>
  <p:tag name="KSO_WM_UNIT_COLOR_SCHEME_PARENT_PAGE" val="1_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6"/>
  <p:tag name="KSO_WM_UNIT_COLOR_SCHEME_PARENT_PAGE" val="1_1"/>
</p:tagLst>
</file>

<file path=ppt/tags/tag573.xml><?xml version="1.0" encoding="utf-8"?>
<p:tagLst xmlns:p="http://schemas.openxmlformats.org/presentationml/2006/main">
  <p:tag name="KSO_WM_BEAUTIFY_FLAG" val="#wm#"/>
  <p:tag name="KSO_WM_TAG_VERSION" val="1.0"/>
  <p:tag name="KSO_WM_TEMPLATE_INDEX" val="20187143"/>
  <p:tag name="KSO_WM_TEMPLATE_CATEGORY" val="custom"/>
  <p:tag name="KSO_WM_TEMPLATE_THUMBS_INDEX" val="1、2、3、4、15"/>
  <p:tag name="KSO_WM_TEMPLATE_TOPIC_ID" val="2869567"/>
  <p:tag name="KSO_WM_TEMPLATE_OUTLINE_ID" val="5"/>
  <p:tag name="KSO_WM_TEMPLATE_SCENE_ID" val="1"/>
  <p:tag name="KSO_WM_TEMPLATE_JOB_ID" val="5"/>
  <p:tag name="KSO_WM_TEMPLATE_TOPIC_DEFAULT" val="0"/>
  <p:tag name="KSO_WM_TEMPLATE_SUBCATEGORY" val="0"/>
  <p:tag name="KSO_WM_SLIDE_COLORSCHEME_VERSION" val="3.2"/>
  <p:tag name="KSO_WM_UNIT_COLOR_SCHEME_SHAPE_ID" val="7"/>
  <p:tag name="KSO_WM_UNIT_COLOR_SCHEME_PARENT_PAGE" val="1_1"/>
</p:tagLst>
</file>

<file path=ppt/tags/tag574.xml><?xml version="1.0" encoding="utf-8"?>
<p:tagLst xmlns:p="http://schemas.openxmlformats.org/presentationml/2006/main">
  <p:tag name="KSO_WM_TEMPLATE_CATEGORY" val="custom"/>
  <p:tag name="KSO_WM_TEMPLATE_INDEX" val="20187143"/>
  <p:tag name="KSO_WM_UNIT_TYPE" val="a"/>
  <p:tag name="KSO_WM_UNIT_INDEX" val="1"/>
  <p:tag name="KSO_WM_UNIT_ID" val="custom20187143_1*a*1"/>
  <p:tag name="KSO_WM_UNIT_LAYERLEVEL" val="1"/>
  <p:tag name="KSO_WM_UNIT_VALUE" val="34"/>
  <p:tag name="KSO_WM_UNIT_ISCONTENTSTITLE" val="0"/>
  <p:tag name="KSO_WM_UNIT_HIGHLIGHT" val="0"/>
  <p:tag name="KSO_WM_UNIT_COMPATIBLE" val="0"/>
  <p:tag name="KSO_WM_BEAUTIFY_FLAG" val="#wm#"/>
  <p:tag name="KSO_WM_TAG_VERSION" val="1.0"/>
  <p:tag name="KSO_WM_UNIT_PRESET_TEXT" val="单击此处添加标题"/>
  <p:tag name="KSO_WM_UNIT_NOCLEAR" val="0"/>
  <p:tag name="KSO_WM_UNIT_DIAGRAM_ISNUMVISUAL" val="0"/>
  <p:tag name="KSO_WM_UNIT_DIAGRAM_ISREFERUNIT" val="0"/>
  <p:tag name="KSO_WM_UNIT_COLOR_SCHEME_SHAPE_ID" val="1105"/>
  <p:tag name="KSO_WM_UNIT_COLOR_SCHEME_PARENT_PAGE" val="0_1"/>
</p:tagLst>
</file>

<file path=ppt/tags/tag575.xml><?xml version="1.0" encoding="utf-8"?>
<p:tagLst xmlns:p="http://schemas.openxmlformats.org/presentationml/2006/main">
  <p:tag name="KSO_WM_TEMPLATE_CATEGORY" val="custom"/>
  <p:tag name="KSO_WM_TEMPLATE_INDEX" val="20187143"/>
  <p:tag name="KSO_WM_TAG_VERSION" val="1.0"/>
  <p:tag name="KSO_WM_SLIDE_ID" val="custom20187143_1"/>
  <p:tag name="KSO_WM_SLIDE_INDEX" val="1"/>
  <p:tag name="KSO_WM_SLIDE_ITEM_CNT" val="0"/>
  <p:tag name="KSO_WM_SLIDE_LAYOUT" val="a_b"/>
  <p:tag name="KSO_WM_SLIDE_LAYOUT_CNT" val="1_3"/>
  <p:tag name="KSO_WM_SLIDE_TYPE" val="title"/>
  <p:tag name="KSO_WM_SLIDE_SUBTYPE" val="pureTxt"/>
  <p:tag name="KSO_WM_BEAUTIFY_FLAG" val="#wm#"/>
  <p:tag name="KSO_WM_TEMPLATE_THUMBS_INDEX" val="1、2、3、4、15"/>
  <p:tag name="KSO_WM_TEMPLATE_TOPIC_ID" val="2869567"/>
  <p:tag name="KSO_WM_TEMPLATE_OUTLINE_ID" val="5"/>
  <p:tag name="KSO_WM_TEMPLATE_SCENE_ID" val="1"/>
  <p:tag name="KSO_WM_TEMPLATE_JOB_ID" val="5"/>
  <p:tag name="KSO_WM_TEMPLATE_TOPIC_DEFAULT" val="0"/>
  <p:tag name="KSO_WM_TEMPLATE_SUBCATEGORY" val="0"/>
  <p:tag name="KSO_WM_SLIDE_COVER_HASPICTURE" val="2"/>
  <p:tag name="KSO_WM_SLIDE_COLORSCHEME_VERSION" val="3.2"/>
</p:tagLst>
</file>

<file path=ppt/tags/tag576.xml><?xml version="1.0" encoding="utf-8"?>
<p:tagLst xmlns:p="http://schemas.openxmlformats.org/presentationml/2006/main">
  <p:tag name="KSO_WM_BEAUTIFY_FLAG" val="#wm#"/>
  <p:tag name="KSO_WM_TEMPLATE_CATEGORY" val="custom"/>
  <p:tag name="KSO_WM_TEMPLATE_INDEX" val="20187143"/>
</p:tagLst>
</file>

<file path=ppt/tags/tag57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BTNRECT" val="5985*5261*925*925"/>
</p:tagLst>
</file>

<file path=ppt/tags/tag578.xml><?xml version="1.0" encoding="utf-8"?>
<p:tagLst xmlns:p="http://schemas.openxmlformats.org/presentationml/2006/main">
  <p:tag name="KSO_WM_BEAUTIFY_FLAG" val="#wm#"/>
  <p:tag name="KSO_WM_TEMPLATE_CATEGORY" val="custom"/>
  <p:tag name="KSO_WM_TEMPLATE_INDEX" val="20187143"/>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3"/>
  <p:tag name="KSO_WM_UNIT_COLOR_SCHEME_PARENT_PAGE" val="2_1"/>
</p:tagLst>
</file>

<file path=ppt/tags/tag580.xml><?xml version="1.0" encoding="utf-8"?>
<p:tagLst xmlns:p="http://schemas.openxmlformats.org/presentationml/2006/main">
  <p:tag name="KSO_WM_BEAUTIFY_FLAG" val="#wm#"/>
  <p:tag name="KSO_WM_TEMPLATE_CATEGORY" val="custom"/>
  <p:tag name="KSO_WM_TEMPLATE_INDEX" val="20187143"/>
</p:tagLst>
</file>

<file path=ppt/tags/tag581.xml><?xml version="1.0" encoding="utf-8"?>
<p:tagLst xmlns:p="http://schemas.openxmlformats.org/presentationml/2006/main">
  <p:tag name="KSO_WM_BEAUTIFY_FLAG" val="#wm#"/>
  <p:tag name="KSO_WM_TEMPLATE_CATEGORY" val="custom"/>
  <p:tag name="KSO_WM_TEMPLATE_INDEX" val="20187143"/>
</p:tagLst>
</file>

<file path=ppt/tags/tag582.xml><?xml version="1.0" encoding="utf-8"?>
<p:tagLst xmlns:p="http://schemas.openxmlformats.org/presentationml/2006/main">
  <p:tag name="KSO_WM_BEAUTIFY_FLAG" val="#wm#"/>
  <p:tag name="KSO_WM_TEMPLATE_CATEGORY" val="custom"/>
  <p:tag name="KSO_WM_TEMPLATE_INDEX" val="20187143"/>
</p:tagLst>
</file>

<file path=ppt/tags/tag583.xml><?xml version="1.0" encoding="utf-8"?>
<p:tagLst xmlns:p="http://schemas.openxmlformats.org/presentationml/2006/main">
  <p:tag name="KSO_WM_BEAUTIFY_FLAG" val="#wm#"/>
  <p:tag name="KSO_WM_TEMPLATE_CATEGORY" val="custom"/>
  <p:tag name="KSO_WM_TEMPLATE_INDEX" val="20187143"/>
</p:tagLst>
</file>

<file path=ppt/tags/tag584.xml><?xml version="1.0" encoding="utf-8"?>
<p:tagLst xmlns:p="http://schemas.openxmlformats.org/presentationml/2006/main">
  <p:tag name="KSO_WM_BEAUTIFY_FLAG" val="#wm#"/>
  <p:tag name="KSO_WM_TEMPLATE_CATEGORY" val="custom"/>
  <p:tag name="KSO_WM_TEMPLATE_INDEX" val="20187143"/>
</p:tagLst>
</file>

<file path=ppt/tags/tag585.xml><?xml version="1.0" encoding="utf-8"?>
<p:tagLst xmlns:p="http://schemas.openxmlformats.org/presentationml/2006/main">
  <p:tag name="KSO_WM_BEAUTIFY_FLAG" val="#wm#"/>
  <p:tag name="KSO_WM_TEMPLATE_CATEGORY" val="custom"/>
  <p:tag name="KSO_WM_TEMPLATE_INDEX" val="20187143"/>
</p:tagLst>
</file>

<file path=ppt/tags/tag586.xml><?xml version="1.0" encoding="utf-8"?>
<p:tagLst xmlns:p="http://schemas.openxmlformats.org/presentationml/2006/main">
  <p:tag name="KSO_WM_BEAUTIFY_FLAG" val="#wm#"/>
  <p:tag name="KSO_WM_TEMPLATE_CATEGORY" val="custom"/>
  <p:tag name="KSO_WM_TEMPLATE_INDEX" val="20187143"/>
</p:tagLst>
</file>

<file path=ppt/tags/tag587.xml><?xml version="1.0" encoding="utf-8"?>
<p:tagLst xmlns:p="http://schemas.openxmlformats.org/presentationml/2006/main">
  <p:tag name="KSO_WM_BEAUTIFY_FLAG" val="#wm#"/>
  <p:tag name="KSO_WM_TEMPLATE_CATEGORY" val="custom"/>
  <p:tag name="KSO_WM_TEMPLATE_INDEX" val="20187143"/>
</p:tagLst>
</file>

<file path=ppt/tags/tag588.xml><?xml version="1.0" encoding="utf-8"?>
<p:tagLst xmlns:p="http://schemas.openxmlformats.org/presentationml/2006/main">
  <p:tag name="KSO_WM_BEAUTIFY_FLAG" val="#wm#"/>
  <p:tag name="KSO_WM_TEMPLATE_CATEGORY" val="custom"/>
  <p:tag name="KSO_WM_TEMPLATE_INDEX" val="20187143"/>
</p:tagLst>
</file>

<file path=ppt/tags/tag589.xml><?xml version="1.0" encoding="utf-8"?>
<p:tagLst xmlns:p="http://schemas.openxmlformats.org/presentationml/2006/main">
  <p:tag name="KSO_WM_BEAUTIFY_FLAG" val="#wm#"/>
  <p:tag name="KSO_WM_TEMPLATE_CATEGORY" val="custom"/>
  <p:tag name="KSO_WM_TEMPLATE_INDEX" val="20187143"/>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4"/>
  <p:tag name="KSO_WM_UNIT_COLOR_SCHEME_PARENT_PAGE" val="2_1"/>
</p:tagLst>
</file>

<file path=ppt/tags/tag590.xml><?xml version="1.0" encoding="utf-8"?>
<p:tagLst xmlns:p="http://schemas.openxmlformats.org/presentationml/2006/main">
  <p:tag name="KSO_WM_BEAUTIFY_FLAG" val="#wm#"/>
  <p:tag name="KSO_WM_TEMPLATE_CATEGORY" val="custom"/>
  <p:tag name="KSO_WM_TEMPLATE_INDEX" val="20187143"/>
</p:tagLst>
</file>

<file path=ppt/tags/tag59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143"/>
  <p:tag name="KSO_WM_SLIDE_LAYOUT" val="a_b"/>
  <p:tag name="KSO_WM_SLIDE_LAYOUT_CNT" val="1_1"/>
</p:tagLst>
</file>

<file path=ppt/tags/tag59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143"/>
  <p:tag name="KSO_WM_SLIDE_LAYOUT" val="a_b"/>
  <p:tag name="KSO_WM_SLIDE_LAYOUT_CNT" val="1_1"/>
</p:tagLst>
</file>

<file path=ppt/tags/tag59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143"/>
  <p:tag name="KSO_WM_SLIDE_LAYOUT" val="a_b"/>
  <p:tag name="KSO_WM_SLIDE_LAYOUT_CNT" val="1_1"/>
</p:tagLst>
</file>

<file path=ppt/tags/tag59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143"/>
  <p:tag name="KSO_WM_SLIDE_LAYOUT" val="a_b"/>
  <p:tag name="KSO_WM_SLIDE_LAYOUT_CNT" val="1_1"/>
</p:tagLst>
</file>

<file path=ppt/tags/tag595.xml><?xml version="1.0" encoding="utf-8"?>
<p:tagLst xmlns:p="http://schemas.openxmlformats.org/presentationml/2006/main">
  <p:tag name="KSO_WM_TEMPLATE_CATEGORY" val="custom"/>
  <p:tag name="KSO_WM_TEMPLATE_INDEX" val="20187143"/>
  <p:tag name="KSO_WM_TAG_VERSION" val="1.0"/>
  <p:tag name="KSO_WM_SLIDE_ID" val="custom20187143_15"/>
  <p:tag name="KSO_WM_SLIDE_INDEX" val="15"/>
  <p:tag name="KSO_WM_SLIDE_ITEM_CNT" val="0"/>
  <p:tag name="KSO_WM_SLIDE_LAYOUT" val="a_b"/>
  <p:tag name="KSO_WM_SLIDE_LAYOUT_CNT" val="1_1"/>
  <p:tag name="KSO_WM_SLIDE_TYPE" val="endPage"/>
  <p:tag name="KSO_WM_SLIDE_SUBTYPE" val="pureTxt"/>
  <p:tag name="KSO_WM_BEAUTIFY_FLAG" val="#wm#"/>
  <p:tag name="KSO_WM_TEMPLATE_SUBCATEGORY" val="0"/>
  <p:tag name="KSO_WM_SLIDE_COLORSCHEME_VERSION" val="3.2"/>
</p:tagLst>
</file>

<file path=ppt/tags/tag596.xml><?xml version="1.0" encoding="utf-8"?>
<p:tagLst xmlns:p="http://schemas.openxmlformats.org/presentationml/2006/main">
  <p:tag name="KSO_WPP_MARK_KEY" val="516f855c-6128-454a-8009-d6f7f2f6acab"/>
  <p:tag name="COMMONDATA" val="eyJoZGlkIjoiNTMwOWQ5YzFjZTg0MDNjYWYyYzkzMDM1NjE4MTNkNmYifQ=="/>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1"/>
  <p:tag name="KSO_WM_UNIT_COLOR_SCHEME_PARENT_PAGE" val="2_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5"/>
  <p:tag name="KSO_WM_UNIT_COLOR_SCHEME_PARENT_PAGE" val="2_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6"/>
  <p:tag name="KSO_WM_UNIT_COLOR_SCHEME_PARENT_PAGE" val="2_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7"/>
  <p:tag name="KSO_WM_UNIT_COLOR_SCHEME_PARENT_PAGE" val="2_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8"/>
  <p:tag name="KSO_WM_UNIT_COLOR_SCHEME_PARENT_PAGE" val="2_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9"/>
  <p:tag name="KSO_WM_UNIT_COLOR_SCHEME_PARENT_PAGE" val="2_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0"/>
  <p:tag name="KSO_WM_UNIT_COLOR_SCHEME_PARENT_PAGE" val="2_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1"/>
  <p:tag name="KSO_WM_UNIT_COLOR_SCHEME_PARENT_PAGE" val="2_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2"/>
  <p:tag name="KSO_WM_UNIT_COLOR_SCHEME_PARENT_PAGE" val="2_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3"/>
  <p:tag name="KSO_WM_UNIT_COLOR_SCHEME_PARENT_PAGE" val="2_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4"/>
  <p:tag name="KSO_WM_UNIT_COLOR_SCHEME_PARENT_PAGE" val="2_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2"/>
  <p:tag name="KSO_WM_UNIT_COLOR_SCHEME_PARENT_PAGE" val="2_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5"/>
  <p:tag name="KSO_WM_UNIT_COLOR_SCHEME_PARENT_PAGE" val="2_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6"/>
  <p:tag name="KSO_WM_UNIT_COLOR_SCHEME_PARENT_PAGE" val="2_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7"/>
  <p:tag name="KSO_WM_UNIT_COLOR_SCHEME_PARENT_PAGE" val="2_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8"/>
  <p:tag name="KSO_WM_UNIT_COLOR_SCHEME_PARENT_PAGE" val="2_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9"/>
  <p:tag name="KSO_WM_UNIT_COLOR_SCHEME_PARENT_PAGE" val="2_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0"/>
  <p:tag name="KSO_WM_UNIT_COLOR_SCHEME_PARENT_PAGE" val="2_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1"/>
  <p:tag name="KSO_WM_UNIT_COLOR_SCHEME_PARENT_PAGE" val="2_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2"/>
  <p:tag name="KSO_WM_UNIT_COLOR_SCHEME_PARENT_PAGE" val="2_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3"/>
  <p:tag name="KSO_WM_UNIT_COLOR_SCHEME_PARENT_PAGE" val="2_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4"/>
  <p:tag name="KSO_WM_UNIT_COLOR_SCHEME_PARENT_PAGE" val="2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3"/>
  <p:tag name="KSO_WM_UNIT_COLOR_SCHEME_PARENT_PAGE" val="2_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5"/>
  <p:tag name="KSO_WM_UNIT_COLOR_SCHEME_PARENT_PAGE" val="2_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6"/>
  <p:tag name="KSO_WM_UNIT_COLOR_SCHEME_PARENT_PAGE" val="2_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7"/>
  <p:tag name="KSO_WM_UNIT_COLOR_SCHEME_PARENT_PAGE" val="2_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8"/>
  <p:tag name="KSO_WM_UNIT_COLOR_SCHEME_PARENT_PAGE" val="2_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9"/>
  <p:tag name="KSO_WM_UNIT_COLOR_SCHEME_PARENT_PAGE" val="2_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0"/>
  <p:tag name="KSO_WM_UNIT_COLOR_SCHEME_PARENT_PAGE" val="2_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1"/>
  <p:tag name="KSO_WM_UNIT_COLOR_SCHEME_PARENT_PAGE" val="2_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2"/>
  <p:tag name="KSO_WM_UNIT_COLOR_SCHEME_PARENT_PAGE" val="2_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3"/>
  <p:tag name="KSO_WM_UNIT_COLOR_SCHEME_PARENT_PAGE" val="2_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4"/>
  <p:tag name="KSO_WM_UNIT_COLOR_SCHEME_PARENT_PAGE" val="2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4"/>
  <p:tag name="KSO_WM_UNIT_COLOR_SCHEME_PARENT_PAGE" val="2_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5"/>
  <p:tag name="KSO_WM_UNIT_COLOR_SCHEME_PARENT_PAGE" val="2_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6"/>
  <p:tag name="KSO_WM_UNIT_COLOR_SCHEME_PARENT_PAGE" val="2_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7"/>
  <p:tag name="KSO_WM_UNIT_COLOR_SCHEME_PARENT_PAGE" val="2_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8"/>
  <p:tag name="KSO_WM_UNIT_COLOR_SCHEME_PARENT_PAGE" val="2_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9"/>
  <p:tag name="KSO_WM_UNIT_COLOR_SCHEME_PARENT_PAGE" val="2_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0"/>
  <p:tag name="KSO_WM_UNIT_COLOR_SCHEME_PARENT_PAGE" val="2_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1"/>
  <p:tag name="KSO_WM_UNIT_COLOR_SCHEME_PARENT_PAGE" val="2_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2"/>
  <p:tag name="KSO_WM_UNIT_COLOR_SCHEME_PARENT_PAGE" val="2_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3"/>
  <p:tag name="KSO_WM_UNIT_COLOR_SCHEME_PARENT_PAGE" val="2_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4"/>
  <p:tag name="KSO_WM_UNIT_COLOR_SCHEME_PARENT_PAGE" val="2_1"/>
</p:tagLst>
</file>

<file path=ppt/theme/theme1.xml><?xml version="1.0" encoding="utf-8"?>
<a:theme xmlns:a="http://schemas.openxmlformats.org/drawingml/2006/main" name="Office 主题​​">
  <a:themeElements>
    <a:clrScheme name="20187143">
      <a:dk1>
        <a:srgbClr val="000000"/>
      </a:dk1>
      <a:lt1>
        <a:srgbClr val="FFFFFF"/>
      </a:lt1>
      <a:dk2>
        <a:srgbClr val="4D8EDD"/>
      </a:dk2>
      <a:lt2>
        <a:srgbClr val="F0F0F0"/>
      </a:lt2>
      <a:accent1>
        <a:srgbClr val="4B8CDC"/>
      </a:accent1>
      <a:accent2>
        <a:srgbClr val="4680DB"/>
      </a:accent2>
      <a:accent3>
        <a:srgbClr val="87C8F4"/>
      </a:accent3>
      <a:accent4>
        <a:srgbClr val="FFDD41"/>
      </a:accent4>
      <a:accent5>
        <a:srgbClr val="33B679"/>
      </a:accent5>
      <a:accent6>
        <a:srgbClr val="E47368"/>
      </a:accent6>
      <a:hlink>
        <a:srgbClr val="4276AA"/>
      </a:hlink>
      <a:folHlink>
        <a:srgbClr val="BFBFB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606</Words>
  <Application>WPS 演示</Application>
  <PresentationFormat>宽屏</PresentationFormat>
  <Paragraphs>129</Paragraphs>
  <Slides>19</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Arial</vt:lpstr>
      <vt:lpstr>宋体</vt:lpstr>
      <vt:lpstr>Wingdings</vt:lpstr>
      <vt:lpstr>黑体</vt:lpstr>
      <vt:lpstr>微软雅黑</vt:lpstr>
      <vt:lpstr>Calibri</vt:lpstr>
      <vt:lpstr>Arial Unicode MS</vt:lpstr>
      <vt:lpstr>Office 主题​​</vt:lpstr>
      <vt:lpstr>认识计算机</vt:lpstr>
      <vt:lpstr>谜语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好 感</cp:lastModifiedBy>
  <cp:revision>81</cp:revision>
  <dcterms:created xsi:type="dcterms:W3CDTF">2019-05-15T14:52:00Z</dcterms:created>
  <dcterms:modified xsi:type="dcterms:W3CDTF">2012-12-31T17:00:50Z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F0482A750DD84068BFF8DF9722ABEA52</vt:lpwstr>
  </property>
</Properties>
</file>