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1" r:id="rId3"/>
    <p:sldId id="257" r:id="rId4"/>
    <p:sldId id="264" r:id="rId5"/>
    <p:sldId id="265" r:id="rId6"/>
    <p:sldId id="266" r:id="rId7"/>
    <p:sldId id="267" r:id="rId8"/>
    <p:sldId id="269" r:id="rId9"/>
    <p:sldId id="270" r:id="rId10"/>
    <p:sldId id="263" r:id="rId11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D8E15E39-A528-4D57-82F3-E569C95CA8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23-04-10 08:01:42.90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88925"/>
            <a:ext cx="914400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23-03-26 02:10:25.70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图片 2" descr="2023-03-26 02:12:30.781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535"/>
            <a:ext cx="12192000" cy="66789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-04-11 16:48:51.48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0"/>
            <a:ext cx="51428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-04-11 16:50:06.048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0"/>
            <a:ext cx="51428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-04-11 16:51:11.34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0"/>
            <a:ext cx="51428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04-11 16:52:29.00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0"/>
            <a:ext cx="51428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04-12 08:40:14.49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04-12 08:40:41.184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/private/var/mobile/Containers/Data/Application/A468C242-BDCD-4D49-9D48-B1B807630996/tmp/insert_image_tmp_dir/2023-04-10 09:25:35.820000.png2023-04-10 09:25:35.8200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3221355" y="322580"/>
            <a:ext cx="5736590" cy="52679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preset"/>
  <p:tag name="KSO_WM_TEMPLATE_INDEX" val="1"/>
  <p:tag name="KSO_WM_UNIT_TYPE" val="d"/>
  <p:tag name="KSO_WM_UNIT_INDEX" val="1"/>
  <p:tag name="KSO_WM_UNIT_ID" val="preset1_1*d*1"/>
  <p:tag name="KSO_WM_UNIT_CLEAR" val="0"/>
  <p:tag name="KSO_WM_UNIT_LAYERLEVEL" val="1"/>
  <p:tag name="KSO_WM_UNIT_VALUE" val="965*2770"/>
  <p:tag name="KSO_WM_UNIT_HIGHLIGHT" val="0"/>
  <p:tag name="KSO_WM_UNIT_COMPATIBLE" val="0"/>
</p:tagLst>
</file>

<file path=ppt/tags/tag14.xml><?xml version="1.0" encoding="utf-8"?>
<p:tagLst xmlns:p="http://schemas.openxmlformats.org/presentationml/2006/main">
  <p:tag name="KSO_WM_SLIDE_ID" val="preset1_1"/>
  <p:tag name="KSO_WM_SLIDE_INDEX" val="1"/>
  <p:tag name="KSO_WM_SLIDE_ITEM_CNT" val="3"/>
  <p:tag name="KSO_WM_SLIDE_LAYOUT" val="a_b_d"/>
  <p:tag name="KSO_WM_SLIDE_LAYOUT_CNT" val="1_1_1"/>
  <p:tag name="KSO_WM_SLIDE_TYPE" val="title"/>
  <p:tag name="KSO_WM_BEAUTIFY_FLAG" val="#wm#"/>
  <p:tag name="KSO_WM_TEMPLATE_CATEGORY" val="preset"/>
  <p:tag name="KSO_WM_TEMPLATE_INDEX" val="1"/>
  <p:tag name="KSO_WM_TAG_VERSION" val="1.0"/>
</p:tagLst>
</file>

<file path=ppt/tags/tag2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5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2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Office 主题</vt:lpstr>
      <vt:lpstr>请在此处添加标题</vt:lpstr>
      <vt:lpstr>请在此处添加标题</vt:lpstr>
      <vt:lpstr>PowerPoint 演示文稿</vt:lpstr>
      <vt:lpstr>PowerPoint 演示文稿</vt:lpstr>
      <vt:lpstr>PowerPoint 演示文稿</vt:lpstr>
      <vt:lpstr>PowerPoint 演示文稿</vt:lpstr>
      <vt:lpstr>请在此处添加标题</vt:lpstr>
      <vt:lpstr>请在此处添加标题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姑娘儿</dc:creator>
  <cp:lastModifiedBy>iPhone</cp:lastModifiedBy>
  <cp:revision>493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2052-11.35.1</vt:lpwstr>
  </property>
  <property fmtid="{D5CDD505-2E9C-101B-9397-08002B2CF9AE}" pid="3" name="ICV">
    <vt:lpwstr>16440727F538EABEDD381F64DA360EC0_31</vt:lpwstr>
  </property>
</Properties>
</file>