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62" r:id="rId4"/>
    <p:sldId id="263" r:id="rId5"/>
    <p:sldId id="264" r:id="rId6"/>
    <p:sldId id="266" r:id="rId7"/>
    <p:sldId id="267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056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46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231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9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68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446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91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27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934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667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28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31E63-8B83-436B-AFB2-A3C1FF97DDEA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7558E-ACD0-4E1C-A7A4-234C919C7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59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772816" y="1"/>
            <a:ext cx="13753528" cy="1772816"/>
          </a:xfrm>
        </p:spPr>
        <p:txBody>
          <a:bodyPr>
            <a:noAutofit/>
          </a:bodyPr>
          <a:lstStyle/>
          <a:p>
            <a:r>
              <a:rPr lang="zh-CN" altLang="en-US" sz="9600" dirty="0" smtClean="0"/>
              <a:t>小房子</a:t>
            </a:r>
            <a:endParaRPr lang="zh-CN" altLang="en-US" sz="9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132856" y="1988840"/>
            <a:ext cx="13321480" cy="4869160"/>
          </a:xfrm>
        </p:spPr>
        <p:txBody>
          <a:bodyPr>
            <a:no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教学目标；</a:t>
            </a:r>
            <a:r>
              <a:rPr lang="en-US" altLang="zh-CN" sz="4800" dirty="0" smtClean="0">
                <a:solidFill>
                  <a:srgbClr val="FF0000"/>
                </a:solidFill>
              </a:rPr>
              <a:t>1</a:t>
            </a:r>
            <a:r>
              <a:rPr lang="zh-CN" altLang="en-US" sz="4800" dirty="0" smtClean="0">
                <a:solidFill>
                  <a:srgbClr val="FF0000"/>
                </a:solidFill>
              </a:rPr>
              <a:t>想象一下你心目中的房子</a:t>
            </a:r>
            <a:endParaRPr lang="en-US" altLang="zh-CN" sz="4800" dirty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2</a:t>
            </a:r>
            <a:r>
              <a:rPr lang="zh-CN" altLang="en-US" sz="4800" dirty="0">
                <a:solidFill>
                  <a:srgbClr val="FF0000"/>
                </a:solidFill>
              </a:rPr>
              <a:t>简</a:t>
            </a:r>
            <a:r>
              <a:rPr lang="zh-CN" altLang="en-US" sz="4800" dirty="0" smtClean="0">
                <a:solidFill>
                  <a:srgbClr val="FF0000"/>
                </a:solidFill>
              </a:rPr>
              <a:t>单概括房子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3</a:t>
            </a:r>
            <a:r>
              <a:rPr lang="zh-CN" altLang="en-US" sz="4800" dirty="0" smtClean="0">
                <a:solidFill>
                  <a:srgbClr val="FF0000"/>
                </a:solidFill>
              </a:rPr>
              <a:t>动笔画小房子</a:t>
            </a:r>
            <a:endParaRPr lang="en-US" altLang="zh-CN" sz="4800" dirty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4</a:t>
            </a:r>
            <a:r>
              <a:rPr lang="zh-CN" altLang="en-US" sz="4800" dirty="0" smtClean="0">
                <a:solidFill>
                  <a:srgbClr val="FF0000"/>
                </a:solidFill>
              </a:rPr>
              <a:t>完成作品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58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2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0"/>
            <a:ext cx="11737304" cy="738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09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188640" y="4149080"/>
            <a:ext cx="6400800" cy="175260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720" y="-171400"/>
            <a:ext cx="13969552" cy="770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27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-315416"/>
            <a:ext cx="13105456" cy="756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27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0807" y="-1395536"/>
            <a:ext cx="13969552" cy="885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27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6752" y="-315416"/>
            <a:ext cx="14329592" cy="8280920"/>
          </a:xfrm>
          <a:prstGeom prst="rect">
            <a:avLst/>
          </a:prstGeom>
        </p:spPr>
      </p:pic>
      <p:pic>
        <p:nvPicPr>
          <p:cNvPr id="1026" name="Picture 2" descr="http://img.91jm.com/2021/07/cWA760x2xXz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8288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6792" y="-2115616"/>
            <a:ext cx="15049672" cy="1166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97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6752" y="-315416"/>
            <a:ext cx="14329592" cy="8280920"/>
          </a:xfrm>
          <a:prstGeom prst="rect">
            <a:avLst/>
          </a:prstGeom>
        </p:spPr>
      </p:pic>
      <p:pic>
        <p:nvPicPr>
          <p:cNvPr id="1026" name="Picture 2" descr="http://img.91jm.com/2021/07/cWA760x2xXz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8288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6792" y="-2115616"/>
            <a:ext cx="15049672" cy="116652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4944" y="-1611560"/>
            <a:ext cx="16633848" cy="1113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91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5131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629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10692680" cy="7776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7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39</Words>
  <Application>Microsoft Office PowerPoint</Application>
  <PresentationFormat>全屏显示(4:3)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小房子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xb21cn</cp:lastModifiedBy>
  <cp:revision>15</cp:revision>
  <dcterms:created xsi:type="dcterms:W3CDTF">2023-04-05T21:41:26Z</dcterms:created>
  <dcterms:modified xsi:type="dcterms:W3CDTF">2023-04-05T22:10:38Z</dcterms:modified>
</cp:coreProperties>
</file>