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57" r:id="rId5"/>
    <p:sldId id="258" r:id="rId6"/>
    <p:sldId id="259" r:id="rId7"/>
    <p:sldId id="260" r:id="rId8"/>
    <p:sldId id="261" r:id="rId9"/>
    <p:sldId id="262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6.xml"/><Relationship Id="rId6" Type="http://schemas.openxmlformats.org/officeDocument/2006/relationships/image" Target="../media/image1.png"/><Relationship Id="rId5" Type="http://schemas.openxmlformats.org/officeDocument/2006/relationships/tags" Target="../tags/tag65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3" Type="http://schemas.openxmlformats.org/officeDocument/2006/relationships/image" Target="../media/image3.jpe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image" Target="../media/image4.jpeg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image" Target="../media/image5.jpe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image" Target="../media/image6.jpe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image" Target="../media/image7.jpe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7.xml"/><Relationship Id="rId3" Type="http://schemas.openxmlformats.org/officeDocument/2006/relationships/image" Target="../media/image8.jpeg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1.xml"/><Relationship Id="rId6" Type="http://schemas.openxmlformats.org/officeDocument/2006/relationships/image" Target="../media/image9.png"/><Relationship Id="rId5" Type="http://schemas.openxmlformats.org/officeDocument/2006/relationships/tags" Target="../tags/tag90.xml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1843816b3990460e1ae347722e5b9fea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77085" y="-4991100"/>
            <a:ext cx="8042910" cy="1577594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b3bf2c95319747b377710ec03925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0"/>
            <a:ext cx="1219327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811c41c3413d0a29d4a022c3b588d85.jpg811c41c3413d0a29d4a022c3b588d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e3c9bcd79163bd8676eb0a31060317b.jpge3c9bcd79163bd8676eb0a31060317b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67ed7553ef0528894c3b60c54cbaf36.jpg67ed7553ef0528894c3b60c54cbaf3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34e9d8b4cebf3c69e4361183270fef3.jpg34e9d8b4cebf3c69e4361183270fef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3970"/>
            <a:ext cx="12192000" cy="68300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319d7d5e8507041c79deb2788a1056d.jpg319d7d5e8507041c79deb2788a1056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3970"/>
            <a:ext cx="12192635" cy="68300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\Users\Administrator\Desktop\f68f32370e056a75fcfa028fbf3952f.jpgf68f32370e056a75fcfa028fbf3952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3970"/>
            <a:ext cx="12192635" cy="68300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2acafb12a5fb83628bc15adc659e933f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63470" y="0"/>
            <a:ext cx="6860540" cy="82061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689*11778*1287*128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758*5817*1287*128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COMMONDATA" val="eyJoZGlkIjoiMjc4YWEyNzVhNGU4ZWY2NWI1Y2E3YTNhZWZjYjM1NTQ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乐多</cp:lastModifiedBy>
  <cp:revision>178</cp:revision>
  <dcterms:created xsi:type="dcterms:W3CDTF">2019-06-19T02:08:00Z</dcterms:created>
  <dcterms:modified xsi:type="dcterms:W3CDTF">2023-04-13T06:51:07Z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DA5BE43216594E689CCAB00437528607</vt:lpwstr>
  </property>
</Properties>
</file>