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3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15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slideLayouts/slideLayout17.xml" ContentType="application/vnd.openxmlformats-officedocument.presentationml.slideLayout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18.xml" ContentType="application/vnd.openxmlformats-officedocument.presentationml.slideLayou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slideLayouts/slideLayout19.xml" ContentType="application/vnd.openxmlformats-officedocument.presentationml.slideLayout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slideLayouts/slideLayout20.xml" ContentType="application/vnd.openxmlformats-officedocument.presentationml.slideLayout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slideLayouts/slideLayout21.xml" ContentType="application/vnd.openxmlformats-officedocument.presentationml.slideLayout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slideLayouts/slideLayout22.xml" ContentType="application/vnd.openxmlformats-officedocument.presentationml.slideLayout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  <p:sldMasterId id="2147483685" r:id="rId2"/>
  </p:sldMasterIdLst>
  <p:notesMasterIdLst>
    <p:notesMasterId r:id="rId3"/>
  </p:notesMasterIdLst>
  <p:sldIdLst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tableStyles" Target="tableStyles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slideMaster" Target="../slideMasters/slideMaster2.xml"/></Relationships>
</file>

<file path=ppt/slideLayouts/_rels/slideLayout13.xml.rels><?xml version="1.0" encoding="UTF-8" standalone="yes"?>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tags" Target="../tags/tag7.xml"/><Relationship Id="rId3" Type="http://schemas.openxmlformats.org/officeDocument/2006/relationships/tags" Target="../tags/tag8.xml"/><Relationship Id="rId4" Type="http://schemas.openxmlformats.org/officeDocument/2006/relationships/tags" Target="../tags/tag9.xml"/><Relationship Id="rId5" Type="http://schemas.openxmlformats.org/officeDocument/2006/relationships/tags" Target="../tags/tag10.xml"/><Relationship Id="rId6" Type="http://schemas.openxmlformats.org/officeDocument/2006/relationships/slideMaster" Target="../slideMasters/slideMaster2.xml"/></Relationships>
</file>

<file path=ppt/slideLayouts/_rels/slideLayout14.xml.rels><?xml version="1.0" encoding="UTF-8" standalone="yes"?>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tags" Target="../tags/tag12.xml"/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tags" Target="../tags/tag15.xml"/><Relationship Id="rId6" Type="http://schemas.openxmlformats.org/officeDocument/2006/relationships/slideMaster" Target="../slideMasters/slideMaster2.xml"/></Relationships>
</file>

<file path=ppt/slideLayouts/_rels/slideLayout15.xml.rels><?xml version="1.0" encoding="UTF-8" standalone="yes"?>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tags" Target="../tags/tag17.xml"/><Relationship Id="rId3" Type="http://schemas.openxmlformats.org/officeDocument/2006/relationships/tags" Target="../tags/tag18.xml"/><Relationship Id="rId4" Type="http://schemas.openxmlformats.org/officeDocument/2006/relationships/tags" Target="../tags/tag19.xml"/><Relationship Id="rId5" Type="http://schemas.openxmlformats.org/officeDocument/2006/relationships/tags" Target="../tags/tag20.xml"/><Relationship Id="rId6" Type="http://schemas.openxmlformats.org/officeDocument/2006/relationships/tags" Target="../tags/tag21.xml"/><Relationship Id="rId7" Type="http://schemas.openxmlformats.org/officeDocument/2006/relationships/slideMaster" Target="../slideMasters/slideMaster2.xml"/></Relationships>
</file>

<file path=ppt/slideLayouts/_rels/slideLayout16.xml.rels><?xml version="1.0" encoding="UTF-8" standalone="yes"?>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tags" Target="../tags/tag23.xml"/><Relationship Id="rId3" Type="http://schemas.openxmlformats.org/officeDocument/2006/relationships/tags" Target="../tags/tag24.xml"/><Relationship Id="rId4" Type="http://schemas.openxmlformats.org/officeDocument/2006/relationships/tags" Target="../tags/tag25.xml"/><Relationship Id="rId5" Type="http://schemas.openxmlformats.org/officeDocument/2006/relationships/tags" Target="../tags/tag26.xml"/><Relationship Id="rId6" Type="http://schemas.openxmlformats.org/officeDocument/2006/relationships/tags" Target="../tags/tag27.xml"/><Relationship Id="rId7" Type="http://schemas.openxmlformats.org/officeDocument/2006/relationships/tags" Target="../tags/tag28.xml"/><Relationship Id="rId8" Type="http://schemas.openxmlformats.org/officeDocument/2006/relationships/tags" Target="../tags/tag29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tags" Target="../tags/tag31.xml"/><Relationship Id="rId3" Type="http://schemas.openxmlformats.org/officeDocument/2006/relationships/tags" Target="../tags/tag32.xml"/><Relationship Id="rId4" Type="http://schemas.openxmlformats.org/officeDocument/2006/relationships/tags" Target="../tags/tag33.xml"/><Relationship Id="rId5" Type="http://schemas.openxmlformats.org/officeDocument/2006/relationships/slideMaster" Target="../slideMasters/slideMaster2.xml"/></Relationships>
</file>

<file path=ppt/slideLayouts/_rels/slideLayout18.xml.rels><?xml version="1.0" encoding="UTF-8" standalone="yes"?>
<Relationships xmlns="http://schemas.openxmlformats.org/package/2006/relationships"><Relationship Id="rId1" Type="http://schemas.openxmlformats.org/officeDocument/2006/relationships/tags" Target="../tags/tag34.xml"/><Relationship Id="rId2" Type="http://schemas.openxmlformats.org/officeDocument/2006/relationships/tags" Target="../tags/tag35.xml"/><Relationship Id="rId3" Type="http://schemas.openxmlformats.org/officeDocument/2006/relationships/tags" Target="../tags/tag36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slideMaster" Target="../slideMasters/slideMaster2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
<Relationships xmlns="http://schemas.openxmlformats.org/package/2006/relationships"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slideMaster" Target="../slideMasters/slideMaster2.xml"/></Relationships>
</file>

<file path=ppt/slideLayouts/_rels/slideLayout21.xml.rels><?xml version="1.0" encoding="UTF-8" standalone="yes"?>
<Relationships xmlns="http://schemas.openxmlformats.org/package/2006/relationships"><Relationship Id="rId1" Type="http://schemas.openxmlformats.org/officeDocument/2006/relationships/tags" Target="../tags/tag48.xml"/><Relationship Id="rId2" Type="http://schemas.openxmlformats.org/officeDocument/2006/relationships/tags" Target="../tags/tag49.xml"/><Relationship Id="rId3" Type="http://schemas.openxmlformats.org/officeDocument/2006/relationships/tags" Target="../tags/tag50.xml"/><Relationship Id="rId4" Type="http://schemas.openxmlformats.org/officeDocument/2006/relationships/tags" Target="../tags/tag51.xml"/><Relationship Id="rId5" Type="http://schemas.openxmlformats.org/officeDocument/2006/relationships/slideMaster" Target="../slideMasters/slideMaster2.xml"/></Relationships>
</file>

<file path=ppt/slideLayouts/_rels/slideLayout22.xml.rels><?xml version="1.0" encoding="UTF-8" standalone="yes"?>
<Relationships xmlns="http://schemas.openxmlformats.org/package/2006/relationships"><Relationship Id="rId1" Type="http://schemas.openxmlformats.org/officeDocument/2006/relationships/tags" Target="../tags/tag52.xml"/><Relationship Id="rId2" Type="http://schemas.openxmlformats.org/officeDocument/2006/relationships/tags" Target="../tags/tag53.xml"/><Relationship Id="rId3" Type="http://schemas.openxmlformats.org/officeDocument/2006/relationships/tags" Target="../tags/tag54.xml"/><Relationship Id="rId4" Type="http://schemas.openxmlformats.org/officeDocument/2006/relationships/tags" Target="../tags/tag55.xml"/><Relationship Id="rId5" Type="http://schemas.openxmlformats.org/officeDocument/2006/relationships/slideMaster" Target="../slideMasters/slideMaster2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tIns="38100">
            <a:noAutofit/>
          </a:bodyPr>
          <a:lstStyle>
            <a:lvl1pPr algn="ctr">
              <a:defRPr b="0" sz="5400" spc="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单击此处编辑标题</a:t>
            </a:r>
            <a:endParaRPr altLang="en-US" dirty="0" lang="zh-CN"/>
          </a:p>
        </p:txBody>
      </p:sp>
      <p:sp>
        <p:nvSpPr>
          <p:cNvPr id="1048666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bIns="38100" lIns="101600" rIns="76200" tIns="38100">
            <a:noAutofit/>
          </a:bodyPr>
          <a:lstStyle>
            <a:lvl1pPr algn="ctr" eaLnBrk="1" fontAlgn="auto" hangingPunct="1" indent="0" latinLnBrk="0" marL="0">
              <a:lnSpc>
                <a:spcPct val="100000"/>
              </a:lnSpc>
              <a:buNone/>
              <a:defRPr baseline="0" cap="none" sz="2400" kern="1200" normalizeH="0" spc="200" strike="noStrike" u="none">
                <a:solidFill>
                  <a:schemeClr val="tx1"/>
                </a:solidFill>
              </a:defRPr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dirty="0" lang="zh-CN"/>
              <a:t>单击此处编辑副标题</a:t>
            </a:r>
            <a:endParaRPr altLang="en-US" dirty="0" lang="zh-CN"/>
          </a:p>
        </p:txBody>
      </p:sp>
      <p:sp>
        <p:nvSpPr>
          <p:cNvPr id="1048668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0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72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76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7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80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82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anchor="t" anchorCtr="0" bIns="38100" lIns="101600" rIns="63500" tIns="38100">
            <a:noAutofit/>
          </a:bodyPr>
          <a:lstStyle>
            <a:lvl1pPr>
              <a:defRPr b="0" cap="none" sz="3600" kern="1200" normalizeH="0" spc="3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86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bIns="38100" lIns="101600" rIns="76200" tIns="38100">
            <a:noAutofit/>
          </a:bodyPr>
          <a:lstStyle>
            <a:lvl1pPr eaLnBrk="1" fontAlgn="auto" hangingPunct="1" indent="0" latinLnBrk="0" marL="0">
              <a:buNone/>
              <a:defRPr altLang="en-US" baseline="0" b="0" cap="none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</p:txBody>
      </p:sp>
      <p:sp>
        <p:nvSpPr>
          <p:cNvPr id="1048688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90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92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4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96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98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700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02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04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08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anchor="t" anchorCtr="0" bIns="38100" lIns="101600" rIns="76200" tIns="38100">
            <a:noAutofit/>
          </a:bodyPr>
          <a:lstStyle>
            <a:lvl1pPr eaLnBrk="1" fontAlgn="auto" hangingPunct="1" indent="0" latinLnBrk="0" marL="0">
              <a:lnSpc>
                <a:spcPct val="100000"/>
              </a:lnSpc>
              <a:spcAft>
                <a:spcPts val="0"/>
              </a:spcAft>
              <a:buNone/>
              <a:defRPr baseline="0" b="1" cap="none" sz="2000" kern="1200" normalizeH="0" spc="200" strike="noStrike" u="none">
                <a:solidFill>
                  <a:schemeClr val="tx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dirty="0" lang="zh-CN"/>
              <a:t>单击此处编辑文本</a:t>
            </a:r>
            <a:endParaRPr altLang="en-US" dirty="0" lang="zh-CN"/>
          </a:p>
        </p:txBody>
      </p:sp>
      <p:sp>
        <p:nvSpPr>
          <p:cNvPr id="1048710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2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anchor="t" anchorCtr="0" bIns="38100" lIns="101600" rIns="76200" rtlCol="0" tIns="3810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altLang="en-US" baseline="0" b="1" cap="none" dirty="0" sz="2000" i="0" kern="1200" kumimoji="0" lang="zh-CN" noProof="1" normalizeH="0" spc="20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14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16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1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0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anchor="ctr" anchorCtr="0" bIns="38100" lIns="101600" rIns="76200" rtlCol="0" tIns="38100" vert="horz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buNone/>
              <a:defRPr altLang="en-US" baseline="0" b="1" cap="none" dirty="0" sz="28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2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26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28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32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3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bIns="0" lIns="101600" rIns="82550" rtlCol="0" tIns="0" vert="horz">
            <a:noAutofit/>
          </a:bodyPr>
          <a:lstStyle>
            <a:lvl1pPr algn="l" defTabSz="914400" eaLnBrk="1" fontAlgn="auto" hangingPunct="1" indent="0" latinLnBrk="0" lvl="0" marL="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algn="l" defTabSz="914400" eaLnBrk="1" fontAlgn="auto" hangingPunct="1" indent="-228600" latinLnBrk="0" lvl="1" marL="6858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algn="l" pos="1609725"/>
              </a:tabLst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algn="l" defTabSz="914400" eaLnBrk="1" fontAlgn="auto" hangingPunct="1" indent="-228600" latinLnBrk="0" lvl="2" marL="11430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algn="l" defTabSz="914400" eaLnBrk="1" fontAlgn="auto" hangingPunct="1" indent="-228600" latinLnBrk="0" lvl="3" marL="16002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algn="l" defTabSz="914400" eaLnBrk="1" fontAlgn="auto" hangingPunct="1" indent="-228600" latinLnBrk="0" lvl="4" marL="20574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738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bIns="0" lIns="101600" rIns="82550" rtlCol="0" tIns="0" vert="horz">
            <a:normAutofit/>
          </a:bodyPr>
          <a:lstStyle>
            <a:lvl1pPr algn="l" defTabSz="914400" eaLnBrk="1" fontAlgn="auto" hangingPunct="1" indent="-228600" latinLnBrk="0" lvl="0" marL="228600" marR="0" rtl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altLang="en-US" baseline="0" b="0" cap="none" dirty="0" sz="1600" i="0" kern="1200" kumimoji="0" lang="zh-CN" noProof="1" normalizeH="0" spc="150" strike="noStrike" u="none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740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9EFD9D74-47D9-4702-A33C-335B63B48DBF}" type="datetimeFigureOut">
              <a:rPr altLang="en-US" lang="zh-CN" smtClean="0"/>
            </a:fld>
            <a:endParaRPr altLang="en-US" dirty="0" lang="zh-CN"/>
          </a:p>
        </p:txBody>
      </p:sp>
      <p:sp>
        <p:nvSpPr>
          <p:cNvPr id="1048742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744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FABC47A4-756D-490B-A52F-7D9E2C9FC05F}" type="slidenum">
              <a:rPr altLang="en-US" lang="zh-CN" smtClean="0"/>
            </a:fld>
            <a:endParaRPr altLang="en-US" lang="zh-CN"/>
          </a:p>
        </p:txBody>
      </p:sp>
      <p:sp>
        <p:nvSpPr>
          <p:cNvPr id="1048746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altLang="en-US" lang="zh-CN"/>
              <a:t>单击此处编辑母版标题样式</a:t>
            </a:r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8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竖排标题与文本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8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anchor="ctr" anchorCtr="0" bIns="38100" lIns="101600" rIns="76200" rtlCol="0" tIns="38100" vert="eaVert">
            <a:noAutofit/>
          </a:bodyPr>
          <a:lstStyle>
            <a:lvl1pPr algn="l" defTabSz="914400" eaLnBrk="1" fontAlgn="auto" hangingPunct="1" latinLnBrk="0" lvl="0" marL="0" marR="0" rtl="0">
              <a:lnSpc>
                <a:spcPct val="100000"/>
              </a:lnSpc>
              <a:spcAft>
                <a:spcPts val="0"/>
              </a:spcAft>
              <a:buNone/>
              <a:defRPr altLang="en-US" baseline="0" b="1" cap="none" dirty="0" sz="2400" i="0" kern="1200" kumimoji="0" lang="zh-CN" noProof="1" normalizeH="0" spc="200" strike="noStrike" u="none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50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eaLnBrk="1" fontAlgn="auto" hangingPunct="1" indent="0" latinLnBrk="0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752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5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5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60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62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764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768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70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p>
            <a:fld id="{49AE70B2-8BF9-45C0-BB95-33D1B9D3A854}" type="slidenum">
              <a:rPr altLang="en-US" lang="zh-CN" smtClean="0"/>
            </a:fld>
            <a:endParaRPr altLang="en-US" lang="zh-CN"/>
          </a:p>
        </p:txBody>
      </p:sp>
      <p:sp>
        <p:nvSpPr>
          <p:cNvPr id="104877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anchor="t" anchorCtr="0" bIns="38100" lIns="101600" rIns="25400" rtlCol="0" tIns="38100" vert="horz">
            <a:noAutofit/>
          </a:bodyPr>
          <a:lstStyle>
            <a:lvl1pPr algn="ctr" defTabSz="914400" eaLnBrk="1" fontAlgn="auto" hangingPunct="1" latinLnBrk="0" marL="0" marR="0" rtl="0">
              <a:lnSpc>
                <a:spcPct val="100000"/>
              </a:lnSpc>
              <a:buNone/>
              <a:defRPr altLang="en-US" baseline="0" b="0" cap="none" dirty="0" sz="5400" i="0" kern="1200" kumimoji="0" lang="zh-CN" noProof="1" normalizeH="0" spc="600" strike="noStrike" u="none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4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9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0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5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6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28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2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_rels/slideMaster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tags" Target="../tags/tag56.xml"/><Relationship Id="rId13" Type="http://schemas.openxmlformats.org/officeDocument/2006/relationships/tags" Target="../tags/tag57.xml"/><Relationship Id="rId14" Type="http://schemas.openxmlformats.org/officeDocument/2006/relationships/tags" Target="../tags/tag58.xml"/><Relationship Id="rId15" Type="http://schemas.openxmlformats.org/officeDocument/2006/relationships/tags" Target="../tags/tag59.xml"/><Relationship Id="rId16" Type="http://schemas.openxmlformats.org/officeDocument/2006/relationships/tags" Target="../tags/tag60.xml"/><Relationship Id="rId17" Type="http://schemas.openxmlformats.org/officeDocument/2006/relationships/tags" Target="../tags/tag61.xml"/><Relationship Id="rId18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/>
        </p:spPr>
        <p:txBody>
          <a:bodyPr anchor="ctr" anchorCtr="0" bIns="38100" lIns="101600" rIns="76200" rtlCol="0" tIns="38100" vert="horz">
            <a:noAutofit/>
          </a:bodyPr>
          <a:p>
            <a:r>
              <a:rPr altLang="en-US" dirty="0" lang="zh-CN"/>
              <a:t>单击此处编辑母版标题样式</a:t>
            </a:r>
            <a:endParaRPr altLang="en-US" dirty="0" lang="zh-CN"/>
          </a:p>
        </p:txBody>
      </p:sp>
      <p:sp>
        <p:nvSpPr>
          <p:cNvPr id="1048654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/>
        </p:spPr>
        <p:txBody>
          <a:bodyPr bIns="0" lIns="101600" rIns="82550" rtlCol="0" tIns="0" vert="horz">
            <a:normAutofit/>
          </a:bodyPr>
          <a:p>
            <a:pPr lvl="0"/>
            <a:r>
              <a:rPr altLang="en-US" dirty="0" lang="zh-CN"/>
              <a:t>单击此处编辑母版文本样式</a:t>
            </a:r>
            <a:endParaRPr altLang="en-US" dirty="0" lang="zh-CN"/>
          </a:p>
          <a:p>
            <a:pPr lvl="1"/>
            <a:r>
              <a:rPr altLang="en-US" dirty="0" lang="zh-CN"/>
              <a:t>第二级</a:t>
            </a:r>
            <a:endParaRPr altLang="en-US" dirty="0" lang="zh-CN"/>
          </a:p>
          <a:p>
            <a:pPr lvl="2"/>
            <a:r>
              <a:rPr altLang="en-US" dirty="0" lang="zh-CN"/>
              <a:t>第三级</a:t>
            </a:r>
            <a:endParaRPr altLang="en-US" dirty="0" lang="zh-CN"/>
          </a:p>
          <a:p>
            <a:pPr lvl="3"/>
            <a:r>
              <a:rPr altLang="en-US" dirty="0" lang="zh-CN"/>
              <a:t>第四级</a:t>
            </a:r>
            <a:endParaRPr altLang="en-US" dirty="0" lang="zh-CN"/>
          </a:p>
          <a:p>
            <a:pPr lvl="4"/>
            <a:r>
              <a:rPr altLang="en-US" dirty="0" lang="zh-CN"/>
              <a:t>第五级</a:t>
            </a:r>
            <a:endParaRPr altLang="en-US" dirty="0" lang="zh-CN"/>
          </a:p>
        </p:txBody>
      </p:sp>
      <p:sp>
        <p:nvSpPr>
          <p:cNvPr id="1048656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8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dirty="0" lang="zh-CN"/>
          </a:p>
        </p:txBody>
      </p:sp>
      <p:sp>
        <p:nvSpPr>
          <p:cNvPr id="104866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altLang="en-US" lang="zh-CN" smtClean="0"/>
            </a:fld>
            <a:endParaRPr altLang="en-US" dirty="0" lang="zh-CN"/>
          </a:p>
        </p:txBody>
      </p:sp>
      <p:sp>
        <p:nvSpPr>
          <p:cNvPr id="104866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eaLnBrk="1" fontAlgn="auto" hangingPunct="1" latinLnBrk="0" rtl="0">
        <a:lnSpc>
          <a:spcPct val="100000"/>
        </a:lnSpc>
        <a:spcBef>
          <a:spcPct val="0"/>
        </a:spcBef>
        <a:buNone/>
        <a:defRPr b="1" cap="none" sz="2800" kern="1200" normalizeH="0" spc="200" strike="noStrike" u="none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fontAlgn="auto" hangingPunct="1" indent="-228600" latinLnBrk="0" marL="2286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fontAlgn="auto" hangingPunct="1" indent="-228600" latinLnBrk="0" marL="6858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algn="l" pos="1609725"/>
        </a:tabLst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fontAlgn="auto" hangingPunct="1" indent="-228600" latinLnBrk="0" marL="11430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fontAlgn="auto" hangingPunct="1" indent="-228600" latinLnBrk="0" marL="16002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fontAlgn="auto" hangingPunct="1" indent="-228600" latinLnBrk="0" marL="2057400" rtl="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baseline="0" cap="none" sz="1600" kern="1200" normalizeH="0" spc="150" strike="noStrike" u="none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gif"/><Relationship Id="rId2" Type="http://schemas.openxmlformats.org/officeDocument/2006/relationships/slideLayout" Target="../slideLayouts/slideLayout18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8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8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8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3" name=""/>
          <p:cNvSpPr txBox="1"/>
          <p:nvPr/>
        </p:nvSpPr>
        <p:spPr>
          <a:xfrm>
            <a:off x="1137423" y="1675130"/>
            <a:ext cx="7112722" cy="4676139"/>
          </a:xfrm>
          <a:prstGeom prst="rect"/>
        </p:spPr>
        <p:txBody>
          <a:bodyPr rtlCol="0" wrap="square">
            <a:spAutoFit/>
          </a:bodyPr>
          <a:p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en-US">
                <a:solidFill>
                  <a:srgbClr val="0000FF"/>
                </a:solidFill>
              </a:rPr>
              <a:t> </a:t>
            </a:r>
            <a:r>
              <a:rPr altLang="zh-CN-#Hans" b="1" sz="4400" lang="zh-CN-#Hans">
                <a:solidFill>
                  <a:srgbClr val="0000FF"/>
                </a:solidFill>
              </a:rPr>
              <a:t>中班</a:t>
            </a:r>
            <a:r>
              <a:rPr altLang="zh-CN-#Hans" b="1" sz="4400" lang="zh-CN-#Hans">
                <a:solidFill>
                  <a:srgbClr val="0000FF"/>
                </a:solidFill>
              </a:rPr>
              <a:t>科学领域</a:t>
            </a:r>
            <a:endParaRPr b="1" sz="4400" lang="zh-CN-#Hans">
              <a:solidFill>
                <a:srgbClr val="0000FF"/>
              </a:solidFill>
            </a:endParaRPr>
          </a:p>
          <a:p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endParaRPr b="1" sz="4400" lang="zh-CN-#Hans">
              <a:solidFill>
                <a:srgbClr val="0000FF"/>
              </a:solidFill>
            </a:endParaRPr>
          </a:p>
          <a:p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000" lang="en-US">
                <a:solidFill>
                  <a:srgbClr val="000000"/>
                </a:solidFill>
              </a:rPr>
              <a:t> </a:t>
            </a:r>
            <a:r>
              <a:rPr altLang="zh-CN-#Hans" b="1" sz="4400" lang="zh-CN-#Hans">
                <a:solidFill>
                  <a:srgbClr val="0000FF"/>
                </a:solidFill>
              </a:rPr>
              <a:t>《</a:t>
            </a:r>
            <a:r>
              <a:rPr altLang="zh-CN-#Hans" b="1" sz="4400" lang="zh-CN-#Hans">
                <a:solidFill>
                  <a:srgbClr val="0000FF"/>
                </a:solidFill>
              </a:rPr>
              <a:t>逛书店</a:t>
            </a:r>
            <a:r>
              <a:rPr altLang="zh-CN-#Hans" b="1" sz="4400" lang="zh-CN-#Hans">
                <a:solidFill>
                  <a:srgbClr val="0000FF"/>
                </a:solidFill>
              </a:rPr>
              <a:t>》</a:t>
            </a:r>
            <a:endParaRPr b="1" sz="4400" lang="zh-CN-#Hans">
              <a:solidFill>
                <a:srgbClr val="0000FF"/>
              </a:solidFill>
            </a:endParaRPr>
          </a:p>
          <a:p>
            <a:endParaRPr b="0" sz="3600" lang="zh-CN-#Hans">
              <a:solidFill>
                <a:srgbClr val="000000"/>
              </a:solidFill>
            </a:endParaRPr>
          </a:p>
          <a:p>
            <a:r>
              <a:rPr b="0" sz="3600" lang="en-US">
                <a:solidFill>
                  <a:srgbClr val="000000"/>
                </a:solidFill>
              </a:rPr>
              <a:t> </a:t>
            </a:r>
            <a:r>
              <a:rPr b="0" sz="3600" lang="en-US">
                <a:solidFill>
                  <a:srgbClr val="000000"/>
                </a:solidFill>
              </a:rPr>
              <a:t> </a:t>
            </a:r>
            <a:r>
              <a:rPr b="0" sz="3600" lang="en-US">
                <a:solidFill>
                  <a:srgbClr val="000000"/>
                </a:solidFill>
              </a:rPr>
              <a:t> </a:t>
            </a:r>
            <a:r>
              <a:rPr b="0" sz="3600" lang="en-US">
                <a:solidFill>
                  <a:srgbClr val="000000"/>
                </a:solidFill>
              </a:rPr>
              <a:t> </a:t>
            </a:r>
            <a:endParaRPr b="0" sz="4000" lang="zh-CN-#Hans">
              <a:solidFill>
                <a:srgbClr val="000000"/>
              </a:solidFill>
            </a:endParaRPr>
          </a:p>
          <a:p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zh-CN-#Hans">
                <a:solidFill>
                  <a:srgbClr val="000000"/>
                </a:solidFill>
              </a:rPr>
              <a:t>主讲人</a:t>
            </a:r>
            <a:r>
              <a:rPr altLang="zh-CN-#Hans" b="0" sz="3600" lang="en-US">
                <a:solidFill>
                  <a:srgbClr val="000000"/>
                </a:solidFill>
              </a:rPr>
              <a:t>:</a:t>
            </a:r>
            <a:r>
              <a:rPr altLang="zh-CN-#Hans" b="0" sz="3600" lang="zh-CN-#Hans">
                <a:solidFill>
                  <a:srgbClr val="000000"/>
                </a:solidFill>
              </a:rPr>
              <a:t>孔丽丽</a:t>
            </a:r>
            <a:endParaRPr b="0" sz="4000" lang="zh-CN-#Hans">
              <a:solidFill>
                <a:srgbClr val="000000"/>
              </a:solidFill>
            </a:endParaRPr>
          </a:p>
          <a:p>
            <a:r>
              <a:rPr b="0" sz="3600" lang="en-US">
                <a:solidFill>
                  <a:srgbClr val="000000"/>
                </a:solidFill>
              </a:rPr>
              <a:t> </a:t>
            </a:r>
            <a:r>
              <a:rPr b="0" sz="3600" lang="en-US">
                <a:solidFill>
                  <a:srgbClr val="000000"/>
                </a:solidFill>
              </a:rPr>
              <a:t> </a:t>
            </a:r>
            <a:r>
              <a:rPr b="0" sz="3600" lang="en-US">
                <a:solidFill>
                  <a:srgbClr val="000000"/>
                </a:solidFill>
              </a:rPr>
              <a:t> </a:t>
            </a:r>
            <a:endParaRPr b="0" sz="4000" lang="zh-CN-#Hans">
              <a:solidFill>
                <a:srgbClr val="000000"/>
              </a:solidFill>
            </a:endParaRPr>
          </a:p>
          <a:p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zh-CN-#Hans">
                <a:solidFill>
                  <a:srgbClr val="000000"/>
                </a:solidFill>
              </a:rPr>
              <a:t>单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en-US">
                <a:solidFill>
                  <a:srgbClr val="000000"/>
                </a:solidFill>
              </a:rPr>
              <a:t> </a:t>
            </a:r>
            <a:r>
              <a:rPr altLang="zh-CN-#Hans" b="0" sz="3600" lang="zh-CN-#Hans">
                <a:solidFill>
                  <a:srgbClr val="000000"/>
                </a:solidFill>
              </a:rPr>
              <a:t>位</a:t>
            </a:r>
            <a:r>
              <a:rPr altLang="zh-CN-#Hans" b="0" sz="3600" lang="en-US">
                <a:solidFill>
                  <a:srgbClr val="000000"/>
                </a:solidFill>
              </a:rPr>
              <a:t>:</a:t>
            </a:r>
            <a:r>
              <a:rPr altLang="zh-CN-#Hans" b="0" sz="3600" lang="zh-CN-#Hans">
                <a:solidFill>
                  <a:srgbClr val="000000"/>
                </a:solidFill>
              </a:rPr>
              <a:t>临江镇</a:t>
            </a:r>
            <a:r>
              <a:rPr altLang="zh-CN-#Hans" b="0" sz="3600" lang="zh-CN-#Hans">
                <a:solidFill>
                  <a:srgbClr val="000000"/>
                </a:solidFill>
              </a:rPr>
              <a:t>中心</a:t>
            </a:r>
            <a:r>
              <a:rPr altLang="zh-CN-#Hans" b="0" sz="3600" lang="zh-CN-#Hans">
                <a:solidFill>
                  <a:srgbClr val="000000"/>
                </a:solidFill>
              </a:rPr>
              <a:t>幼儿园</a:t>
            </a:r>
            <a:endParaRPr b="0" sz="2800" lang="zh-CN-#Hans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624179" y="0"/>
            <a:ext cx="10983946" cy="6858000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471929" y="0"/>
            <a:ext cx="11086923" cy="6858000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26093" y="0"/>
            <a:ext cx="11008824" cy="6858000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6832" y="0"/>
            <a:ext cx="11998335" cy="6858000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96124" y="0"/>
            <a:ext cx="11999751" cy="6858000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9807"/>
            <a:ext cx="12192000" cy="6778386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xmlns:r="http://schemas.openxmlformats.org/officeDocument/2006/relationships" r:embed="rId1"/>
          <a:stretch>
            <a:fillRect/>
          </a:stretch>
        </a:blipFill>
      </p:bgPr>
    </p:bg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9、11、12、13、14、15、16"/>
  <p:tag name="KSO_WM_TEMPLATE_SUBCATEGORY" val="19"/>
  <p:tag name="KSO_WM_TEMPLATE_MASTER_TYPE" val="0"/>
  <p:tag name="KSO_WM_TEMPLATE_COLOR_TYPE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1_Office 主题​​">
  <a:themeElements>
    <a:clrScheme name="自定义 1">
      <a:dk1>
        <a:sysClr lastClr="000000" val="windowText"/>
      </a:dk1>
      <a:lt1>
        <a:sysClr lastClr="FFFFFF" val="window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VCE-AL00</dc:creator>
  <dcterms:created xsi:type="dcterms:W3CDTF">2023-04-21T00:17:46Z</dcterms:created>
  <dcterms:modified xsi:type="dcterms:W3CDTF">2023-04-21T00:17:46Z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2052-11.1.0.8500</vt:lpwstr>
  </property>
  <property fmtid="{D5CDD505-2E9C-101B-9397-08002B2CF9AE}" pid="3" name="ICV">
    <vt:lpwstr>f1f677f270fe4c468933f0e5ce218aed_21</vt:lpwstr>
  </property>
</Properties>
</file>