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4272" r:id="rId1"/>
  </p:sldMasterIdLst>
  <p:notesMasterIdLst>
    <p:notesMasterId r:id="rId2"/>
  </p:notesMasterIdLst>
  <p:sldIdLst>
    <p:sldId id="418" r:id="rId3"/>
    <p:sldId id="419" r:id="rId4"/>
    <p:sldId id="420" r:id="rId5"/>
    <p:sldId id="421" r:id="rId6"/>
    <p:sldId id="422" r:id="rId7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tableStyles" Target="tableStyles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5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5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7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8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0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8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5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5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4273" r:id="rId1"/>
    <p:sldLayoutId id="2147484274" r:id="rId2"/>
    <p:sldLayoutId id="2147484275" r:id="rId3"/>
    <p:sldLayoutId id="2147484276" r:id="rId4"/>
    <p:sldLayoutId id="2147484277" r:id="rId5"/>
    <p:sldLayoutId id="2147484278" r:id="rId6"/>
    <p:sldLayoutId id="2147484279" r:id="rId7"/>
    <p:sldLayoutId id="2147484280" r:id="rId8"/>
    <p:sldLayoutId id="2147484281" r:id="rId9"/>
    <p:sldLayoutId id="2147484282" r:id="rId10"/>
    <p:sldLayoutId id="2147484283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/>
          </a:p>
        </p:txBody>
      </p:sp>
      <p:sp>
        <p:nvSpPr>
          <p:cNvPr id="1048603" name="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7267" y="0"/>
            <a:ext cx="12033351" cy="9219903"/>
          </a:xfrm>
          <a:prstGeom prst="rect"/>
        </p:spPr>
      </p:pic>
      <p:sp>
        <p:nvSpPr>
          <p:cNvPr id="1048604" name=""/>
          <p:cNvSpPr txBox="1"/>
          <p:nvPr/>
        </p:nvSpPr>
        <p:spPr>
          <a:xfrm>
            <a:off x="1523999" y="2258060"/>
            <a:ext cx="9890278" cy="2809241"/>
          </a:xfrm>
          <a:prstGeom prst="rect"/>
        </p:spPr>
        <p:txBody>
          <a:bodyPr rtlCol="0" wrap="square">
            <a:spAutoFit/>
          </a:bodyPr>
          <a:p>
            <a:r>
              <a:rPr sz="7200" lang="zh-CN">
                <a:solidFill>
                  <a:srgbClr val="000000"/>
                </a:solidFill>
              </a:rPr>
              <a:t>大班</a:t>
            </a:r>
            <a:r>
              <a:rPr sz="7200" lang="zh-CN">
                <a:solidFill>
                  <a:srgbClr val="000000"/>
                </a:solidFill>
              </a:rPr>
              <a:t>语言</a:t>
            </a:r>
            <a:r>
              <a:rPr sz="7200" lang="zh-CN">
                <a:solidFill>
                  <a:srgbClr val="000000"/>
                </a:solidFill>
              </a:rPr>
              <a:t>《</a:t>
            </a:r>
            <a:r>
              <a:rPr sz="7200" lang="zh-CN">
                <a:solidFill>
                  <a:srgbClr val="000000"/>
                </a:solidFill>
              </a:rPr>
              <a:t>我长大了</a:t>
            </a:r>
            <a:r>
              <a:rPr sz="7200" lang="zh-CN">
                <a:solidFill>
                  <a:srgbClr val="000000"/>
                </a:solidFill>
              </a:rPr>
              <a:t>》</a:t>
            </a:r>
            <a:endParaRPr sz="2800" lang="zh-CN">
              <a:solidFill>
                <a:srgbClr val="000000"/>
              </a:solidFill>
            </a:endParaRPr>
          </a:p>
          <a:p>
            <a:endParaRPr sz="2800" lang="zh-CN">
              <a:solidFill>
                <a:srgbClr val="000000"/>
              </a:solidFill>
            </a:endParaRPr>
          </a:p>
          <a:p>
            <a:endParaRPr sz="2800" lang="zh-CN">
              <a:solidFill>
                <a:srgbClr val="000000"/>
              </a:solidFill>
            </a:endParaRPr>
          </a:p>
          <a:p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zh-CN">
                <a:solidFill>
                  <a:srgbClr val="000000"/>
                </a:solidFill>
              </a:rPr>
              <a:t>教师</a:t>
            </a:r>
            <a:r>
              <a:rPr altLang="zh-CN" sz="5400" lang="en-US">
                <a:solidFill>
                  <a:srgbClr val="000000"/>
                </a:solidFill>
              </a:rPr>
              <a:t>:</a:t>
            </a:r>
            <a:r>
              <a:rPr altLang="zh-CN" sz="5400" lang="zh-CN">
                <a:solidFill>
                  <a:srgbClr val="000000"/>
                </a:solidFill>
              </a:rPr>
              <a:t>唐新华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0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21600000">
            <a:off x="-887042" y="-4049186"/>
            <a:ext cx="14416361" cy="10907186"/>
          </a:xfrm>
          <a:prstGeom prst="rect"/>
        </p:spPr>
      </p:pic>
      <p:sp>
        <p:nvSpPr>
          <p:cNvPr id="1048601" name=""/>
          <p:cNvSpPr txBox="1"/>
          <p:nvPr/>
        </p:nvSpPr>
        <p:spPr>
          <a:xfrm>
            <a:off x="914400" y="5681979"/>
            <a:ext cx="9590612" cy="751840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</a:rPr>
              <a:t>小象</a:t>
            </a:r>
            <a:r>
              <a:rPr sz="4400" lang="zh-CN">
                <a:solidFill>
                  <a:srgbClr val="000000"/>
                </a:solidFill>
              </a:rPr>
              <a:t>在睡</a:t>
            </a:r>
            <a:r>
              <a:rPr sz="4400" lang="zh-CN">
                <a:solidFill>
                  <a:srgbClr val="000000"/>
                </a:solidFill>
              </a:rPr>
              <a:t>觉</a:t>
            </a:r>
            <a:r>
              <a:rPr sz="4400" lang="zh-CN">
                <a:solidFill>
                  <a:srgbClr val="000000"/>
                </a:solidFill>
              </a:rPr>
              <a:t>，</a:t>
            </a:r>
            <a:r>
              <a:rPr sz="4400" lang="zh-CN">
                <a:solidFill>
                  <a:srgbClr val="000000"/>
                </a:solidFill>
              </a:rPr>
              <a:t>小</a:t>
            </a:r>
            <a:r>
              <a:rPr sz="4400" lang="zh-CN">
                <a:solidFill>
                  <a:srgbClr val="000000"/>
                </a:solidFill>
              </a:rPr>
              <a:t>鹿</a:t>
            </a:r>
            <a:r>
              <a:rPr sz="4400" lang="zh-CN">
                <a:solidFill>
                  <a:srgbClr val="000000"/>
                </a:solidFill>
              </a:rPr>
              <a:t>和</a:t>
            </a:r>
            <a:r>
              <a:rPr sz="4400" lang="zh-CN">
                <a:solidFill>
                  <a:srgbClr val="000000"/>
                </a:solidFill>
              </a:rPr>
              <a:t>小袋鼠</a:t>
            </a:r>
            <a:r>
              <a:rPr sz="4400" lang="zh-CN">
                <a:solidFill>
                  <a:srgbClr val="000000"/>
                </a:solidFill>
              </a:rPr>
              <a:t>来</a:t>
            </a:r>
            <a:r>
              <a:rPr sz="4400" lang="zh-CN">
                <a:solidFill>
                  <a:srgbClr val="000000"/>
                </a:solidFill>
              </a:rPr>
              <a:t>找</a:t>
            </a:r>
            <a:r>
              <a:rPr sz="4400" lang="zh-CN">
                <a:solidFill>
                  <a:srgbClr val="000000"/>
                </a:solidFill>
              </a:rPr>
              <a:t>它</a:t>
            </a:r>
            <a:r>
              <a:rPr sz="4400" lang="zh-CN">
                <a:solidFill>
                  <a:srgbClr val="000000"/>
                </a:solidFill>
              </a:rPr>
              <a:t>玩</a:t>
            </a:r>
            <a:r>
              <a:rPr sz="4400" lang="zh-CN">
                <a:solidFill>
                  <a:srgbClr val="000000"/>
                </a:solidFill>
              </a:rPr>
              <a:t>。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/>
          </a:p>
        </p:txBody>
      </p:sp>
      <p:sp>
        <p:nvSpPr>
          <p:cNvPr id="1048597" name="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693966" y="-222424"/>
            <a:ext cx="13170505" cy="8105838"/>
          </a:xfrm>
          <a:prstGeom prst="rect"/>
        </p:spPr>
      </p:pic>
      <p:sp>
        <p:nvSpPr>
          <p:cNvPr id="1048598" name=""/>
          <p:cNvSpPr txBox="1"/>
          <p:nvPr/>
        </p:nvSpPr>
        <p:spPr>
          <a:xfrm>
            <a:off x="425944" y="5257799"/>
            <a:ext cx="8568447" cy="1539239"/>
          </a:xfrm>
          <a:prstGeom prst="rect"/>
        </p:spPr>
        <p:txBody>
          <a:bodyPr rtlCol="0" wrap="square">
            <a:spAutoFit/>
          </a:bodyPr>
          <a:p>
            <a:r>
              <a:rPr sz="4800" lang="zh-CN">
                <a:solidFill>
                  <a:srgbClr val="000000"/>
                </a:solidFill>
              </a:rPr>
              <a:t>小鹿</a:t>
            </a:r>
            <a:r>
              <a:rPr sz="4800" lang="zh-CN">
                <a:solidFill>
                  <a:srgbClr val="000000"/>
                </a:solidFill>
              </a:rPr>
              <a:t>说</a:t>
            </a:r>
            <a:r>
              <a:rPr altLang="zh-CN" sz="4800" lang="en-US">
                <a:solidFill>
                  <a:srgbClr val="000000"/>
                </a:solidFill>
              </a:rPr>
              <a:t>:</a:t>
            </a:r>
            <a:r>
              <a:rPr altLang="zh-CN" sz="4800" lang="zh-CN">
                <a:solidFill>
                  <a:srgbClr val="000000"/>
                </a:solidFill>
              </a:rPr>
              <a:t>我长</a:t>
            </a:r>
            <a:r>
              <a:rPr altLang="zh-CN" sz="4800" lang="zh-CN">
                <a:solidFill>
                  <a:srgbClr val="000000"/>
                </a:solidFill>
              </a:rPr>
              <a:t>大了</a:t>
            </a:r>
            <a:r>
              <a:rPr altLang="zh-CN" sz="4800" lang="zh-CN">
                <a:solidFill>
                  <a:srgbClr val="000000"/>
                </a:solidFill>
              </a:rPr>
              <a:t>，</a:t>
            </a:r>
            <a:r>
              <a:rPr altLang="zh-CN" sz="4800" lang="zh-CN">
                <a:solidFill>
                  <a:srgbClr val="000000"/>
                </a:solidFill>
              </a:rPr>
              <a:t>腿</a:t>
            </a:r>
            <a:r>
              <a:rPr altLang="zh-CN" sz="4800" lang="zh-CN">
                <a:solidFill>
                  <a:srgbClr val="000000"/>
                </a:solidFill>
              </a:rPr>
              <a:t>长</a:t>
            </a:r>
            <a:r>
              <a:rPr altLang="zh-CN" sz="4800" lang="zh-CN">
                <a:solidFill>
                  <a:srgbClr val="000000"/>
                </a:solidFill>
              </a:rPr>
              <a:t>长</a:t>
            </a:r>
            <a:r>
              <a:rPr altLang="zh-CN" sz="4800" lang="zh-CN">
                <a:solidFill>
                  <a:srgbClr val="000000"/>
                </a:solidFill>
              </a:rPr>
              <a:t>了</a:t>
            </a:r>
            <a:r>
              <a:rPr altLang="zh-CN" sz="4800" lang="zh-CN">
                <a:solidFill>
                  <a:srgbClr val="000000"/>
                </a:solidFill>
              </a:rPr>
              <a:t>，</a:t>
            </a:r>
            <a:r>
              <a:rPr altLang="zh-CN" sz="4800" lang="zh-CN">
                <a:solidFill>
                  <a:srgbClr val="000000"/>
                </a:solidFill>
              </a:rPr>
              <a:t>个子</a:t>
            </a:r>
            <a:r>
              <a:rPr altLang="zh-CN" sz="4800" lang="zh-CN">
                <a:solidFill>
                  <a:srgbClr val="000000"/>
                </a:solidFill>
              </a:rPr>
              <a:t>长</a:t>
            </a:r>
            <a:r>
              <a:rPr altLang="zh-CN" sz="4800" lang="zh-CN">
                <a:solidFill>
                  <a:srgbClr val="000000"/>
                </a:solidFill>
              </a:rPr>
              <a:t>高了</a:t>
            </a:r>
            <a:r>
              <a:rPr altLang="zh-CN" sz="4800" lang="zh-CN">
                <a:solidFill>
                  <a:srgbClr val="000000"/>
                </a:solidFill>
              </a:rPr>
              <a:t>，</a:t>
            </a:r>
            <a:r>
              <a:rPr altLang="zh-CN" sz="4800" lang="zh-CN">
                <a:solidFill>
                  <a:srgbClr val="000000"/>
                </a:solidFill>
              </a:rPr>
              <a:t>能</a:t>
            </a:r>
            <a:r>
              <a:rPr altLang="zh-CN" sz="4800" lang="zh-CN">
                <a:solidFill>
                  <a:srgbClr val="000000"/>
                </a:solidFill>
              </a:rPr>
              <a:t>跳过</a:t>
            </a:r>
            <a:r>
              <a:rPr altLang="zh-CN" sz="4800" lang="zh-CN">
                <a:solidFill>
                  <a:srgbClr val="000000"/>
                </a:solidFill>
              </a:rPr>
              <a:t>小</a:t>
            </a:r>
            <a:r>
              <a:rPr altLang="zh-CN" sz="4800" lang="zh-CN">
                <a:solidFill>
                  <a:srgbClr val="000000"/>
                </a:solidFill>
              </a:rPr>
              <a:t>河</a:t>
            </a:r>
            <a:r>
              <a:rPr altLang="zh-CN" sz="4800" lang="zh-CN">
                <a:solidFill>
                  <a:srgbClr val="000000"/>
                </a:solidFill>
              </a:rPr>
              <a:t>了</a:t>
            </a:r>
            <a:r>
              <a:rPr altLang="zh-CN" sz="4800" lang="zh-CN">
                <a:solidFill>
                  <a:srgbClr val="000000"/>
                </a:solidFill>
              </a:rPr>
              <a:t>。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59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624938" y="-1036050"/>
            <a:ext cx="12816938" cy="8565112"/>
          </a:xfrm>
          <a:prstGeom prst="rect"/>
        </p:spPr>
      </p:pic>
      <p:sp>
        <p:nvSpPr>
          <p:cNvPr id="1048595" name=""/>
          <p:cNvSpPr txBox="1"/>
          <p:nvPr/>
        </p:nvSpPr>
        <p:spPr>
          <a:xfrm>
            <a:off x="461453" y="5131836"/>
            <a:ext cx="8919648" cy="1412241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</a:rPr>
              <a:t>小象</a:t>
            </a:r>
            <a:r>
              <a:rPr sz="4400" lang="zh-CN">
                <a:solidFill>
                  <a:srgbClr val="000000"/>
                </a:solidFill>
              </a:rPr>
              <a:t>说</a:t>
            </a:r>
            <a:r>
              <a:rPr altLang="zh-CN" sz="4400" lang="en-US">
                <a:solidFill>
                  <a:srgbClr val="000000"/>
                </a:solidFill>
              </a:rPr>
              <a:t>:</a:t>
            </a:r>
            <a:r>
              <a:rPr altLang="zh-CN" sz="4400" lang="zh-CN">
                <a:solidFill>
                  <a:srgbClr val="000000"/>
                </a:solidFill>
              </a:rPr>
              <a:t>去年</a:t>
            </a:r>
            <a:r>
              <a:rPr altLang="zh-CN" sz="4400" lang="zh-CN">
                <a:solidFill>
                  <a:srgbClr val="000000"/>
                </a:solidFill>
              </a:rPr>
              <a:t>我</a:t>
            </a:r>
            <a:r>
              <a:rPr altLang="zh-CN" sz="4400" lang="zh-CN">
                <a:solidFill>
                  <a:srgbClr val="000000"/>
                </a:solidFill>
              </a:rPr>
              <a:t>还因为</a:t>
            </a:r>
            <a:r>
              <a:rPr altLang="zh-CN" sz="4400" lang="zh-CN">
                <a:solidFill>
                  <a:srgbClr val="000000"/>
                </a:solidFill>
              </a:rPr>
              <a:t>鼻子</a:t>
            </a:r>
            <a:r>
              <a:rPr altLang="zh-CN" sz="4400" lang="zh-CN">
                <a:solidFill>
                  <a:srgbClr val="000000"/>
                </a:solidFill>
              </a:rPr>
              <a:t>短</a:t>
            </a:r>
            <a:r>
              <a:rPr altLang="zh-CN" sz="4400" lang="zh-CN">
                <a:solidFill>
                  <a:srgbClr val="000000"/>
                </a:solidFill>
              </a:rPr>
              <a:t>，</a:t>
            </a:r>
            <a:r>
              <a:rPr altLang="zh-CN" sz="4400" lang="zh-CN">
                <a:solidFill>
                  <a:srgbClr val="000000"/>
                </a:solidFill>
              </a:rPr>
              <a:t>爸爸</a:t>
            </a:r>
            <a:r>
              <a:rPr altLang="zh-CN" sz="4400" lang="zh-CN">
                <a:solidFill>
                  <a:srgbClr val="000000"/>
                </a:solidFill>
              </a:rPr>
              <a:t>干活</a:t>
            </a:r>
            <a:r>
              <a:rPr altLang="zh-CN" sz="4400" lang="zh-CN">
                <a:solidFill>
                  <a:srgbClr val="000000"/>
                </a:solidFill>
              </a:rPr>
              <a:t>时</a:t>
            </a:r>
            <a:r>
              <a:rPr altLang="zh-CN" sz="4400" lang="zh-CN">
                <a:solidFill>
                  <a:srgbClr val="000000"/>
                </a:solidFill>
              </a:rPr>
              <a:t>，</a:t>
            </a:r>
            <a:r>
              <a:rPr altLang="zh-CN" sz="4400" lang="zh-CN">
                <a:solidFill>
                  <a:srgbClr val="000000"/>
                </a:solidFill>
              </a:rPr>
              <a:t>我只能在一边</a:t>
            </a:r>
            <a:r>
              <a:rPr altLang="zh-CN" sz="4400" lang="zh-CN">
                <a:solidFill>
                  <a:srgbClr val="000000"/>
                </a:solidFill>
              </a:rPr>
              <a:t>玩</a:t>
            </a:r>
            <a:r>
              <a:rPr altLang="zh-CN" sz="4400" lang="zh-CN">
                <a:solidFill>
                  <a:srgbClr val="000000"/>
                </a:solidFill>
              </a:rPr>
              <a:t>呢</a:t>
            </a:r>
            <a:r>
              <a:rPr altLang="zh-CN" sz="4400" lang="zh-CN">
                <a:solidFill>
                  <a:srgbClr val="000000"/>
                </a:solidFill>
              </a:rPr>
              <a:t>。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/>
          </a:p>
        </p:txBody>
      </p:sp>
      <p:sp>
        <p:nvSpPr>
          <p:cNvPr id="1048587" name="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37357">
            <a:off x="-516165" y="-511760"/>
            <a:ext cx="13180417" cy="8867215"/>
          </a:xfrm>
          <a:prstGeom prst="rect"/>
        </p:spPr>
      </p:pic>
      <p:sp>
        <p:nvSpPr>
          <p:cNvPr id="1048659" name=""/>
          <p:cNvSpPr txBox="1"/>
          <p:nvPr/>
        </p:nvSpPr>
        <p:spPr>
          <a:xfrm>
            <a:off x="692150" y="757306"/>
            <a:ext cx="6319822" cy="1412241"/>
          </a:xfrm>
          <a:prstGeom prst="rect"/>
        </p:spPr>
        <p:txBody>
          <a:bodyPr rtlCol="0" wrap="square">
            <a:spAutoFit/>
          </a:bodyPr>
          <a:p>
            <a:r>
              <a:rPr sz="4400" lang="zh-CN">
                <a:solidFill>
                  <a:srgbClr val="000000"/>
                </a:solidFill>
              </a:rPr>
              <a:t>小象说</a:t>
            </a:r>
            <a:r>
              <a:rPr altLang="zh-CN" sz="4400" lang="en-US">
                <a:solidFill>
                  <a:srgbClr val="000000"/>
                </a:solidFill>
              </a:rPr>
              <a:t>:</a:t>
            </a:r>
            <a:r>
              <a:rPr altLang="zh-CN" sz="4400" lang="zh-CN">
                <a:solidFill>
                  <a:srgbClr val="000000"/>
                </a:solidFill>
              </a:rPr>
              <a:t>我</a:t>
            </a:r>
            <a:r>
              <a:rPr altLang="zh-CN" sz="4400" lang="zh-CN">
                <a:solidFill>
                  <a:srgbClr val="000000"/>
                </a:solidFill>
              </a:rPr>
              <a:t>的</a:t>
            </a:r>
            <a:r>
              <a:rPr altLang="zh-CN" sz="4400" lang="zh-CN">
                <a:solidFill>
                  <a:srgbClr val="000000"/>
                </a:solidFill>
              </a:rPr>
              <a:t>鼻子</a:t>
            </a:r>
            <a:r>
              <a:rPr altLang="zh-CN" sz="4400" lang="zh-CN">
                <a:solidFill>
                  <a:srgbClr val="000000"/>
                </a:solidFill>
              </a:rPr>
              <a:t>长</a:t>
            </a:r>
            <a:r>
              <a:rPr altLang="zh-CN" sz="4400" lang="zh-CN">
                <a:solidFill>
                  <a:srgbClr val="000000"/>
                </a:solidFill>
              </a:rPr>
              <a:t>长</a:t>
            </a:r>
            <a:r>
              <a:rPr altLang="zh-CN" sz="4400" lang="zh-CN">
                <a:solidFill>
                  <a:srgbClr val="000000"/>
                </a:solidFill>
              </a:rPr>
              <a:t>了</a:t>
            </a:r>
            <a:r>
              <a:rPr altLang="zh-CN" sz="4400" lang="zh-CN">
                <a:solidFill>
                  <a:srgbClr val="000000"/>
                </a:solidFill>
              </a:rPr>
              <a:t>，</a:t>
            </a:r>
            <a:r>
              <a:rPr altLang="zh-CN" sz="4400" lang="zh-CN">
                <a:solidFill>
                  <a:srgbClr val="000000"/>
                </a:solidFill>
              </a:rPr>
              <a:t>我能</a:t>
            </a:r>
            <a:r>
              <a:rPr altLang="zh-CN" sz="4400" lang="zh-CN">
                <a:solidFill>
                  <a:srgbClr val="000000"/>
                </a:solidFill>
              </a:rPr>
              <a:t>卷</a:t>
            </a:r>
            <a:r>
              <a:rPr altLang="zh-CN" sz="4400" lang="zh-CN">
                <a:solidFill>
                  <a:srgbClr val="000000"/>
                </a:solidFill>
              </a:rPr>
              <a:t>起</a:t>
            </a:r>
            <a:r>
              <a:rPr altLang="zh-CN" sz="4400" lang="zh-CN">
                <a:solidFill>
                  <a:srgbClr val="000000"/>
                </a:solidFill>
              </a:rPr>
              <a:t>木头了</a:t>
            </a:r>
            <a:r>
              <a:rPr altLang="zh-CN" sz="4400" lang="zh-CN">
                <a:solidFill>
                  <a:srgbClr val="000000"/>
                </a:solidFill>
              </a:rPr>
              <a:t>。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PGBM10</dc:creator>
  <dcterms:created xsi:type="dcterms:W3CDTF">2023-03-14T20:57:41Z</dcterms:created>
  <dcterms:modified xsi:type="dcterms:W3CDTF">2023-03-29T04:45:49Z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717bff961c8c4e7b8722cd31ac0d2196_21</vt:lpwstr>
  </property>
</Properties>
</file>