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</p:sldIdLst>
  <p:sldSz cx="12192000" cy="6858000"/>
  <p:notesSz cx="7104380" cy="1023493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anchor="b"/>
          <a:p>
            <a:pPr fontAlgn="auto"/>
            <a:r>
              <a:rPr lang="zh-CN" altLang="zh-CN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第一课 认识</a:t>
            </a:r>
            <a:r>
              <a:rPr lang="en-US" altLang="zh-CN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WPS</a:t>
            </a:r>
            <a:r>
              <a:rPr lang="zh-CN" altLang="en-US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表格</a:t>
            </a:r>
            <a:endParaRPr lang="zh-CN" altLang="en-US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anchor="t" anchorCtr="0"/>
          <a:p>
            <a:pPr defTabSz="914400">
              <a:buClrTx/>
              <a:buSzTx/>
            </a:pPr>
            <a:r>
              <a:rPr lang="zh-CN" altLang="en-US" sz="4000" kern="12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    </a:t>
            </a:r>
            <a:endParaRPr lang="zh-CN" altLang="en-US" sz="4000" kern="120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  <a:p>
            <a:pPr defTabSz="914400">
              <a:buClrTx/>
              <a:buSzTx/>
            </a:pPr>
            <a:r>
              <a:rPr lang="zh-CN" altLang="en-US" sz="4000" kern="12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 </a:t>
            </a:r>
            <a:endParaRPr lang="zh-CN" altLang="en-US" sz="4000" kern="120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04080" y="3963670"/>
            <a:ext cx="47034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康荣二中</a:t>
            </a:r>
            <a:r>
              <a:rPr lang="en-US" altLang="zh-CN" sz="40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</a:t>
            </a:r>
            <a:r>
              <a:rPr lang="zh-CN" altLang="en-US" sz="40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叶丽</a:t>
            </a:r>
            <a:endParaRPr lang="zh-CN" altLang="en-US" sz="40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 anchorCtr="0"/>
          <a:p>
            <a:endParaRPr lang="zh-CN" altLang="en-US"/>
          </a:p>
        </p:txBody>
      </p:sp>
      <p:pic>
        <p:nvPicPr>
          <p:cNvPr id="11266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rcRect l="3326" t="9222" r="17490" b="6261"/>
          <a:stretch>
            <a:fillRect/>
          </a:stretch>
        </p:blipFill>
        <p:spPr>
          <a:xfrm>
            <a:off x="501650" y="365125"/>
            <a:ext cx="10917238" cy="5810250"/>
          </a:xfrm>
        </p:spPr>
      </p:pic>
    </p:spTree>
  </p:cSld>
  <p:clrMapOvr>
    <a:masterClrMapping/>
  </p:clrMapOvr>
  <p:transition>
    <p:circl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 anchorCtr="0"/>
          <a:p>
            <a:endParaRPr lang="zh-CN" altLang="en-US"/>
          </a:p>
        </p:txBody>
      </p:sp>
      <p:pic>
        <p:nvPicPr>
          <p:cNvPr id="12290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rcRect l="2495" t="6975" r="4837" b="22923"/>
          <a:stretch>
            <a:fillRect/>
          </a:stretch>
        </p:blipFill>
        <p:spPr>
          <a:xfrm>
            <a:off x="655638" y="365125"/>
            <a:ext cx="10502900" cy="5740400"/>
          </a:xfrm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 anchorCtr="0"/>
          <a:p>
            <a:endParaRPr lang="zh-CN" altLang="en-US"/>
          </a:p>
        </p:txBody>
      </p:sp>
      <p:pic>
        <p:nvPicPr>
          <p:cNvPr id="3074" name="内容占位符 3" descr="b67934ed941ea76e58fa0490"/>
          <p:cNvPicPr>
            <a:picLocks noGrp="1" noChangeAspect="1"/>
          </p:cNvPicPr>
          <p:nvPr>
            <p:ph idx="1"/>
          </p:nvPr>
        </p:nvPicPr>
        <p:blipFill>
          <a:blip r:embed="rId1"/>
          <a:srcRect l="6134" t="4849" r="8807" b="5167"/>
          <a:stretch>
            <a:fillRect/>
          </a:stretch>
        </p:blipFill>
        <p:spPr>
          <a:xfrm>
            <a:off x="-14287" y="11113"/>
            <a:ext cx="11606212" cy="6473825"/>
          </a:xfrm>
        </p:spPr>
      </p:pic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 anchorCtr="0"/>
          <a:p>
            <a:endParaRPr lang="zh-CN" altLang="en-US"/>
          </a:p>
        </p:txBody>
      </p:sp>
      <p:pic>
        <p:nvPicPr>
          <p:cNvPr id="4098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rcRect l="966" t="967" r="3856" b="21796"/>
          <a:stretch>
            <a:fillRect/>
          </a:stretch>
        </p:blipFill>
        <p:spPr>
          <a:xfrm>
            <a:off x="211138" y="365125"/>
            <a:ext cx="11769725" cy="6008688"/>
          </a:xfrm>
        </p:spPr>
      </p:pic>
    </p:spTree>
  </p:cSld>
  <p:clrMapOvr>
    <a:masterClrMapping/>
  </p:clrMapOvr>
  <p:transition>
    <p:cover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 anchorCtr="0"/>
          <a:p>
            <a:endParaRPr lang="zh-CN" altLang="en-US"/>
          </a:p>
        </p:txBody>
      </p:sp>
      <p:pic>
        <p:nvPicPr>
          <p:cNvPr id="5122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rcRect l="8690" t="19888" r="16406" b="17393"/>
          <a:stretch>
            <a:fillRect/>
          </a:stretch>
        </p:blipFill>
        <p:spPr>
          <a:xfrm>
            <a:off x="838200" y="434975"/>
            <a:ext cx="10515600" cy="5824538"/>
          </a:xfrm>
        </p:spPr>
      </p:pic>
    </p:spTree>
  </p:cSld>
  <p:clrMapOvr>
    <a:masterClrMapping/>
  </p:clrMapOvr>
  <p:transition>
    <p:blinds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 anchorCtr="0"/>
          <a:p>
            <a:endParaRPr lang="zh-CN" altLang="en-US"/>
          </a:p>
        </p:txBody>
      </p:sp>
      <p:pic>
        <p:nvPicPr>
          <p:cNvPr id="6146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rcRect l="1970" t="4816" r="4268" b="20444"/>
          <a:stretch>
            <a:fillRect/>
          </a:stretch>
        </p:blipFill>
        <p:spPr>
          <a:xfrm>
            <a:off x="722313" y="365125"/>
            <a:ext cx="10471150" cy="5797550"/>
          </a:xfrm>
        </p:spPr>
      </p:pic>
    </p:spTree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 anchorCtr="0"/>
          <a:p>
            <a:endParaRPr lang="zh-CN" altLang="en-US"/>
          </a:p>
        </p:txBody>
      </p:sp>
      <p:pic>
        <p:nvPicPr>
          <p:cNvPr id="7170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rcRect l="3152" t="4553" r="4333" b="2277"/>
          <a:stretch>
            <a:fillRect/>
          </a:stretch>
        </p:blipFill>
        <p:spPr>
          <a:xfrm>
            <a:off x="500063" y="365125"/>
            <a:ext cx="11603037" cy="5886450"/>
          </a:xfrm>
        </p:spPr>
      </p:pic>
    </p:spTree>
  </p:cSld>
  <p:clrMapOvr>
    <a:masterClrMapping/>
  </p:clrMapOvr>
  <p:transition>
    <p:pull dir="l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 anchorCtr="0"/>
          <a:p>
            <a:endParaRPr lang="zh-CN" altLang="en-US"/>
          </a:p>
        </p:txBody>
      </p:sp>
      <p:pic>
        <p:nvPicPr>
          <p:cNvPr id="819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20700" y="365125"/>
            <a:ext cx="10926763" cy="6197600"/>
          </a:xfrm>
        </p:spPr>
      </p:pic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 anchorCtr="0"/>
          <a:p>
            <a:endParaRPr lang="zh-CN" altLang="en-US"/>
          </a:p>
        </p:txBody>
      </p:sp>
      <p:pic>
        <p:nvPicPr>
          <p:cNvPr id="9218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rcRect t="3896" r="4333" b="15584"/>
          <a:stretch>
            <a:fillRect/>
          </a:stretch>
        </p:blipFill>
        <p:spPr>
          <a:xfrm>
            <a:off x="771525" y="365125"/>
            <a:ext cx="10582275" cy="5789613"/>
          </a:xfrm>
        </p:spPr>
      </p:pic>
    </p:spTree>
  </p:cSld>
  <p:clrMapOvr>
    <a:masterClrMapping/>
  </p:clrMapOvr>
  <p:transition>
    <p:wheel spokes="4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 anchorCtr="0"/>
          <a:p>
            <a:endParaRPr lang="zh-CN" altLang="en-US"/>
          </a:p>
        </p:txBody>
      </p:sp>
      <p:pic>
        <p:nvPicPr>
          <p:cNvPr id="10242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rcRect t="6114" r="3174" b="16241"/>
          <a:stretch>
            <a:fillRect/>
          </a:stretch>
        </p:blipFill>
        <p:spPr>
          <a:xfrm>
            <a:off x="433388" y="365125"/>
            <a:ext cx="10920412" cy="5829300"/>
          </a:xfrm>
        </p:spPr>
      </p:pic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KSO_WPP_MARK_KEY" val="7430eca8-1cbe-474f-9eb9-d800ab6ea545"/>
  <p:tag name="COMMONDATA" val="eyJoZGlkIjoiZjQwNjI2YzE2YzZhM2MzYzk4Zjg4OTJjM2E1OTE0Mm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WPS 演示</Application>
  <PresentationFormat>宽屏</PresentationFormat>
  <Paragraphs>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华文行楷</vt:lpstr>
      <vt:lpstr>微软雅黑</vt:lpstr>
      <vt:lpstr>Arial Unicode MS</vt:lpstr>
      <vt:lpstr>Calibri Light</vt:lpstr>
      <vt:lpstr>Office 主题</vt:lpstr>
      <vt:lpstr>第一课 认识WPS表格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WPS_1488939905</cp:lastModifiedBy>
  <cp:revision>8</cp:revision>
  <dcterms:created xsi:type="dcterms:W3CDTF">2018-03-07T00:45:00Z</dcterms:created>
  <dcterms:modified xsi:type="dcterms:W3CDTF">2023-04-13T00:14:00Z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B8D7EB51E68243C7986C19893A5571EF</vt:lpwstr>
  </property>
</Properties>
</file>