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Lst>
  <p:sldIdLst>
    <p:sldId id="533" r:id="rId7"/>
    <p:sldId id="590" r:id="rId8"/>
    <p:sldId id="531" r:id="rId9"/>
    <p:sldId id="625" r:id="rId10"/>
    <p:sldId id="532" r:id="rId11"/>
    <p:sldId id="261" r:id="rId12"/>
    <p:sldId id="265" r:id="rId13"/>
    <p:sldId id="626" r:id="rId14"/>
    <p:sldId id="262" r:id="rId15"/>
    <p:sldId id="535" r:id="rId16"/>
    <p:sldId id="630" r:id="rId17"/>
    <p:sldId id="476" r:id="rId18"/>
    <p:sldId id="627" r:id="rId19"/>
    <p:sldId id="628" r:id="rId20"/>
    <p:sldId id="629" r:id="rId21"/>
    <p:sldId id="536" r:id="rId22"/>
    <p:sldId id="660" r:id="rId23"/>
    <p:sldId id="537" r:id="rId24"/>
    <p:sldId id="365" r:id="rId25"/>
    <p:sldId id="544" r:id="rId26"/>
    <p:sldId id="370" r:id="rId27"/>
    <p:sldId id="375" r:id="rId28"/>
    <p:sldId id="260" r:id="rId29"/>
    <p:sldId id="272" r:id="rId30"/>
    <p:sldId id="301" r:id="rId31"/>
    <p:sldId id="520" r:id="rId32"/>
    <p:sldId id="258" r:id="rId33"/>
  </p:sldIdLst>
  <p:sldSz cx="9144000" cy="6858000" type="screen4x3"/>
  <p:notesSz cx="6858000" cy="9144000"/>
  <p:custDataLst>
    <p:tags r:id="rId37"/>
  </p:custDataLst>
  <p:defaultTextStyle>
    <a:defPPr>
      <a:defRPr lang="zh-CN"/>
    </a:defPPr>
    <a:lvl1pPr marL="0" lvl="0"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14" userDrawn="1">
          <p15:clr>
            <a:srgbClr val="A4A3A4"/>
          </p15:clr>
        </p15:guide>
        <p15:guide id="2" pos="281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FFCC00"/>
    <a:srgbClr val="FF3399"/>
    <a:srgbClr val="FF33CC"/>
    <a:srgbClr val="CC00FF"/>
    <a:srgbClr val="003366"/>
    <a:srgbClr val="FF00FF"/>
    <a:srgbClr val="33CC33"/>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p:scale>
          <a:sx n="60" d="100"/>
          <a:sy n="60" d="100"/>
        </p:scale>
        <p:origin x="-1638" y="-216"/>
      </p:cViewPr>
      <p:guideLst>
        <p:guide orient="horz" pos="2114"/>
        <p:guide pos="281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7" Type="http://schemas.openxmlformats.org/officeDocument/2006/relationships/tags" Target="tags/tag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chemeClr val="bg1"/>
        </a:solidFill>
        <a:effectLst/>
      </p:bgPr>
    </p:bg>
    <p:spTree>
      <p:nvGrpSpPr>
        <p:cNvPr id="1" name=""/>
        <p:cNvGrpSpPr/>
        <p:nvPr/>
      </p:nvGrpSpPr>
      <p:grpSpPr>
        <a:xfrm>
          <a:off x="0" y="0"/>
          <a:ext cx="0" cy="0"/>
          <a:chOff x="0" y="0"/>
          <a:chExt cx="0" cy="0"/>
        </a:xfrm>
      </p:grpSpPr>
      <p:pic>
        <p:nvPicPr>
          <p:cNvPr id="6146" name="Picture 2" descr="s三个模板 1 "/>
          <p:cNvPicPr>
            <a:picLocks noChangeAspect="1"/>
          </p:cNvPicPr>
          <p:nvPr/>
        </p:nvPicPr>
        <p:blipFill>
          <a:blip r:embed="rId2"/>
          <a:stretch>
            <a:fillRect/>
          </a:stretch>
        </p:blipFill>
        <p:spPr>
          <a:xfrm>
            <a:off x="-14287" y="4763"/>
            <a:ext cx="9158287" cy="6880225"/>
          </a:xfrm>
          <a:prstGeom prst="rect">
            <a:avLst/>
          </a:prstGeom>
          <a:noFill/>
          <a:ln w="9525">
            <a:noFill/>
          </a:ln>
        </p:spPr>
      </p:pic>
      <p:sp>
        <p:nvSpPr>
          <p:cNvPr id="2051" name="Rectangle 3"/>
          <p:cNvSpPr>
            <a:spLocks noGrp="1" noChangeArrowheads="1"/>
          </p:cNvSpPr>
          <p:nvPr>
            <p:ph type="ctrTitle"/>
          </p:nvPr>
        </p:nvSpPr>
        <p:spPr>
          <a:xfrm>
            <a:off x="831850" y="2513013"/>
            <a:ext cx="7772400" cy="1470025"/>
          </a:xfrm>
        </p:spPr>
        <p:txBody>
          <a:bodyPr/>
          <a:lstStyle>
            <a:lvl1pPr algn="r">
              <a:defRPr b="1"/>
            </a:lvl1pPr>
          </a:lstStyle>
          <a:p>
            <a:pPr lvl="0"/>
            <a:r>
              <a:rPr lang="zh-CN" noProof="0" smtClean="0"/>
              <a:t>单击此处编辑母版标题样式</a:t>
            </a:r>
            <a:endParaRPr lang="zh-CN" noProof="0" smtClean="0"/>
          </a:p>
        </p:txBody>
      </p:sp>
      <p:sp>
        <p:nvSpPr>
          <p:cNvPr id="2052" name="Rectangle 4"/>
          <p:cNvSpPr>
            <a:spLocks noGrp="1" noChangeArrowheads="1"/>
          </p:cNvSpPr>
          <p:nvPr>
            <p:ph type="subTitle" idx="1"/>
          </p:nvPr>
        </p:nvSpPr>
        <p:spPr bwMode="auto">
          <a:xfrm>
            <a:off x="2203450" y="4268788"/>
            <a:ext cx="6400800" cy="17526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0" indent="0" algn="r">
              <a:buFontTx/>
              <a:buNone/>
              <a:defRPr sz="2800">
                <a:solidFill>
                  <a:srgbClr val="DDDDDD"/>
                </a:solidFill>
                <a:ea typeface="黑体" panose="02010609060101010101" pitchFamily="49" charset="-122"/>
              </a:defRPr>
            </a:lvl1pPr>
          </a:lstStyle>
          <a:p>
            <a:pPr lvl="0"/>
            <a:r>
              <a:rPr lang="zh-CN" noProof="0" smtClean="0"/>
              <a:t>单击此处编辑母版副标题样式</a:t>
            </a:r>
            <a:endParaRPr lang="zh-CN" noProof="0" smtClean="0"/>
          </a:p>
        </p:txBody>
      </p:sp>
      <p:sp>
        <p:nvSpPr>
          <p:cNvPr id="8" name="Rectangle 5"/>
          <p:cNvSpPr>
            <a:spLocks noGrp="1" noChangeArrowheads="1"/>
          </p:cNvSpPr>
          <p:nvPr>
            <p:ph type="dt" sz="half" idx="2"/>
          </p:nvPr>
        </p:nvSpPr>
        <p:spPr bwMode="auto">
          <a:xfrm>
            <a:off x="457200" y="6245225"/>
            <a:ext cx="2133600" cy="4762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ftr" sz="quarter" idx="3"/>
          </p:nvPr>
        </p:nvSpPr>
        <p:spPr bwMode="auto">
          <a:xfrm>
            <a:off x="3124200" y="6245225"/>
            <a:ext cx="2895600" cy="4762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Rectangle 7"/>
          <p:cNvSpPr>
            <a:spLocks noGrp="1" noChangeArrowheads="1"/>
          </p:cNvSpPr>
          <p:nvPr>
            <p:ph type="sldNum" sz="quarter" idx="4"/>
          </p:nvPr>
        </p:nvSpPr>
        <p:spPr bwMode="auto">
          <a:xfrm>
            <a:off x="6553200" y="6245225"/>
            <a:ext cx="2133600" cy="4762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
            <a:pPr algn="r">
              <a:buNone/>
            </a:pPr>
            <a:fld id="{9A0DB2DC-4C9A-4742-B13C-FB6460FD3503}" type="slidenum">
              <a:rPr lang="zh-CN" altLang="zh-CN" dirty="0"/>
            </a:fld>
            <a:endParaRPr lang="zh-CN" altLang="zh-CN" dirty="0"/>
          </a:p>
        </p:txBody>
      </p:sp>
    </p:spTree>
  </p:cSld>
  <p:clrMapOvr>
    <a:masterClrMapping/>
  </p:clrMapOvr>
  <p:transition spd="slow">
    <p:newsfla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transition spd="slow">
    <p:newsfla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0"/>
            <a:ext cx="2057400" cy="612616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0"/>
            <a:ext cx="6019800" cy="61261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transition spd="slow">
    <p:newsflash/>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23850" y="1557338"/>
            <a:ext cx="4135438"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11688" y="1557338"/>
            <a:ext cx="4137025"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transition spd="slow">
    <p:newsflash/>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0" tIns="45720" rIns="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3688" y="558800"/>
            <a:ext cx="2105025" cy="54943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23850" y="558800"/>
            <a:ext cx="6167438" cy="54943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a:lvl1pPr>
          </a:lstStyle>
          <a:p>
            <a:pPr lvl="0"/>
            <a:r>
              <a:rPr lang="zh-CN" noProof="0" smtClean="0"/>
              <a:t>单击此处编辑母版标题样式</a:t>
            </a:r>
            <a:endParaRPr lang="zh-CN" noProof="0" smtClean="0"/>
          </a:p>
        </p:txBody>
      </p:sp>
      <p:sp>
        <p:nvSpPr>
          <p:cNvPr id="5123"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pPr lvl="0"/>
            <a:r>
              <a:rPr lang="zh-CN" noProof="0" smtClean="0"/>
              <a:t>单击此处编辑母版副标题样式</a:t>
            </a:r>
            <a:endParaRPr lang="zh-CN" noProof="0" smtClean="0"/>
          </a:p>
        </p:txBody>
      </p:sp>
      <p:sp>
        <p:nvSpPr>
          <p:cNvPr id="7" name="Rectangle 4"/>
          <p:cNvSpPr>
            <a:spLocks noGrp="1" noChangeArrowheads="1"/>
          </p:cNvSpPr>
          <p:nvPr>
            <p:ph type="dt" sz="half" idx="2"/>
          </p:nvPr>
        </p:nvSpPr>
        <p:spPr bwMode="auto">
          <a:xfrm>
            <a:off x="457200" y="6245225"/>
            <a:ext cx="2133600" cy="4762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smtClean="0">
                <a:latin typeface="+mn-lt"/>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245225"/>
            <a:ext cx="2895600" cy="4762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smtClean="0">
                <a:latin typeface="+mn-lt"/>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245225"/>
            <a:ext cx="2133600" cy="4762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
            <a:pPr algn="r">
              <a:buNone/>
            </a:pPr>
            <a:fld id="{9A0DB2DC-4C9A-4742-B13C-FB6460FD3503}" type="slidenum">
              <a:rPr lang="zh-CN" altLang="zh-CN" sz="1400" dirty="0"/>
            </a:fld>
            <a:endParaRPr lang="zh-CN" altLang="zh-CN" sz="140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transition spd="slow">
    <p:newsflash/>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zh-CN" dirty="0"/>
            </a:fld>
            <a:endParaRPr lang="zh-CN" altLang="zh-CN"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transition spd="slow">
    <p:newsflash/>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transition spd="slow">
    <p:newsflash/>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transition spd="slow">
    <p:newsfla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transition spd="slow">
    <p:newsfla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transition spd="slow">
    <p:newsfla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Ovr>
    <a:masterClrMapping/>
  </p:clrMapOvr>
  <p:transition spd="slow">
    <p:newsflash/>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3.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4.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2" descr="s三个模板2  "/>
          <p:cNvPicPr>
            <a:picLocks noChangeAspect="1"/>
          </p:cNvPicPr>
          <p:nvPr/>
        </p:nvPicPr>
        <p:blipFill>
          <a:blip r:embed="rId12"/>
          <a:stretch>
            <a:fillRect/>
          </a:stretch>
        </p:blipFill>
        <p:spPr>
          <a:xfrm>
            <a:off x="-42862" y="-1587"/>
            <a:ext cx="9186862" cy="6886575"/>
          </a:xfrm>
          <a:prstGeom prst="rect">
            <a:avLst/>
          </a:prstGeom>
          <a:noFill/>
          <a:ln w="9525">
            <a:noFill/>
          </a:ln>
        </p:spPr>
      </p:pic>
      <p:sp>
        <p:nvSpPr>
          <p:cNvPr id="1027" name="Rectangle 3"/>
          <p:cNvSpPr>
            <a:spLocks noGrp="1"/>
          </p:cNvSpPr>
          <p:nvPr>
            <p:ph type="title"/>
          </p:nvPr>
        </p:nvSpPr>
        <p:spPr>
          <a:xfrm>
            <a:off x="457200" y="0"/>
            <a:ext cx="8229600" cy="90805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zh-CN" altLang="zh-CN" dirty="0">
                <a:latin typeface="Arial" panose="020B0604020202020204" pitchFamily="34" charset="0"/>
              </a:rPr>
            </a:fld>
            <a:endParaRPr lang="zh-CN"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newsflash/>
  </p:transition>
  <p:hf sldNum="0" hdr="0" ftr="0" dt="0"/>
  <p:txStyles>
    <p:titleStyle>
      <a:lvl1pPr algn="ctr" rtl="0" eaLnBrk="0" fontAlgn="base" hangingPunct="0">
        <a:spcBef>
          <a:spcPct val="0"/>
        </a:spcBef>
        <a:spcAft>
          <a:spcPct val="0"/>
        </a:spcAft>
        <a:defRPr sz="4000">
          <a:solidFill>
            <a:schemeClr val="bg1"/>
          </a:solidFill>
          <a:latin typeface="+mj-lt"/>
          <a:ea typeface="+mj-ea"/>
          <a:cs typeface="+mj-cs"/>
        </a:defRPr>
      </a:lvl1pPr>
      <a:lvl2pPr algn="ctr" rtl="0" eaLnBrk="0" fontAlgn="base" hangingPunct="0">
        <a:spcBef>
          <a:spcPct val="0"/>
        </a:spcBef>
        <a:spcAft>
          <a:spcPct val="0"/>
        </a:spcAft>
        <a:defRPr sz="4000">
          <a:solidFill>
            <a:schemeClr val="bg1"/>
          </a:solidFill>
          <a:latin typeface="Arial" panose="020B0604020202020204" pitchFamily="34" charset="0"/>
          <a:ea typeface="黑体" panose="02010609060101010101" pitchFamily="49" charset="-122"/>
        </a:defRPr>
      </a:lvl2pPr>
      <a:lvl3pPr algn="ctr" rtl="0" eaLnBrk="0" fontAlgn="base" hangingPunct="0">
        <a:spcBef>
          <a:spcPct val="0"/>
        </a:spcBef>
        <a:spcAft>
          <a:spcPct val="0"/>
        </a:spcAft>
        <a:defRPr sz="4000">
          <a:solidFill>
            <a:schemeClr val="bg1"/>
          </a:solidFill>
          <a:latin typeface="Arial" panose="020B0604020202020204" pitchFamily="34" charset="0"/>
          <a:ea typeface="黑体" panose="02010609060101010101" pitchFamily="49" charset="-122"/>
        </a:defRPr>
      </a:lvl3pPr>
      <a:lvl4pPr algn="ctr" rtl="0" eaLnBrk="0" fontAlgn="base" hangingPunct="0">
        <a:spcBef>
          <a:spcPct val="0"/>
        </a:spcBef>
        <a:spcAft>
          <a:spcPct val="0"/>
        </a:spcAft>
        <a:defRPr sz="4000">
          <a:solidFill>
            <a:schemeClr val="bg1"/>
          </a:solidFill>
          <a:latin typeface="Arial" panose="020B0604020202020204" pitchFamily="34" charset="0"/>
          <a:ea typeface="黑体" panose="02010609060101010101" pitchFamily="49" charset="-122"/>
        </a:defRPr>
      </a:lvl4pPr>
      <a:lvl5pPr algn="ctr" rtl="0" eaLnBrk="0" fontAlgn="base" hangingPunct="0">
        <a:spcBef>
          <a:spcPct val="0"/>
        </a:spcBef>
        <a:spcAft>
          <a:spcPct val="0"/>
        </a:spcAft>
        <a:defRPr sz="4000">
          <a:solidFill>
            <a:schemeClr val="bg1"/>
          </a:solidFill>
          <a:latin typeface="Arial" panose="020B0604020202020204" pitchFamily="34" charset="0"/>
          <a:ea typeface="黑体" panose="02010609060101010101" pitchFamily="49" charset="-122"/>
        </a:defRPr>
      </a:lvl5pPr>
      <a:lvl6pPr marL="457200" algn="ctr" rtl="0" fontAlgn="base">
        <a:spcBef>
          <a:spcPct val="0"/>
        </a:spcBef>
        <a:spcAft>
          <a:spcPct val="0"/>
        </a:spcAft>
        <a:defRPr sz="4000">
          <a:solidFill>
            <a:schemeClr val="bg1"/>
          </a:solidFill>
          <a:latin typeface="Arial" panose="020B0604020202020204" pitchFamily="34" charset="0"/>
          <a:ea typeface="黑体" panose="02010609060101010101" pitchFamily="49" charset="-122"/>
        </a:defRPr>
      </a:lvl6pPr>
      <a:lvl7pPr marL="914400" algn="ctr" rtl="0" fontAlgn="base">
        <a:spcBef>
          <a:spcPct val="0"/>
        </a:spcBef>
        <a:spcAft>
          <a:spcPct val="0"/>
        </a:spcAft>
        <a:defRPr sz="4000">
          <a:solidFill>
            <a:schemeClr val="bg1"/>
          </a:solidFill>
          <a:latin typeface="Arial" panose="020B0604020202020204" pitchFamily="34" charset="0"/>
          <a:ea typeface="黑体" panose="02010609060101010101" pitchFamily="49" charset="-122"/>
        </a:defRPr>
      </a:lvl7pPr>
      <a:lvl8pPr marL="1371600" algn="ctr" rtl="0" fontAlgn="base">
        <a:spcBef>
          <a:spcPct val="0"/>
        </a:spcBef>
        <a:spcAft>
          <a:spcPct val="0"/>
        </a:spcAft>
        <a:defRPr sz="4000">
          <a:solidFill>
            <a:schemeClr val="bg1"/>
          </a:solidFill>
          <a:latin typeface="Arial" panose="020B0604020202020204" pitchFamily="34" charset="0"/>
          <a:ea typeface="黑体" panose="02010609060101010101" pitchFamily="49" charset="-122"/>
        </a:defRPr>
      </a:lvl8pPr>
      <a:lvl9pPr marL="1828800" algn="ctr" rtl="0" fontAlgn="base">
        <a:spcBef>
          <a:spcPct val="0"/>
        </a:spcBef>
        <a:spcAft>
          <a:spcPct val="0"/>
        </a:spcAft>
        <a:defRPr sz="4000">
          <a:solidFill>
            <a:schemeClr val="bg1"/>
          </a:solidFill>
          <a:latin typeface="Arial" panose="020B0604020202020204" pitchFamily="34" charset="0"/>
          <a:ea typeface="黑体" panose="02010609060101010101" pitchFamily="49"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2050" name="Picture 9" descr="3D-graphics_Grafity_colors_005117_"/>
          <p:cNvPicPr>
            <a:picLocks noChangeAspect="1"/>
          </p:cNvPicPr>
          <p:nvPr/>
        </p:nvPicPr>
        <p:blipFill>
          <a:blip r:embed="rId12"/>
          <a:srcRect l="17978" t="15009" r="21349" b="14603"/>
          <a:stretch>
            <a:fillRect/>
          </a:stretch>
        </p:blipFill>
        <p:spPr>
          <a:xfrm>
            <a:off x="8172450" y="61913"/>
            <a:ext cx="971550" cy="846137"/>
          </a:xfrm>
          <a:prstGeom prst="rect">
            <a:avLst/>
          </a:prstGeom>
          <a:noFill/>
          <a:ln w="9525">
            <a:noFill/>
          </a:ln>
        </p:spPr>
      </p:pic>
      <p:sp>
        <p:nvSpPr>
          <p:cNvPr id="2051" name="AutoShape 11"/>
          <p:cNvSpPr/>
          <p:nvPr/>
        </p:nvSpPr>
        <p:spPr>
          <a:xfrm flipH="1">
            <a:off x="8423275" y="6137275"/>
            <a:ext cx="720725" cy="720725"/>
          </a:xfrm>
          <a:prstGeom prst="rtTriangle">
            <a:avLst/>
          </a:prstGeom>
          <a:solidFill>
            <a:srgbClr val="0085A4"/>
          </a:solidFill>
          <a:ln w="9525" cap="flat" cmpd="sng">
            <a:solidFill>
              <a:srgbClr val="0085A4"/>
            </a:solidFill>
            <a:prstDash val="solid"/>
            <a:miter/>
            <a:headEnd type="none" w="med" len="med"/>
            <a:tailEnd type="none" w="med" len="med"/>
          </a:ln>
        </p:spPr>
        <p:txBody>
          <a:bodyPr wrap="none" anchor="ctr" anchorCtr="0"/>
          <a:p>
            <a:pPr lvl="0" eaLnBrk="1" hangingPunct="1"/>
            <a:endParaRPr lang="zh-CN" altLang="en-US" sz="1800" dirty="0">
              <a:latin typeface="Arial" panose="020B0604020202020204" pitchFamily="34" charset="0"/>
            </a:endParaRPr>
          </a:p>
        </p:txBody>
      </p:sp>
      <p:sp>
        <p:nvSpPr>
          <p:cNvPr id="2052" name="Line 8"/>
          <p:cNvSpPr/>
          <p:nvPr/>
        </p:nvSpPr>
        <p:spPr>
          <a:xfrm>
            <a:off x="0" y="981075"/>
            <a:ext cx="9144000" cy="0"/>
          </a:xfrm>
          <a:prstGeom prst="line">
            <a:avLst/>
          </a:prstGeom>
          <a:ln w="12700" cap="flat" cmpd="sng">
            <a:solidFill>
              <a:srgbClr val="5AAAED"/>
            </a:solidFill>
            <a:prstDash val="solid"/>
            <a:headEnd type="none" w="med" len="med"/>
            <a:tailEnd type="none" w="med" len="med"/>
          </a:ln>
        </p:spPr>
      </p:sp>
      <p:sp>
        <p:nvSpPr>
          <p:cNvPr id="2053" name="Rectangle 10"/>
          <p:cNvSpPr/>
          <p:nvPr/>
        </p:nvSpPr>
        <p:spPr>
          <a:xfrm>
            <a:off x="0" y="549275"/>
            <a:ext cx="3490913" cy="792163"/>
          </a:xfrm>
          <a:prstGeom prst="rect">
            <a:avLst/>
          </a:prstGeom>
          <a:solidFill>
            <a:srgbClr val="CFEDFE"/>
          </a:solidFill>
          <a:ln w="9525">
            <a:noFill/>
          </a:ln>
        </p:spPr>
        <p:txBody>
          <a:bodyPr wrap="none" anchor="ctr" anchorCtr="0"/>
          <a:p>
            <a:pPr lvl="0" eaLnBrk="1" hangingPunct="1"/>
            <a:endParaRPr lang="zh-CN" altLang="en-US" sz="1800" dirty="0">
              <a:latin typeface="Arial" panose="020B0604020202020204" pitchFamily="34" charset="0"/>
            </a:endParaRPr>
          </a:p>
        </p:txBody>
      </p:sp>
      <p:sp>
        <p:nvSpPr>
          <p:cNvPr id="2054" name="Rectangle 2"/>
          <p:cNvSpPr>
            <a:spLocks noGrp="1"/>
          </p:cNvSpPr>
          <p:nvPr>
            <p:ph type="title"/>
          </p:nvPr>
        </p:nvSpPr>
        <p:spPr>
          <a:xfrm>
            <a:off x="323850" y="558800"/>
            <a:ext cx="5508625" cy="854075"/>
          </a:xfrm>
          <a:prstGeom prst="rect">
            <a:avLst/>
          </a:prstGeom>
          <a:noFill/>
          <a:ln w="9525">
            <a:noFill/>
          </a:ln>
        </p:spPr>
        <p:txBody>
          <a:bodyPr lIns="0" tIns="46800" rIns="0" anchor="ctr" anchorCtr="0"/>
          <a:p>
            <a:pPr lvl="0"/>
            <a:r>
              <a:rPr lang="zh-CN" altLang="en-US" dirty="0"/>
              <a:t>单击此处编辑母版标题样式</a:t>
            </a:r>
            <a:endParaRPr lang="zh-CN" altLang="en-US" dirty="0"/>
          </a:p>
        </p:txBody>
      </p:sp>
      <p:sp>
        <p:nvSpPr>
          <p:cNvPr id="2055" name="Rectangle 3"/>
          <p:cNvSpPr>
            <a:spLocks noGrp="1"/>
          </p:cNvSpPr>
          <p:nvPr>
            <p:ph type="body" idx="1"/>
          </p:nvPr>
        </p:nvSpPr>
        <p:spPr>
          <a:xfrm>
            <a:off x="323850" y="1557338"/>
            <a:ext cx="8424863" cy="4495800"/>
          </a:xfrm>
          <a:prstGeom prst="rect">
            <a:avLst/>
          </a:prstGeom>
          <a:noFill/>
          <a:ln w="9525">
            <a:noFill/>
          </a:ln>
        </p:spPr>
        <p:txBody>
          <a:bodyPr lIns="0" rIns="0"/>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80" name="Rectangle 4"/>
          <p:cNvSpPr>
            <a:spLocks noGrp="1" noChangeArrowheads="1"/>
          </p:cNvSpPr>
          <p:nvPr>
            <p:ph type="dt" sz="half" idx="2"/>
          </p:nvPr>
        </p:nvSpPr>
        <p:spPr bwMode="auto">
          <a:xfrm>
            <a:off x="468313" y="6237288"/>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4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81" name="Rectangle 5"/>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4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82" name="Rectangle 6"/>
          <p:cNvSpPr>
            <a:spLocks noGrp="1" noChangeArrowheads="1"/>
          </p:cNvSpPr>
          <p:nvPr>
            <p:ph type="sldNum" sz="quarter" idx="4"/>
          </p:nvPr>
        </p:nvSpPr>
        <p:spPr bwMode="auto">
          <a:xfrm>
            <a:off x="7019925" y="6454775"/>
            <a:ext cx="2133600"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400">
                <a:solidFill>
                  <a:schemeClr val="bg1"/>
                </a:solidFill>
              </a:defRPr>
            </a:lvl1pPr>
          </a:lstStyle>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hf sldNum="0" hdr="0" ftr="0" dt="0"/>
  <p:txStyles>
    <p:titleStyle>
      <a:lvl1pPr algn="l" rtl="0" eaLnBrk="0" fontAlgn="base" hangingPunct="0">
        <a:spcBef>
          <a:spcPct val="0"/>
        </a:spcBef>
        <a:spcAft>
          <a:spcPct val="0"/>
        </a:spcAft>
        <a:defRPr sz="3600" b="1">
          <a:solidFill>
            <a:srgbClr val="0064B5"/>
          </a:solidFill>
          <a:latin typeface="+mj-lt"/>
          <a:ea typeface="+mj-ea"/>
          <a:cs typeface="+mj-cs"/>
        </a:defRPr>
      </a:lvl1pPr>
      <a:lvl2pPr algn="l" rtl="0" eaLnBrk="0" fontAlgn="base" hangingPunct="0">
        <a:spcBef>
          <a:spcPct val="0"/>
        </a:spcBef>
        <a:spcAft>
          <a:spcPct val="0"/>
        </a:spcAft>
        <a:defRPr sz="3600" b="1">
          <a:solidFill>
            <a:srgbClr val="0064B5"/>
          </a:solidFill>
          <a:latin typeface="文泉驿微米黑" pitchFamily="2" charset="-122"/>
          <a:ea typeface="文泉驿微米黑" pitchFamily="2" charset="-122"/>
        </a:defRPr>
      </a:lvl2pPr>
      <a:lvl3pPr algn="l" rtl="0" eaLnBrk="0" fontAlgn="base" hangingPunct="0">
        <a:spcBef>
          <a:spcPct val="0"/>
        </a:spcBef>
        <a:spcAft>
          <a:spcPct val="0"/>
        </a:spcAft>
        <a:defRPr sz="3600" b="1">
          <a:solidFill>
            <a:srgbClr val="0064B5"/>
          </a:solidFill>
          <a:latin typeface="文泉驿微米黑" pitchFamily="2" charset="-122"/>
          <a:ea typeface="文泉驿微米黑" pitchFamily="2" charset="-122"/>
        </a:defRPr>
      </a:lvl3pPr>
      <a:lvl4pPr algn="l" rtl="0" eaLnBrk="0" fontAlgn="base" hangingPunct="0">
        <a:spcBef>
          <a:spcPct val="0"/>
        </a:spcBef>
        <a:spcAft>
          <a:spcPct val="0"/>
        </a:spcAft>
        <a:defRPr sz="3600" b="1">
          <a:solidFill>
            <a:srgbClr val="0064B5"/>
          </a:solidFill>
          <a:latin typeface="文泉驿微米黑" pitchFamily="2" charset="-122"/>
          <a:ea typeface="文泉驿微米黑" pitchFamily="2" charset="-122"/>
        </a:defRPr>
      </a:lvl4pPr>
      <a:lvl5pPr algn="l" rtl="0" eaLnBrk="0" fontAlgn="base" hangingPunct="0">
        <a:spcBef>
          <a:spcPct val="0"/>
        </a:spcBef>
        <a:spcAft>
          <a:spcPct val="0"/>
        </a:spcAft>
        <a:defRPr sz="3600" b="1">
          <a:solidFill>
            <a:srgbClr val="0064B5"/>
          </a:solidFill>
          <a:latin typeface="文泉驿微米黑" pitchFamily="2" charset="-122"/>
          <a:ea typeface="文泉驿微米黑" pitchFamily="2" charset="-122"/>
        </a:defRPr>
      </a:lvl5pPr>
      <a:lvl6pPr marL="457200" algn="l" rtl="0" eaLnBrk="0" fontAlgn="base" hangingPunct="0">
        <a:spcBef>
          <a:spcPct val="0"/>
        </a:spcBef>
        <a:spcAft>
          <a:spcPct val="0"/>
        </a:spcAft>
        <a:defRPr sz="3600" b="1">
          <a:solidFill>
            <a:srgbClr val="0064B5"/>
          </a:solidFill>
          <a:latin typeface="文泉驿微米黑" pitchFamily="2" charset="-122"/>
          <a:ea typeface="文泉驿微米黑" pitchFamily="2" charset="-122"/>
        </a:defRPr>
      </a:lvl6pPr>
      <a:lvl7pPr marL="914400" algn="l" rtl="0" eaLnBrk="0" fontAlgn="base" hangingPunct="0">
        <a:spcBef>
          <a:spcPct val="0"/>
        </a:spcBef>
        <a:spcAft>
          <a:spcPct val="0"/>
        </a:spcAft>
        <a:defRPr sz="3600" b="1">
          <a:solidFill>
            <a:srgbClr val="0064B5"/>
          </a:solidFill>
          <a:latin typeface="文泉驿微米黑" pitchFamily="2" charset="-122"/>
          <a:ea typeface="文泉驿微米黑" pitchFamily="2" charset="-122"/>
        </a:defRPr>
      </a:lvl7pPr>
      <a:lvl8pPr marL="1371600" algn="l" rtl="0" eaLnBrk="0" fontAlgn="base" hangingPunct="0">
        <a:spcBef>
          <a:spcPct val="0"/>
        </a:spcBef>
        <a:spcAft>
          <a:spcPct val="0"/>
        </a:spcAft>
        <a:defRPr sz="3600" b="1">
          <a:solidFill>
            <a:srgbClr val="0064B5"/>
          </a:solidFill>
          <a:latin typeface="文泉驿微米黑" pitchFamily="2" charset="-122"/>
          <a:ea typeface="文泉驿微米黑" pitchFamily="2" charset="-122"/>
        </a:defRPr>
      </a:lvl8pPr>
      <a:lvl9pPr marL="1828800" algn="l" rtl="0" eaLnBrk="0" fontAlgn="base" hangingPunct="0">
        <a:spcBef>
          <a:spcPct val="0"/>
        </a:spcBef>
        <a:spcAft>
          <a:spcPct val="0"/>
        </a:spcAft>
        <a:defRPr sz="3600" b="1">
          <a:solidFill>
            <a:srgbClr val="0064B5"/>
          </a:solidFill>
          <a:latin typeface="文泉驿微米黑" pitchFamily="2" charset="-122"/>
          <a:ea typeface="文泉驿微米黑" pitchFamily="2" charset="-122"/>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ea typeface="+mn-ea"/>
        </a:defRPr>
      </a:lvl2pPr>
      <a:lvl3pPr marL="1143000" indent="-228600" algn="l" rtl="0" eaLnBrk="0" fontAlgn="base" hangingPunct="0">
        <a:spcBef>
          <a:spcPct val="20000"/>
        </a:spcBef>
        <a:spcAft>
          <a:spcPct val="0"/>
        </a:spcAft>
        <a:buChar char="•"/>
        <a:defRPr sz="2000">
          <a:solidFill>
            <a:schemeClr val="tx1"/>
          </a:solidFill>
          <a:latin typeface="+mn-lt"/>
          <a:ea typeface="+mn-ea"/>
        </a:defRPr>
      </a:lvl3pPr>
      <a:lvl4pPr marL="1600200" indent="-228600" algn="l" rtl="0" eaLnBrk="0" fontAlgn="base" hangingPunct="0">
        <a:spcBef>
          <a:spcPct val="20000"/>
        </a:spcBef>
        <a:spcAft>
          <a:spcPct val="0"/>
        </a:spcAft>
        <a:buChar char="–"/>
        <a:defRPr>
          <a:solidFill>
            <a:schemeClr val="tx1"/>
          </a:solidFill>
          <a:latin typeface="+mn-lt"/>
          <a:ea typeface="+mn-ea"/>
        </a:defRPr>
      </a:lvl4pPr>
      <a:lvl5pPr marL="2057400" indent="-228600" algn="l" rtl="0" eaLnBrk="0" fontAlgn="base" hangingPunct="0">
        <a:spcBef>
          <a:spcPct val="20000"/>
        </a:spcBef>
        <a:spcAft>
          <a:spcPct val="0"/>
        </a:spcAft>
        <a:buChar char="»"/>
        <a:defRPr>
          <a:solidFill>
            <a:schemeClr val="tx1"/>
          </a:solidFill>
          <a:latin typeface="+mn-lt"/>
          <a:ea typeface="+mn-ea"/>
        </a:defRPr>
      </a:lvl5pPr>
      <a:lvl6pPr marL="2514600" indent="-228600" algn="l" rtl="0" eaLnBrk="0" fontAlgn="base" hangingPunct="0">
        <a:spcBef>
          <a:spcPct val="20000"/>
        </a:spcBef>
        <a:spcAft>
          <a:spcPct val="0"/>
        </a:spcAft>
        <a:buChar char="»"/>
        <a:defRPr>
          <a:solidFill>
            <a:schemeClr val="tx1"/>
          </a:solidFill>
          <a:latin typeface="+mn-lt"/>
          <a:ea typeface="+mn-ea"/>
        </a:defRPr>
      </a:lvl6pPr>
      <a:lvl7pPr marL="2971800" indent="-228600" algn="l" rtl="0" eaLnBrk="0" fontAlgn="base" hangingPunct="0">
        <a:spcBef>
          <a:spcPct val="20000"/>
        </a:spcBef>
        <a:spcAft>
          <a:spcPct val="0"/>
        </a:spcAft>
        <a:buChar char="»"/>
        <a:defRPr>
          <a:solidFill>
            <a:schemeClr val="tx1"/>
          </a:solidFill>
          <a:latin typeface="+mn-lt"/>
          <a:ea typeface="+mn-ea"/>
        </a:defRPr>
      </a:lvl7pPr>
      <a:lvl8pPr marL="3429000" indent="-228600" algn="l" rtl="0" eaLnBrk="0" fontAlgn="base" hangingPunct="0">
        <a:spcBef>
          <a:spcPct val="20000"/>
        </a:spcBef>
        <a:spcAft>
          <a:spcPct val="0"/>
        </a:spcAft>
        <a:buChar char="»"/>
        <a:defRPr>
          <a:solidFill>
            <a:schemeClr val="tx1"/>
          </a:solidFill>
          <a:latin typeface="+mn-lt"/>
          <a:ea typeface="+mn-ea"/>
        </a:defRPr>
      </a:lvl8pPr>
      <a:lvl9pPr marL="3886200" indent="-228600" algn="l" rtl="0" eaLnBrk="0" fontAlgn="base" hangingPunct="0">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Rectangle 2"/>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3075" name="Rectangle 3"/>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10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900" smtClean="0">
                <a:latin typeface="+mn-ea"/>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4101"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900" smtClean="0">
                <a:latin typeface="+mn-ea"/>
                <a:ea typeface="+mn-ea"/>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900" b="0" i="0" u="none" strike="noStrike" kern="1200" cap="none" spc="0" normalizeH="0" baseline="0" noProof="0">
              <a:ln>
                <a:noFill/>
              </a:ln>
              <a:solidFill>
                <a:schemeClr val="tx1"/>
              </a:solidFill>
              <a:effectLst/>
              <a:uLnTx/>
              <a:uFillTx/>
              <a:latin typeface="+mn-ea"/>
              <a:ea typeface="+mn-ea"/>
              <a:cs typeface="+mn-cs"/>
            </a:endParaRPr>
          </a:p>
        </p:txBody>
      </p:sp>
      <p:sp>
        <p:nvSpPr>
          <p:cNvPr id="410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900">
                <a:latin typeface="微软雅黑" panose="020B0503020204020204" pitchFamily="34" charset="-122"/>
                <a:ea typeface="微软雅黑" panose="020B0503020204020204" pitchFamily="34" charset="-122"/>
              </a:defRPr>
            </a:lvl1pPr>
          </a:lstStyle>
          <a:p>
            <a:pPr lvl="0" eaLnBrk="1" hangingPunct="1">
              <a:buNone/>
            </a:pPr>
            <a:fld id="{9A0DB2DC-4C9A-4742-B13C-FB6460FD3503}" type="slidenum">
              <a:rPr lang="zh-CN" altLang="zh-CN" dirty="0"/>
            </a:fld>
            <a:endParaRPr lang="zh-CN" altLang="zh-CN"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chemeClr val="tx2"/>
          </a:solidFill>
          <a:latin typeface="+mj-lt"/>
          <a:ea typeface="+mj-ea"/>
          <a:cs typeface="+mj-cs"/>
        </a:defRPr>
      </a:lvl1pPr>
      <a:lvl2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2pPr>
      <a:lvl3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3pPr>
      <a:lvl4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4pPr>
      <a:lvl5pPr algn="ctr" rtl="0" eaLnBrk="0" fontAlgn="base" hangingPunct="0">
        <a:spcBef>
          <a:spcPct val="0"/>
        </a:spcBef>
        <a:spcAft>
          <a:spcPct val="0"/>
        </a:spcAft>
        <a:defRPr sz="3200">
          <a:solidFill>
            <a:schemeClr val="tx2"/>
          </a:solidFill>
          <a:latin typeface="Arial" panose="020B0604020202020204" pitchFamily="34" charset="0"/>
          <a:ea typeface="微软雅黑" panose="020B0503020204020204" pitchFamily="34" charset="-122"/>
        </a:defRPr>
      </a:lvl5pPr>
      <a:lvl6pPr marL="4572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6pPr>
      <a:lvl7pPr marL="9144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7pPr>
      <a:lvl8pPr marL="13716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8pPr>
      <a:lvl9pPr marL="1828800" algn="ctr" rtl="0" fontAlgn="base">
        <a:spcBef>
          <a:spcPct val="0"/>
        </a:spcBef>
        <a:spcAft>
          <a:spcPct val="0"/>
        </a:spcAft>
        <a:defRPr sz="3200">
          <a:solidFill>
            <a:schemeClr val="tx2"/>
          </a:solidFill>
          <a:latin typeface="Arial" panose="020B060402020202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ea typeface="+mn-ea"/>
        </a:defRPr>
      </a:lvl2pPr>
      <a:lvl3pPr marL="1143000" indent="-228600" algn="l" rtl="0" eaLnBrk="0" fontAlgn="base" hangingPunct="0">
        <a:spcBef>
          <a:spcPct val="20000"/>
        </a:spcBef>
        <a:spcAft>
          <a:spcPct val="0"/>
        </a:spcAft>
        <a:buChar char="•"/>
        <a:defRPr sz="1600">
          <a:solidFill>
            <a:schemeClr val="tx1"/>
          </a:solidFill>
          <a:latin typeface="+mn-lt"/>
          <a:ea typeface="+mn-ea"/>
        </a:defRPr>
      </a:lvl3pPr>
      <a:lvl4pPr marL="1600200" indent="-228600" algn="l" rtl="0" eaLnBrk="0" fontAlgn="base" hangingPunct="0">
        <a:spcBef>
          <a:spcPct val="20000"/>
        </a:spcBef>
        <a:spcAft>
          <a:spcPct val="0"/>
        </a:spcAft>
        <a:buChar char="–"/>
        <a:defRPr sz="1400">
          <a:solidFill>
            <a:schemeClr val="tx1"/>
          </a:solidFill>
          <a:latin typeface="+mn-lt"/>
          <a:ea typeface="+mn-ea"/>
        </a:defRPr>
      </a:lvl4pPr>
      <a:lvl5pPr marL="2057400" indent="-228600" algn="l" rtl="0" eaLnBrk="0" fontAlgn="base" hangingPunct="0">
        <a:spcBef>
          <a:spcPct val="20000"/>
        </a:spcBef>
        <a:spcAft>
          <a:spcPct val="0"/>
        </a:spcAft>
        <a:buChar char="»"/>
        <a:defRPr sz="1400">
          <a:solidFill>
            <a:schemeClr val="tx1"/>
          </a:solidFill>
          <a:latin typeface="+mn-lt"/>
          <a:ea typeface="+mn-ea"/>
        </a:defRPr>
      </a:lvl5pPr>
      <a:lvl6pPr marL="2514600" indent="-228600" algn="l" rtl="0" fontAlgn="base">
        <a:spcBef>
          <a:spcPct val="20000"/>
        </a:spcBef>
        <a:spcAft>
          <a:spcPct val="0"/>
        </a:spcAft>
        <a:buChar char="»"/>
        <a:defRPr sz="1400">
          <a:solidFill>
            <a:schemeClr val="tx1"/>
          </a:solidFill>
          <a:latin typeface="+mn-lt"/>
          <a:ea typeface="+mn-ea"/>
        </a:defRPr>
      </a:lvl6pPr>
      <a:lvl7pPr marL="2971800" indent="-228600" algn="l" rtl="0" fontAlgn="base">
        <a:spcBef>
          <a:spcPct val="20000"/>
        </a:spcBef>
        <a:spcAft>
          <a:spcPct val="0"/>
        </a:spcAft>
        <a:buChar char="»"/>
        <a:defRPr sz="1400">
          <a:solidFill>
            <a:schemeClr val="tx1"/>
          </a:solidFill>
          <a:latin typeface="+mn-lt"/>
          <a:ea typeface="+mn-ea"/>
        </a:defRPr>
      </a:lvl7pPr>
      <a:lvl8pPr marL="3429000" indent="-228600" algn="l" rtl="0" fontAlgn="base">
        <a:spcBef>
          <a:spcPct val="20000"/>
        </a:spcBef>
        <a:spcAft>
          <a:spcPct val="0"/>
        </a:spcAft>
        <a:buChar char="»"/>
        <a:defRPr sz="1400">
          <a:solidFill>
            <a:schemeClr val="tx1"/>
          </a:solidFill>
          <a:latin typeface="+mn-lt"/>
          <a:ea typeface="+mn-ea"/>
        </a:defRPr>
      </a:lvl8pPr>
      <a:lvl9pPr marL="3886200" indent="-228600" algn="l" rtl="0" fontAlgn="base">
        <a:spcBef>
          <a:spcPct val="20000"/>
        </a:spcBef>
        <a:spcAft>
          <a:spcPct val="0"/>
        </a:spcAft>
        <a:buChar char="»"/>
        <a:defRPr sz="14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blipFill>
        <a:effectLst/>
      </p:bgPr>
    </p:bg>
    <p:spTree>
      <p:nvGrpSpPr>
        <p:cNvPr id="1" name=""/>
        <p:cNvGrpSpPr/>
        <p:nvPr/>
      </p:nvGrpSpPr>
      <p:grpSpPr/>
      <p:sp>
        <p:nvSpPr>
          <p:cNvPr id="4098" name="Rectangle 2"/>
          <p:cNvSpPr>
            <a:spLocks noGrp="1"/>
          </p:cNvSpPr>
          <p:nvPr>
            <p:ph type="title"/>
          </p:nvPr>
        </p:nvSpPr>
        <p:spPr>
          <a:xfrm>
            <a:off x="685800" y="609600"/>
            <a:ext cx="77724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4099" name="Rectangle 3"/>
          <p:cNvSpPr>
            <a:spLocks noGrp="1"/>
          </p:cNvSpPr>
          <p:nvPr>
            <p:ph type="body" idx="1"/>
          </p:nvPr>
        </p:nvSpPr>
        <p:spPr>
          <a:xfrm>
            <a:off x="685800" y="1981200"/>
            <a:ext cx="7772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148" name="Rectangle 4"/>
          <p:cNvSpPr>
            <a:spLocks noGrp="1" noChangeArrowheads="1"/>
          </p:cNvSpPr>
          <p:nvPr>
            <p:ph type="dt" sz="half" idx="2"/>
          </p:nvPr>
        </p:nvSpPr>
        <p:spPr bwMode="auto">
          <a:xfrm>
            <a:off x="6858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4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49" name="Rectangle 5"/>
          <p:cNvSpPr>
            <a:spLocks noGrp="1" noChangeArrowheads="1"/>
          </p:cNvSpPr>
          <p:nvPr>
            <p:ph type="ftr" sz="quarter" idx="3"/>
          </p:nvPr>
        </p:nvSpPr>
        <p:spPr bwMode="auto">
          <a:xfrm>
            <a:off x="3124200"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ctr">
              <a:defRPr sz="14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50" name="Rectangle 6"/>
          <p:cNvSpPr>
            <a:spLocks noGrp="1" noChangeArrowheads="1"/>
          </p:cNvSpPr>
          <p:nvPr>
            <p:ph type="sldNum" sz="quarter" idx="4"/>
          </p:nvPr>
        </p:nvSpPr>
        <p:spPr bwMode="auto">
          <a:xfrm>
            <a:off x="6553200"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sz="1400"/>
            </a:lvl1pPr>
          </a:lstStyle>
          <a:p>
            <a:pPr lvl="0" eaLnBrk="1" hangingPunct="1">
              <a:buNone/>
            </a:pPr>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标题占位符 1"/>
          <p:cNvSpPr>
            <a:spLocks noGrp="1"/>
          </p:cNvSpPr>
          <p:nvPr>
            <p:ph type="title"/>
          </p:nvPr>
        </p:nvSpPr>
        <p:spPr>
          <a:xfrm>
            <a:off x="457200" y="274638"/>
            <a:ext cx="8229600" cy="114300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5123"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172" name="日期占位符 3"/>
          <p:cNvSpPr>
            <a:spLocks noGrp="1" noChangeArrowheads="1"/>
          </p:cNvSpPr>
          <p:nvPr>
            <p:ph type="dt" sz="half" idx="2"/>
          </p:nvPr>
        </p:nvSpPr>
        <p:spPr bwMode="auto">
          <a:xfrm>
            <a:off x="457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173" name="页脚占位符 4"/>
          <p:cNvSpPr>
            <a:spLocks noGrp="1" noChangeArrowheads="1"/>
          </p:cNvSpPr>
          <p:nvPr>
            <p:ph type="ftr" sz="quarter" idx="3"/>
          </p:nvPr>
        </p:nvSpPr>
        <p:spPr bwMode="auto">
          <a:xfrm>
            <a:off x="3124200" y="6356350"/>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a:ln>
                <a:noFill/>
              </a:ln>
              <a:solidFill>
                <a:srgbClr val="898989"/>
              </a:solidFill>
              <a:effectLst/>
              <a:uLnTx/>
              <a:uFillTx/>
              <a:latin typeface="Arial" panose="020B0604020202020204" pitchFamily="34" charset="0"/>
              <a:ea typeface="宋体" panose="02010600030101010101" pitchFamily="2" charset="-122"/>
              <a:cs typeface="+mn-cs"/>
            </a:endParaRPr>
          </a:p>
        </p:txBody>
      </p:sp>
      <p:sp>
        <p:nvSpPr>
          <p:cNvPr id="7174" name="灯片编号占位符 5"/>
          <p:cNvSpPr>
            <a:spLocks noGrp="1" noChangeArrowheads="1"/>
          </p:cNvSpPr>
          <p:nvPr>
            <p:ph type="sldNum" sz="quarter" idx="4"/>
          </p:nvPr>
        </p:nvSpPr>
        <p:spPr bwMode="auto">
          <a:xfrm>
            <a:off x="6553200" y="6356350"/>
            <a:ext cx="2133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zh-CN" dirty="0">
                <a:latin typeface="Arial" panose="020B0604020202020204" pitchFamily="34" charset="0"/>
              </a:rPr>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image" Target="../media/image6.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2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2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wmf"/></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51.xml"/><Relationship Id="rId7" Type="http://schemas.openxmlformats.org/officeDocument/2006/relationships/image" Target="../media/image29.png"/><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jpe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51.xml"/><Relationship Id="rId5" Type="http://schemas.openxmlformats.org/officeDocument/2006/relationships/image" Target="../media/image33.png"/><Relationship Id="rId4" Type="http://schemas.openxmlformats.org/officeDocument/2006/relationships/image" Target="../media/image32.png"/><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51.xml"/><Relationship Id="rId5" Type="http://schemas.openxmlformats.org/officeDocument/2006/relationships/image" Target="../media/image23.jpeg"/><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34.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38.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image" Target="../media/image39.jpe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40.xml"/><Relationship Id="rId4" Type="http://schemas.openxmlformats.org/officeDocument/2006/relationships/image" Target="../media/image43.jpeg"/><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image" Target="../media/image40.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5.jpeg"/><Relationship Id="rId1" Type="http://schemas.openxmlformats.org/officeDocument/2006/relationships/image" Target="../media/image44.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47.emf"/><Relationship Id="rId1" Type="http://schemas.openxmlformats.org/officeDocument/2006/relationships/image" Target="../media/image4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8.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9.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wmf"/><Relationship Id="rId1" Type="http://schemas.openxmlformats.org/officeDocument/2006/relationships/image" Target="../media/image50.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1.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3.jpeg"/><Relationship Id="rId1" Type="http://schemas.openxmlformats.org/officeDocument/2006/relationships/image" Target="../media/image52.wmf"/></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5.jpeg"/><Relationship Id="rId1" Type="http://schemas.openxmlformats.org/officeDocument/2006/relationships/image" Target="../media/image54.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6.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image" Target="../media/image10.jpeg"/><Relationship Id="rId1" Type="http://schemas.openxmlformats.org/officeDocument/2006/relationships/image" Target="../media/image9.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wmf"/></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51.xml"/><Relationship Id="rId7" Type="http://schemas.openxmlformats.org/officeDocument/2006/relationships/image" Target="../media/image19.png"/><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rotWithShape="0">
          <a:blip r:embed="rId1"/>
          <a:stretch>
            <a:fillRect/>
          </a:stretch>
        </a:blipFill>
        <a:effectLst/>
      </p:bgPr>
    </p:bg>
    <p:spTree>
      <p:nvGrpSpPr>
        <p:cNvPr id="1" name=""/>
        <p:cNvGrpSpPr/>
        <p:nvPr/>
      </p:nvGrpSpPr>
      <p:grpSpPr/>
      <p:sp>
        <p:nvSpPr>
          <p:cNvPr id="8194" name="Text Box 2"/>
          <p:cNvSpPr txBox="1"/>
          <p:nvPr/>
        </p:nvSpPr>
        <p:spPr>
          <a:xfrm>
            <a:off x="682625" y="2420938"/>
            <a:ext cx="2317750" cy="1309687"/>
          </a:xfrm>
          <a:prstGeom prst="rect">
            <a:avLst/>
          </a:prstGeom>
          <a:noFill/>
          <a:ln w="9525">
            <a:noFill/>
          </a:ln>
        </p:spPr>
        <p:txBody>
          <a:bodyPr>
            <a:spAutoFit/>
          </a:bodyPr>
          <a:p>
            <a:r>
              <a:rPr lang="zh-CN" altLang="en-US" sz="8000" dirty="0">
                <a:solidFill>
                  <a:srgbClr val="FF9B05"/>
                </a:solidFill>
                <a:latin typeface="Arial" panose="020B0604020202020204" pitchFamily="34" charset="0"/>
              </a:rPr>
              <a:t>ART</a:t>
            </a:r>
            <a:endParaRPr lang="zh-CN" altLang="en-US" sz="8000" dirty="0">
              <a:solidFill>
                <a:srgbClr val="FF9B05"/>
              </a:solidFill>
              <a:latin typeface="Arial" panose="020B0604020202020204" pitchFamily="34" charset="0"/>
            </a:endParaRPr>
          </a:p>
        </p:txBody>
      </p:sp>
      <p:sp>
        <p:nvSpPr>
          <p:cNvPr id="8195" name="Rectangle 4"/>
          <p:cNvSpPr>
            <a:spLocks noGrp="1"/>
          </p:cNvSpPr>
          <p:nvPr>
            <p:ph type="ctrTitle"/>
          </p:nvPr>
        </p:nvSpPr>
        <p:spPr>
          <a:xfrm>
            <a:off x="3348038" y="2420938"/>
            <a:ext cx="5183187" cy="1398587"/>
          </a:xfrm>
        </p:spPr>
        <p:txBody>
          <a:bodyPr vert="horz" wrap="square" lIns="0" tIns="46800" rIns="0" bIns="45720" anchor="ctr" anchorCtr="0"/>
          <a:p>
            <a:pPr eaLnBrk="1" hangingPunct="1">
              <a:buClrTx/>
              <a:buSzTx/>
              <a:buFontTx/>
            </a:pPr>
            <a:r>
              <a:rPr lang="zh-CN" altLang="en-US" sz="5100" b="1" dirty="0">
                <a:solidFill>
                  <a:srgbClr val="FFFF00"/>
                </a:solidFill>
                <a:latin typeface="方正综艺简体" pitchFamily="1" charset="-122"/>
                <a:ea typeface="方正综艺简体" pitchFamily="1" charset="-122"/>
                <a:cs typeface="+mj-cs"/>
              </a:rPr>
              <a:t> </a:t>
            </a:r>
            <a:r>
              <a:rPr lang="zh-CN" altLang="en-US" sz="5100" b="1" dirty="0">
                <a:solidFill>
                  <a:srgbClr val="FFFF00"/>
                </a:solidFill>
                <a:latin typeface="+mj-lt"/>
                <a:ea typeface="方正综艺简体" pitchFamily="1" charset="-122"/>
                <a:cs typeface="+mj-cs"/>
              </a:rPr>
              <a:t>同类色与邻近色</a:t>
            </a:r>
            <a:endParaRPr lang="zh-CN" altLang="en-US" sz="5100" b="1" dirty="0">
              <a:solidFill>
                <a:srgbClr val="FFFF00"/>
              </a:solidFill>
              <a:latin typeface="方正综艺简体" pitchFamily="1" charset="-122"/>
              <a:ea typeface="方正综艺简体" pitchFamily="1" charset="-122"/>
              <a:cs typeface="+mj-cs"/>
            </a:endParaRPr>
          </a:p>
        </p:txBody>
      </p:sp>
      <p:pic>
        <p:nvPicPr>
          <p:cNvPr id="8196" name="Picture 4" descr="图片7"/>
          <p:cNvPicPr>
            <a:picLocks noChangeAspect="1"/>
          </p:cNvPicPr>
          <p:nvPr/>
        </p:nvPicPr>
        <p:blipFill>
          <a:blip r:embed="rId2"/>
          <a:srcRect b="7600"/>
          <a:stretch>
            <a:fillRect/>
          </a:stretch>
        </p:blipFill>
        <p:spPr>
          <a:xfrm>
            <a:off x="6011863" y="4149725"/>
            <a:ext cx="3036887" cy="2670175"/>
          </a:xfrm>
          <a:prstGeom prst="rect">
            <a:avLst/>
          </a:prstGeom>
          <a:noFill/>
          <a:ln w="9525">
            <a:noFill/>
          </a:ln>
        </p:spPr>
      </p:pic>
      <p:sp>
        <p:nvSpPr>
          <p:cNvPr id="8197" name="Rectangle 5"/>
          <p:cNvSpPr/>
          <p:nvPr/>
        </p:nvSpPr>
        <p:spPr>
          <a:xfrm>
            <a:off x="3060700" y="2060575"/>
            <a:ext cx="6083300" cy="76200"/>
          </a:xfrm>
          <a:prstGeom prst="rect">
            <a:avLst/>
          </a:prstGeom>
          <a:solidFill>
            <a:srgbClr val="CCCC00"/>
          </a:solidFill>
          <a:ln w="9525">
            <a:noFill/>
          </a:ln>
        </p:spPr>
        <p:txBody>
          <a:bodyPr anchor="ctr" anchorCtr="0"/>
          <a:p>
            <a:endParaRPr lang="zh-CN" altLang="en-US" dirty="0">
              <a:latin typeface="Arial" panose="020B0604020202020204" pitchFamily="34" charset="0"/>
            </a:endParaRPr>
          </a:p>
        </p:txBody>
      </p:sp>
      <p:sp>
        <p:nvSpPr>
          <p:cNvPr id="8198" name="Rectangle 6"/>
          <p:cNvSpPr/>
          <p:nvPr/>
        </p:nvSpPr>
        <p:spPr>
          <a:xfrm>
            <a:off x="3060700" y="4149725"/>
            <a:ext cx="6083300" cy="74613"/>
          </a:xfrm>
          <a:prstGeom prst="rect">
            <a:avLst/>
          </a:prstGeom>
          <a:solidFill>
            <a:srgbClr val="F14611"/>
          </a:solidFill>
          <a:ln w="9525">
            <a:noFill/>
          </a:ln>
        </p:spPr>
        <p:txBody>
          <a:bodyPr anchor="ctr" anchorCtr="0"/>
          <a:p>
            <a:endParaRPr lang="zh-CN" altLang="en-US" dirty="0">
              <a:latin typeface="Arial" panose="020B0604020202020204" pitchFamily="34" charset="0"/>
            </a:endParaRPr>
          </a:p>
        </p:txBody>
      </p:sp>
      <p:sp>
        <p:nvSpPr>
          <p:cNvPr id="2" name="文本框 1"/>
          <p:cNvSpPr txBox="1"/>
          <p:nvPr/>
        </p:nvSpPr>
        <p:spPr>
          <a:xfrm>
            <a:off x="2503170" y="5047615"/>
            <a:ext cx="3486785" cy="436880"/>
          </a:xfrm>
          <a:prstGeom prst="rect">
            <a:avLst/>
          </a:prstGeom>
          <a:noFill/>
        </p:spPr>
        <p:txBody>
          <a:bodyPr wrap="square" rtlCol="0">
            <a:noAutofit/>
          </a:bodyPr>
          <a:p>
            <a:r>
              <a:rPr lang="zh-CN" altLang="en-US">
                <a:gradFill>
                  <a:gsLst>
                    <a:gs pos="0">
                      <a:srgbClr val="14CD68"/>
                    </a:gs>
                    <a:gs pos="100000">
                      <a:srgbClr val="0B6E38"/>
                    </a:gs>
                  </a:gsLst>
                  <a:lin scaled="0"/>
                </a:gradFill>
              </a:rPr>
              <a:t>星火乡第二中学</a:t>
            </a:r>
            <a:r>
              <a:rPr lang="en-US" altLang="zh-CN">
                <a:gradFill>
                  <a:gsLst>
                    <a:gs pos="0">
                      <a:srgbClr val="14CD68"/>
                    </a:gs>
                    <a:gs pos="100000">
                      <a:srgbClr val="0B6E38"/>
                    </a:gs>
                  </a:gsLst>
                  <a:lin scaled="0"/>
                </a:gradFill>
              </a:rPr>
              <a:t>   </a:t>
            </a:r>
            <a:r>
              <a:rPr lang="zh-CN" altLang="en-US">
                <a:gradFill>
                  <a:gsLst>
                    <a:gs pos="0">
                      <a:srgbClr val="14CD68"/>
                    </a:gs>
                    <a:gs pos="100000">
                      <a:srgbClr val="0B6E38"/>
                    </a:gs>
                  </a:gsLst>
                  <a:lin scaled="0"/>
                </a:gradFill>
              </a:rPr>
              <a:t>陈福栋</a:t>
            </a:r>
            <a:endParaRPr lang="zh-CN" altLang="en-US">
              <a:gradFill>
                <a:gsLst>
                  <a:gs pos="0">
                    <a:srgbClr val="14CD68"/>
                  </a:gs>
                  <a:gs pos="100000">
                    <a:srgbClr val="0B6E38"/>
                  </a:gs>
                </a:gsLst>
                <a:lin scaled="0"/>
              </a:gradFill>
            </a:endParaRPr>
          </a:p>
        </p:txBody>
      </p:sp>
    </p:spTree>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 Box 2"/>
          <p:cNvSpPr txBox="1">
            <a:spLocks noChangeArrowheads="1"/>
          </p:cNvSpPr>
          <p:nvPr/>
        </p:nvSpPr>
        <p:spPr bwMode="auto">
          <a:xfrm>
            <a:off x="107950" y="260350"/>
            <a:ext cx="7918450" cy="825500"/>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R="0" defTabSz="914400">
              <a:buClrTx/>
              <a:buSzTx/>
              <a:buFontTx/>
              <a:buNone/>
              <a:defRPr/>
            </a:pPr>
            <a:r>
              <a:rPr kumimoji="0" lang="zh-CN" altLang="en-US" sz="4800" b="1" kern="1200" cap="none" spc="0" normalizeH="0" baseline="0" noProof="0">
                <a:solidFill>
                  <a:srgbClr val="0000CC"/>
                </a:solidFill>
                <a:effectLst>
                  <a:outerShdw blurRad="38100" dist="38100" dir="2700000" algn="tl">
                    <a:srgbClr val="000000"/>
                  </a:outerShdw>
                </a:effectLst>
                <a:latin typeface="Arial" panose="020B0604020202020204" pitchFamily="34" charset="0"/>
                <a:ea typeface="宋体" panose="02010600030101010101" pitchFamily="2" charset="-122"/>
                <a:cs typeface="+mn-cs"/>
                <a:sym typeface="Arial" panose="020B0604020202020204" pitchFamily="34" charset="0"/>
              </a:rPr>
              <a:t>同类色搭配给人们的感受：</a:t>
            </a:r>
            <a:endParaRPr kumimoji="0" lang="zh-CN" altLang="en-US" sz="4800" b="1" kern="1200" cap="none" spc="0" normalizeH="0" baseline="0" noProof="0">
              <a:solidFill>
                <a:srgbClr val="0000CC"/>
              </a:solidFill>
              <a:effectLst>
                <a:outerShdw blurRad="38100" dist="38100" dir="2700000" algn="tl">
                  <a:srgbClr val="000000"/>
                </a:outerShdw>
              </a:effectLst>
              <a:latin typeface="Arial" panose="020B0604020202020204" pitchFamily="34" charset="0"/>
              <a:ea typeface="宋体" panose="02010600030101010101" pitchFamily="2" charset="-122"/>
              <a:cs typeface="+mn-cs"/>
              <a:sym typeface="Arial" panose="020B0604020202020204" pitchFamily="34" charset="0"/>
            </a:endParaRPr>
          </a:p>
        </p:txBody>
      </p:sp>
      <p:sp>
        <p:nvSpPr>
          <p:cNvPr id="18435" name="Text Box 3"/>
          <p:cNvSpPr txBox="1">
            <a:spLocks noChangeArrowheads="1"/>
          </p:cNvSpPr>
          <p:nvPr/>
        </p:nvSpPr>
        <p:spPr bwMode="auto">
          <a:xfrm>
            <a:off x="1331913" y="5373688"/>
            <a:ext cx="7272338" cy="1066800"/>
          </a:xfrm>
          <a:prstGeom prst="rect">
            <a:avLst/>
          </a:prstGeom>
          <a:solidFill>
            <a:srgbClr val="FF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R="0" defTabSz="914400">
              <a:buClrTx/>
              <a:buSzTx/>
              <a:buFontTx/>
              <a:buNone/>
              <a:defRPr/>
            </a:pPr>
            <a:r>
              <a:rPr kumimoji="0" lang="zh-CN" altLang="en-US" sz="3200" b="1" kern="1200" cap="none" spc="0" normalizeH="0" baseline="0" noProof="0">
                <a:solidFill>
                  <a:srgbClr val="9900CC"/>
                </a:solidFill>
                <a:effectLst>
                  <a:outerShdw blurRad="38100" dist="38100" dir="2700000" algn="tl">
                    <a:srgbClr val="000000"/>
                  </a:outerShdw>
                </a:effectLst>
                <a:latin typeface="Arial" panose="020B0604020202020204" pitchFamily="34" charset="0"/>
                <a:ea typeface="宋体" panose="02010600030101010101" pitchFamily="2" charset="-122"/>
                <a:cs typeface="+mn-cs"/>
                <a:sym typeface="Arial" panose="020B0604020202020204" pitchFamily="34" charset="0"/>
              </a:rPr>
              <a:t>同类色给人</a:t>
            </a:r>
            <a:r>
              <a:rPr kumimoji="0" lang="zh-CN" altLang="en-US" sz="3200" b="1" kern="1200" cap="none" spc="0" normalizeH="0" baseline="0" noProof="0">
                <a:solidFill>
                  <a:srgbClr val="9900CC"/>
                </a:solidFill>
                <a:effectLst>
                  <a:outerShdw blurRad="38100" dist="38100" dir="2700000" algn="tl">
                    <a:srgbClr val="000000"/>
                  </a:outerShdw>
                </a:effectLst>
                <a:latin typeface="Arial" panose="020B0604020202020204" pitchFamily="34" charset="0"/>
                <a:ea typeface="宋体" panose="02010600030101010101" pitchFamily="2" charset="-122"/>
                <a:cs typeface="Arial" panose="020B0604020202020204" pitchFamily="34" charset="0"/>
                <a:sym typeface="Arial" panose="020B0604020202020204" pitchFamily="34" charset="0"/>
              </a:rPr>
              <a:t>极为协调、柔和</a:t>
            </a:r>
            <a:r>
              <a:rPr kumimoji="0" lang="zh-CN" altLang="en-US" sz="3200" b="1" kern="1200" cap="none" spc="0" normalizeH="0" baseline="0" noProof="0">
                <a:solidFill>
                  <a:srgbClr val="9900CC"/>
                </a:solidFill>
                <a:effectLst>
                  <a:outerShdw blurRad="38100" dist="38100" dir="2700000" algn="tl">
                    <a:srgbClr val="000000"/>
                  </a:outerShdw>
                </a:effectLst>
                <a:latin typeface="Arial" panose="020B0604020202020204" pitchFamily="34" charset="0"/>
                <a:ea typeface="宋体" panose="02010600030101010101" pitchFamily="2" charset="-122"/>
                <a:cs typeface="+mn-cs"/>
                <a:sym typeface="Arial" panose="020B0604020202020204" pitchFamily="34" charset="0"/>
              </a:rPr>
              <a:t>的感觉，</a:t>
            </a:r>
            <a:r>
              <a:rPr kumimoji="0" lang="zh-CN" altLang="en-US" sz="3200" b="1" kern="1200" cap="none" spc="0" normalizeH="0" baseline="0" noProof="0">
                <a:solidFill>
                  <a:srgbClr val="9900CC"/>
                </a:solidFill>
                <a:effectLst>
                  <a:outerShdw blurRad="38100" dist="38100" dir="2700000" algn="tl">
                    <a:srgbClr val="000000"/>
                  </a:outerShdw>
                </a:effectLst>
                <a:latin typeface="Arial" panose="020B0604020202020204" pitchFamily="34" charset="0"/>
                <a:ea typeface="宋体" panose="02010600030101010101" pitchFamily="2" charset="-122"/>
                <a:cs typeface="Arial" panose="020B0604020202020204" pitchFamily="34" charset="0"/>
                <a:sym typeface="Arial" panose="020B0604020202020204" pitchFamily="34" charset="0"/>
              </a:rPr>
              <a:t>但也容易使画面显得平淡、单调。</a:t>
            </a:r>
            <a:endParaRPr kumimoji="0" lang="zh-CN" altLang="en-US" sz="3200" b="1" kern="1200" cap="none" spc="0" normalizeH="0" baseline="0" noProof="0">
              <a:solidFill>
                <a:srgbClr val="9900CC"/>
              </a:solidFill>
              <a:effectLst>
                <a:outerShdw blurRad="38100" dist="38100" dir="2700000" algn="tl">
                  <a:srgbClr val="000000"/>
                </a:outerShdw>
              </a:effectLst>
              <a:latin typeface="Arial" panose="020B0604020202020204" pitchFamily="34" charset="0"/>
              <a:ea typeface="宋体" panose="02010600030101010101" pitchFamily="2" charset="-122"/>
              <a:cs typeface="Arial" panose="020B0604020202020204" pitchFamily="34" charset="0"/>
              <a:sym typeface="Arial" panose="020B0604020202020204" pitchFamily="34" charset="0"/>
            </a:endParaRPr>
          </a:p>
        </p:txBody>
      </p:sp>
      <p:pic>
        <p:nvPicPr>
          <p:cNvPr id="17412" name="图片 1" descr="2579648237.jpg"/>
          <p:cNvPicPr>
            <a:picLocks noGrp="1" noChangeAspect="1"/>
          </p:cNvPicPr>
          <p:nvPr/>
        </p:nvPicPr>
        <p:blipFill>
          <a:blip r:embed="rId1"/>
          <a:srcRect l="677" b="28355"/>
          <a:stretch>
            <a:fillRect/>
          </a:stretch>
        </p:blipFill>
        <p:spPr>
          <a:xfrm>
            <a:off x="725488" y="1411288"/>
            <a:ext cx="5864225" cy="38401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linds(horizontal)">
                                      <p:cBhvr>
                                        <p:cTn id="7" dur="5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435"/>
                                        </p:tgtEl>
                                        <p:attrNameLst>
                                          <p:attrName>style.visibility</p:attrName>
                                        </p:attrNameLst>
                                      </p:cBhvr>
                                      <p:to>
                                        <p:strVal val="visible"/>
                                      </p:to>
                                    </p:set>
                                    <p:animEffect transition="in" filter="blinds(horizontal)">
                                      <p:cBhvr>
                                        <p:cTn id="12" dur="5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ldLvl="0" animBg="1"/>
      <p:bldP spid="1843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p:cNvSpPr>
          <p:nvPr>
            <p:ph type="title" idx="4294967295"/>
          </p:nvPr>
        </p:nvSpPr>
        <p:spPr>
          <a:xfrm>
            <a:off x="541338" y="117475"/>
            <a:ext cx="576262" cy="6335713"/>
          </a:xfrm>
        </p:spPr>
        <p:txBody>
          <a:bodyPr vert="horz" wrap="square" lIns="91440" tIns="45720" rIns="91440" bIns="45720" anchor="ctr" anchorCtr="0"/>
          <a:p>
            <a:pPr eaLnBrk="1" hangingPunct="1"/>
            <a:r>
              <a:rPr lang="zh-CN" altLang="en-US" sz="4000" b="1" dirty="0">
                <a:latin typeface="黑体" panose="02010609060101010101" pitchFamily="49" charset="-122"/>
                <a:ea typeface="黑体" panose="02010609060101010101" pitchFamily="49" charset="-122"/>
              </a:rPr>
              <a:t>看一看都有哪些同类色</a:t>
            </a:r>
            <a:endParaRPr lang="zh-CN" altLang="en-US" sz="4000" b="1" dirty="0">
              <a:latin typeface="黑体" panose="02010609060101010101" pitchFamily="49" charset="-122"/>
              <a:ea typeface="黑体" panose="02010609060101010101" pitchFamily="49" charset="-122"/>
            </a:endParaRPr>
          </a:p>
        </p:txBody>
      </p:sp>
      <p:pic>
        <p:nvPicPr>
          <p:cNvPr id="18435" name="Picture 8" descr="ColorRing"/>
          <p:cNvPicPr>
            <a:picLocks noChangeAspect="1"/>
          </p:cNvPicPr>
          <p:nvPr/>
        </p:nvPicPr>
        <p:blipFill>
          <a:blip r:embed="rId1"/>
          <a:srcRect l="6604" t="6631" r="6320" b="7164"/>
          <a:stretch>
            <a:fillRect/>
          </a:stretch>
        </p:blipFill>
        <p:spPr>
          <a:xfrm>
            <a:off x="1619250" y="44450"/>
            <a:ext cx="6810375" cy="6742113"/>
          </a:xfrm>
          <a:prstGeom prst="rect">
            <a:avLst/>
          </a:prstGeom>
          <a:noFill/>
          <a:ln w="9525">
            <a:noFill/>
          </a:ln>
        </p:spPr>
      </p:pic>
    </p:spTree>
  </p:cSld>
  <p:clrMapOvr>
    <a:masterClrMapping/>
  </p:clrMapOvr>
  <p:transition>
    <p:circl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 Box 2"/>
          <p:cNvSpPr txBox="1"/>
          <p:nvPr/>
        </p:nvSpPr>
        <p:spPr>
          <a:xfrm>
            <a:off x="611188" y="2420938"/>
            <a:ext cx="4032250" cy="701675"/>
          </a:xfrm>
          <a:prstGeom prst="rect">
            <a:avLst/>
          </a:prstGeom>
          <a:noFill/>
          <a:ln w="9525">
            <a:noFill/>
          </a:ln>
        </p:spPr>
        <p:txBody>
          <a:bodyPr>
            <a:spAutoFit/>
          </a:bodyPr>
          <a:p>
            <a:pPr>
              <a:spcBef>
                <a:spcPct val="50000"/>
              </a:spcBef>
            </a:pPr>
            <a:r>
              <a:rPr lang="zh-CN" altLang="en-US" sz="4000" b="1" dirty="0">
                <a:latin typeface="Arial" panose="020B0604020202020204" pitchFamily="34" charset="0"/>
                <a:ea typeface="黑体" panose="02010609060101010101" pitchFamily="49" charset="-122"/>
              </a:rPr>
              <a:t>什么是</a:t>
            </a:r>
            <a:r>
              <a:rPr lang="zh-CN" altLang="en-US" sz="4000" b="1" dirty="0">
                <a:solidFill>
                  <a:srgbClr val="9933FF"/>
                </a:solidFill>
                <a:latin typeface="Arial" panose="020B0604020202020204" pitchFamily="34" charset="0"/>
                <a:ea typeface="黑体" panose="02010609060101010101" pitchFamily="49" charset="-122"/>
              </a:rPr>
              <a:t>邻近色</a:t>
            </a:r>
            <a:r>
              <a:rPr lang="zh-CN" altLang="en-US" sz="4000" b="1" dirty="0">
                <a:latin typeface="Arial" panose="020B0604020202020204" pitchFamily="34" charset="0"/>
                <a:ea typeface="黑体" panose="02010609060101010101" pitchFamily="49" charset="-122"/>
              </a:rPr>
              <a:t>？</a:t>
            </a:r>
            <a:endParaRPr lang="zh-CN" altLang="en-US" sz="4000" b="1" dirty="0">
              <a:latin typeface="Arial" panose="020B0604020202020204" pitchFamily="34" charset="0"/>
              <a:ea typeface="黑体" panose="02010609060101010101" pitchFamily="49" charset="-122"/>
            </a:endParaRPr>
          </a:p>
        </p:txBody>
      </p:sp>
      <p:pic>
        <p:nvPicPr>
          <p:cNvPr id="20483" name="Picture 3" descr="dglxasset[1]"/>
          <p:cNvPicPr>
            <a:picLocks noChangeAspect="1"/>
          </p:cNvPicPr>
          <p:nvPr/>
        </p:nvPicPr>
        <p:blipFill>
          <a:blip r:embed="rId1"/>
          <a:stretch>
            <a:fillRect/>
          </a:stretch>
        </p:blipFill>
        <p:spPr>
          <a:xfrm>
            <a:off x="4786313" y="1989138"/>
            <a:ext cx="3438525" cy="3867150"/>
          </a:xfrm>
          <a:prstGeom prst="rect">
            <a:avLst/>
          </a:prstGeom>
          <a:noFill/>
          <a:ln w="9525">
            <a:noFill/>
          </a:ln>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blinds(horizontal)">
                                      <p:cBhvr>
                                        <p:cTn id="7" dur="500"/>
                                        <p:tgtEl>
                                          <p:spTgt spid="20483"/>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0482"/>
                                        </p:tgtEl>
                                        <p:attrNameLst>
                                          <p:attrName>style.visibility</p:attrName>
                                        </p:attrNameLst>
                                      </p:cBhvr>
                                      <p:to>
                                        <p:strVal val="visible"/>
                                      </p:to>
                                    </p:set>
                                    <p:animEffect transition="in" filter="blinds(horizontal)">
                                      <p:cBhvr>
                                        <p:cTn id="11"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2" name="Picture 4" descr="linjinse"/>
          <p:cNvPicPr>
            <a:picLocks noChangeAspect="1"/>
          </p:cNvPicPr>
          <p:nvPr/>
        </p:nvPicPr>
        <p:blipFill>
          <a:blip r:embed="rId1"/>
          <a:srcRect l="13512" t="4628" r="3198"/>
          <a:stretch>
            <a:fillRect/>
          </a:stretch>
        </p:blipFill>
        <p:spPr>
          <a:xfrm>
            <a:off x="3101975" y="1628775"/>
            <a:ext cx="5953125" cy="5113338"/>
          </a:xfrm>
          <a:prstGeom prst="rect">
            <a:avLst/>
          </a:prstGeom>
          <a:noFill/>
          <a:ln w="9525">
            <a:noFill/>
          </a:ln>
        </p:spPr>
      </p:pic>
      <p:sp>
        <p:nvSpPr>
          <p:cNvPr id="20483" name="流程图: 准备 22"/>
          <p:cNvSpPr/>
          <p:nvPr/>
        </p:nvSpPr>
        <p:spPr>
          <a:xfrm>
            <a:off x="1357313" y="357188"/>
            <a:ext cx="6715125" cy="1285875"/>
          </a:xfrm>
          <a:prstGeom prst="flowChartPreparation">
            <a:avLst/>
          </a:prstGeom>
          <a:solidFill>
            <a:srgbClr val="4BACC6"/>
          </a:solidFill>
          <a:ln w="38100" cap="flat" cmpd="sng">
            <a:solidFill>
              <a:schemeClr val="bg1"/>
            </a:solidFill>
            <a:prstDash val="solid"/>
            <a:miter/>
            <a:headEnd type="none" w="med" len="med"/>
            <a:tailEnd type="none" w="med" len="med"/>
          </a:ln>
          <a:effectLst>
            <a:outerShdw dist="20000" dir="5400000" algn="ctr" rotWithShape="0">
              <a:srgbClr val="000000">
                <a:alpha val="34998"/>
              </a:srgbClr>
            </a:outerShdw>
          </a:effectLst>
        </p:spPr>
        <p:txBody>
          <a:bodyPr anchor="ctr" anchorCtr="0"/>
          <a:p>
            <a:pPr algn="ctr"/>
            <a:endParaRPr lang="zh-CN" altLang="en-US" sz="1800" dirty="0">
              <a:solidFill>
                <a:srgbClr val="FFFFFF"/>
              </a:solidFill>
              <a:latin typeface="Calibri" panose="020F0502020204030204" pitchFamily="34" charset="0"/>
            </a:endParaRPr>
          </a:p>
        </p:txBody>
      </p:sp>
      <p:grpSp>
        <p:nvGrpSpPr>
          <p:cNvPr id="20484" name="Group 4"/>
          <p:cNvGrpSpPr/>
          <p:nvPr/>
        </p:nvGrpSpPr>
        <p:grpSpPr>
          <a:xfrm>
            <a:off x="2071688" y="785813"/>
            <a:ext cx="1428750" cy="428625"/>
            <a:chOff x="0" y="0"/>
            <a:chExt cx="3286148" cy="1000132"/>
          </a:xfrm>
        </p:grpSpPr>
        <p:grpSp>
          <p:nvGrpSpPr>
            <p:cNvPr id="20497" name="Group 5"/>
            <p:cNvGrpSpPr/>
            <p:nvPr/>
          </p:nvGrpSpPr>
          <p:grpSpPr>
            <a:xfrm>
              <a:off x="-39873" y="-41340"/>
              <a:ext cx="1065588" cy="1066807"/>
              <a:chOff x="0" y="0"/>
              <a:chExt cx="463296" cy="457200"/>
            </a:xfrm>
          </p:grpSpPr>
          <p:pic>
            <p:nvPicPr>
              <p:cNvPr id="20504" name="椭圆 7"/>
              <p:cNvPicPr/>
              <p:nvPr/>
            </p:nvPicPr>
            <p:blipFill>
              <a:blip r:embed="rId2"/>
              <a:stretch>
                <a:fillRect/>
              </a:stretch>
            </p:blipFill>
            <p:spPr>
              <a:xfrm>
                <a:off x="0" y="0"/>
                <a:ext cx="463296" cy="457200"/>
              </a:xfrm>
              <a:prstGeom prst="rect">
                <a:avLst/>
              </a:prstGeom>
              <a:noFill/>
              <a:ln w="9525">
                <a:noFill/>
              </a:ln>
            </p:spPr>
          </p:pic>
          <p:sp>
            <p:nvSpPr>
              <p:cNvPr id="20505" name="Text Box 7"/>
              <p:cNvSpPr txBox="1"/>
              <p:nvPr/>
            </p:nvSpPr>
            <p:spPr>
              <a:xfrm>
                <a:off x="81016" y="80488"/>
                <a:ext cx="307477" cy="303083"/>
              </a:xfrm>
              <a:prstGeom prst="rect">
                <a:avLst/>
              </a:prstGeom>
              <a:noFill/>
              <a:ln w="9525">
                <a:noFill/>
              </a:ln>
            </p:spPr>
            <p:txBody>
              <a:bodyPr anchor="ctr" anchorCtr="0"/>
              <a:p>
                <a:pPr algn="ctr"/>
                <a:endParaRPr lang="zh-CN" altLang="en-US" sz="1800" dirty="0">
                  <a:solidFill>
                    <a:srgbClr val="FFFFFF"/>
                  </a:solidFill>
                  <a:latin typeface="Calibri" panose="020F0502020204030204" pitchFamily="34" charset="0"/>
                </a:endParaRPr>
              </a:p>
            </p:txBody>
          </p:sp>
        </p:grpSp>
        <p:grpSp>
          <p:nvGrpSpPr>
            <p:cNvPr id="20498" name="Group 8"/>
            <p:cNvGrpSpPr/>
            <p:nvPr/>
          </p:nvGrpSpPr>
          <p:grpSpPr>
            <a:xfrm>
              <a:off x="1095820" y="-41340"/>
              <a:ext cx="1079609" cy="1066807"/>
              <a:chOff x="0" y="0"/>
              <a:chExt cx="469392" cy="457200"/>
            </a:xfrm>
          </p:grpSpPr>
          <p:pic>
            <p:nvPicPr>
              <p:cNvPr id="20502" name="椭圆 8"/>
              <p:cNvPicPr/>
              <p:nvPr/>
            </p:nvPicPr>
            <p:blipFill>
              <a:blip r:embed="rId3"/>
              <a:stretch>
                <a:fillRect/>
              </a:stretch>
            </p:blipFill>
            <p:spPr>
              <a:xfrm>
                <a:off x="0" y="0"/>
                <a:ext cx="469392" cy="457200"/>
              </a:xfrm>
              <a:prstGeom prst="rect">
                <a:avLst/>
              </a:prstGeom>
              <a:noFill/>
              <a:ln w="9525">
                <a:noFill/>
              </a:ln>
            </p:spPr>
          </p:pic>
          <p:sp>
            <p:nvSpPr>
              <p:cNvPr id="20503" name="Text Box 10"/>
              <p:cNvSpPr txBox="1"/>
              <p:nvPr/>
            </p:nvSpPr>
            <p:spPr>
              <a:xfrm>
                <a:off x="84197" y="80488"/>
                <a:ext cx="307477" cy="303083"/>
              </a:xfrm>
              <a:prstGeom prst="rect">
                <a:avLst/>
              </a:prstGeom>
              <a:noFill/>
              <a:ln w="9525">
                <a:noFill/>
              </a:ln>
            </p:spPr>
            <p:txBody>
              <a:bodyPr anchor="ctr" anchorCtr="0"/>
              <a:p>
                <a:pPr algn="ctr"/>
                <a:endParaRPr lang="zh-CN" altLang="en-US" sz="1800" dirty="0">
                  <a:solidFill>
                    <a:srgbClr val="FFFFFF"/>
                  </a:solidFill>
                  <a:latin typeface="Calibri" panose="020F0502020204030204" pitchFamily="34" charset="0"/>
                </a:endParaRPr>
              </a:p>
            </p:txBody>
          </p:sp>
        </p:grpSp>
        <p:grpSp>
          <p:nvGrpSpPr>
            <p:cNvPr id="20499" name="Group 11"/>
            <p:cNvGrpSpPr/>
            <p:nvPr/>
          </p:nvGrpSpPr>
          <p:grpSpPr>
            <a:xfrm>
              <a:off x="2245533" y="-41340"/>
              <a:ext cx="1065588" cy="1066807"/>
              <a:chOff x="0" y="0"/>
              <a:chExt cx="463296" cy="457200"/>
            </a:xfrm>
          </p:grpSpPr>
          <p:pic>
            <p:nvPicPr>
              <p:cNvPr id="20500" name="椭圆 9"/>
              <p:cNvPicPr/>
              <p:nvPr/>
            </p:nvPicPr>
            <p:blipFill>
              <a:blip r:embed="rId4"/>
              <a:stretch>
                <a:fillRect/>
              </a:stretch>
            </p:blipFill>
            <p:spPr>
              <a:xfrm>
                <a:off x="0" y="0"/>
                <a:ext cx="463296" cy="457200"/>
              </a:xfrm>
              <a:prstGeom prst="rect">
                <a:avLst/>
              </a:prstGeom>
              <a:noFill/>
              <a:ln w="9525">
                <a:noFill/>
              </a:ln>
            </p:spPr>
          </p:pic>
          <p:sp>
            <p:nvSpPr>
              <p:cNvPr id="20501" name="Text Box 13"/>
              <p:cNvSpPr txBox="1"/>
              <p:nvPr/>
            </p:nvSpPr>
            <p:spPr>
              <a:xfrm>
                <a:off x="81281" y="80488"/>
                <a:ext cx="307477" cy="303083"/>
              </a:xfrm>
              <a:prstGeom prst="rect">
                <a:avLst/>
              </a:prstGeom>
              <a:noFill/>
              <a:ln w="9525">
                <a:noFill/>
              </a:ln>
            </p:spPr>
            <p:txBody>
              <a:bodyPr anchor="ctr" anchorCtr="0"/>
              <a:p>
                <a:pPr algn="ctr"/>
                <a:endParaRPr lang="zh-CN" altLang="en-US" sz="1800" dirty="0">
                  <a:solidFill>
                    <a:srgbClr val="FFFFFF"/>
                  </a:solidFill>
                  <a:latin typeface="Calibri" panose="020F0502020204030204" pitchFamily="34" charset="0"/>
                </a:endParaRPr>
              </a:p>
            </p:txBody>
          </p:sp>
        </p:grpSp>
      </p:grpSp>
      <p:sp>
        <p:nvSpPr>
          <p:cNvPr id="20485" name="Rectangle 2"/>
          <p:cNvSpPr>
            <a:spLocks noGrp="1"/>
          </p:cNvSpPr>
          <p:nvPr>
            <p:ph type="title" idx="4294967295"/>
          </p:nvPr>
        </p:nvSpPr>
        <p:spPr>
          <a:xfrm>
            <a:off x="3429000" y="428625"/>
            <a:ext cx="2428875" cy="1071563"/>
          </a:xfrm>
        </p:spPr>
        <p:txBody>
          <a:bodyPr vert="horz" wrap="square" lIns="91440" tIns="45720" rIns="91440" bIns="45720" anchor="ctr" anchorCtr="0"/>
          <a:p>
            <a:pPr eaLnBrk="1" hangingPunct="1"/>
            <a:r>
              <a:rPr lang="zh-CN" altLang="en-US" b="1" dirty="0">
                <a:solidFill>
                  <a:srgbClr val="0D0D0D"/>
                </a:solidFill>
                <a:latin typeface="黑体" panose="02010609060101010101" pitchFamily="49" charset="-122"/>
                <a:ea typeface="黑体" panose="02010609060101010101" pitchFamily="49" charset="-122"/>
              </a:rPr>
              <a:t>邻近色</a:t>
            </a:r>
            <a:endParaRPr lang="zh-CN" altLang="en-US" b="1" dirty="0">
              <a:solidFill>
                <a:srgbClr val="0D0D0D"/>
              </a:solidFill>
              <a:latin typeface="黑体" panose="02010609060101010101" pitchFamily="49" charset="-122"/>
              <a:ea typeface="黑体" panose="02010609060101010101" pitchFamily="49" charset="-122"/>
            </a:endParaRPr>
          </a:p>
        </p:txBody>
      </p:sp>
      <p:sp>
        <p:nvSpPr>
          <p:cNvPr id="20486" name="Rectangle 3"/>
          <p:cNvSpPr>
            <a:spLocks noGrp="1"/>
          </p:cNvSpPr>
          <p:nvPr>
            <p:ph idx="1"/>
          </p:nvPr>
        </p:nvSpPr>
        <p:spPr>
          <a:xfrm>
            <a:off x="250825" y="2060575"/>
            <a:ext cx="3384550" cy="1574800"/>
          </a:xfrm>
        </p:spPr>
        <p:txBody>
          <a:bodyPr vert="horz" wrap="square" lIns="91440" tIns="45720" rIns="91440" bIns="45720" anchor="t" anchorCtr="0"/>
          <a:p>
            <a:pPr eaLnBrk="1" hangingPunct="1"/>
            <a:r>
              <a:rPr lang="zh-CN" altLang="en-US" sz="3600" dirty="0">
                <a:latin typeface="黑体" panose="02010609060101010101" pitchFamily="49" charset="-122"/>
                <a:ea typeface="黑体" panose="02010609060101010101" pitchFamily="49" charset="-122"/>
              </a:rPr>
              <a:t>相邻的色彩互为邻近色。</a:t>
            </a:r>
            <a:endParaRPr lang="zh-CN" altLang="en-US" sz="3600" dirty="0">
              <a:latin typeface="黑体" panose="02010609060101010101" pitchFamily="49" charset="-122"/>
              <a:ea typeface="黑体" panose="02010609060101010101" pitchFamily="49" charset="-122"/>
            </a:endParaRPr>
          </a:p>
          <a:p>
            <a:pPr eaLnBrk="1" hangingPunct="1"/>
            <a:endParaRPr lang="en-US" altLang="zh-CN" sz="3600" dirty="0">
              <a:latin typeface="黑体" panose="02010609060101010101" pitchFamily="49" charset="-122"/>
              <a:ea typeface="黑体" panose="02010609060101010101" pitchFamily="49" charset="-122"/>
            </a:endParaRPr>
          </a:p>
        </p:txBody>
      </p:sp>
      <p:grpSp>
        <p:nvGrpSpPr>
          <p:cNvPr id="20487" name="Group 16"/>
          <p:cNvGrpSpPr/>
          <p:nvPr/>
        </p:nvGrpSpPr>
        <p:grpSpPr>
          <a:xfrm>
            <a:off x="5715000" y="785813"/>
            <a:ext cx="1428750" cy="428625"/>
            <a:chOff x="0" y="0"/>
            <a:chExt cx="3286148" cy="1000132"/>
          </a:xfrm>
        </p:grpSpPr>
        <p:grpSp>
          <p:nvGrpSpPr>
            <p:cNvPr id="20488" name="Group 17"/>
            <p:cNvGrpSpPr/>
            <p:nvPr/>
          </p:nvGrpSpPr>
          <p:grpSpPr>
            <a:xfrm>
              <a:off x="-49073" y="-41340"/>
              <a:ext cx="1079609" cy="1066807"/>
              <a:chOff x="0" y="0"/>
              <a:chExt cx="469392" cy="457200"/>
            </a:xfrm>
          </p:grpSpPr>
          <p:pic>
            <p:nvPicPr>
              <p:cNvPr id="20495" name="椭圆 12"/>
              <p:cNvPicPr/>
              <p:nvPr/>
            </p:nvPicPr>
            <p:blipFill>
              <a:blip r:embed="rId5"/>
              <a:stretch>
                <a:fillRect/>
              </a:stretch>
            </p:blipFill>
            <p:spPr>
              <a:xfrm>
                <a:off x="0" y="0"/>
                <a:ext cx="469392" cy="457200"/>
              </a:xfrm>
              <a:prstGeom prst="rect">
                <a:avLst/>
              </a:prstGeom>
              <a:noFill/>
              <a:ln w="9525">
                <a:noFill/>
              </a:ln>
            </p:spPr>
          </p:pic>
          <p:sp>
            <p:nvSpPr>
              <p:cNvPr id="20496" name="Text Box 19"/>
              <p:cNvSpPr txBox="1"/>
              <p:nvPr/>
            </p:nvSpPr>
            <p:spPr>
              <a:xfrm>
                <a:off x="85016" y="80488"/>
                <a:ext cx="307477" cy="303083"/>
              </a:xfrm>
              <a:prstGeom prst="rect">
                <a:avLst/>
              </a:prstGeom>
              <a:noFill/>
              <a:ln w="9525">
                <a:noFill/>
              </a:ln>
            </p:spPr>
            <p:txBody>
              <a:bodyPr anchor="ctr" anchorCtr="0"/>
              <a:p>
                <a:pPr algn="ctr"/>
                <a:endParaRPr lang="zh-CN" altLang="en-US" sz="1800" dirty="0">
                  <a:solidFill>
                    <a:srgbClr val="FFFFFF"/>
                  </a:solidFill>
                  <a:latin typeface="Calibri" panose="020F0502020204030204" pitchFamily="34" charset="0"/>
                </a:endParaRPr>
              </a:p>
            </p:txBody>
          </p:sp>
        </p:grpSp>
        <p:grpSp>
          <p:nvGrpSpPr>
            <p:cNvPr id="20489" name="Group 20"/>
            <p:cNvGrpSpPr/>
            <p:nvPr/>
          </p:nvGrpSpPr>
          <p:grpSpPr>
            <a:xfrm>
              <a:off x="1100641" y="-41340"/>
              <a:ext cx="1065588" cy="1066807"/>
              <a:chOff x="0" y="0"/>
              <a:chExt cx="463296" cy="457200"/>
            </a:xfrm>
          </p:grpSpPr>
          <p:pic>
            <p:nvPicPr>
              <p:cNvPr id="20493" name="椭圆 13"/>
              <p:cNvPicPr/>
              <p:nvPr/>
            </p:nvPicPr>
            <p:blipFill>
              <a:blip r:embed="rId6"/>
              <a:stretch>
                <a:fillRect/>
              </a:stretch>
            </p:blipFill>
            <p:spPr>
              <a:xfrm>
                <a:off x="0" y="0"/>
                <a:ext cx="463296" cy="457200"/>
              </a:xfrm>
              <a:prstGeom prst="rect">
                <a:avLst/>
              </a:prstGeom>
              <a:noFill/>
              <a:ln w="9525">
                <a:noFill/>
              </a:ln>
            </p:spPr>
          </p:pic>
          <p:sp>
            <p:nvSpPr>
              <p:cNvPr id="20494" name="Text Box 22"/>
              <p:cNvSpPr txBox="1"/>
              <p:nvPr/>
            </p:nvSpPr>
            <p:spPr>
              <a:xfrm>
                <a:off x="82101" y="80488"/>
                <a:ext cx="307477" cy="303083"/>
              </a:xfrm>
              <a:prstGeom prst="rect">
                <a:avLst/>
              </a:prstGeom>
              <a:noFill/>
              <a:ln w="9525">
                <a:noFill/>
              </a:ln>
            </p:spPr>
            <p:txBody>
              <a:bodyPr anchor="ctr" anchorCtr="0"/>
              <a:p>
                <a:pPr algn="ctr"/>
                <a:endParaRPr lang="zh-CN" altLang="en-US" sz="1800" dirty="0">
                  <a:solidFill>
                    <a:srgbClr val="FFFFFF"/>
                  </a:solidFill>
                  <a:latin typeface="Calibri" panose="020F0502020204030204" pitchFamily="34" charset="0"/>
                </a:endParaRPr>
              </a:p>
            </p:txBody>
          </p:sp>
        </p:grpSp>
        <p:grpSp>
          <p:nvGrpSpPr>
            <p:cNvPr id="20490" name="Group 23"/>
            <p:cNvGrpSpPr/>
            <p:nvPr/>
          </p:nvGrpSpPr>
          <p:grpSpPr>
            <a:xfrm>
              <a:off x="2194271" y="-98236"/>
              <a:ext cx="1303944" cy="1308617"/>
              <a:chOff x="0" y="0"/>
              <a:chExt cx="566928" cy="560832"/>
            </a:xfrm>
          </p:grpSpPr>
          <p:pic>
            <p:nvPicPr>
              <p:cNvPr id="20491" name="椭圆 14"/>
              <p:cNvPicPr/>
              <p:nvPr/>
            </p:nvPicPr>
            <p:blipFill>
              <a:blip r:embed="rId7"/>
              <a:stretch>
                <a:fillRect/>
              </a:stretch>
            </p:blipFill>
            <p:spPr>
              <a:xfrm>
                <a:off x="0" y="0"/>
                <a:ext cx="566928" cy="560832"/>
              </a:xfrm>
              <a:prstGeom prst="rect">
                <a:avLst/>
              </a:prstGeom>
              <a:noFill/>
              <a:ln w="9525">
                <a:noFill/>
              </a:ln>
            </p:spPr>
          </p:pic>
          <p:sp>
            <p:nvSpPr>
              <p:cNvPr id="20492" name="Text Box 25"/>
              <p:cNvSpPr txBox="1"/>
              <p:nvPr/>
            </p:nvSpPr>
            <p:spPr>
              <a:xfrm>
                <a:off x="103569" y="104872"/>
                <a:ext cx="307477" cy="303083"/>
              </a:xfrm>
              <a:prstGeom prst="rect">
                <a:avLst/>
              </a:prstGeom>
              <a:noFill/>
              <a:ln w="9525">
                <a:noFill/>
              </a:ln>
            </p:spPr>
            <p:txBody>
              <a:bodyPr anchor="ctr" anchorCtr="0"/>
              <a:p>
                <a:pPr algn="ctr"/>
                <a:endParaRPr lang="zh-CN" altLang="en-US" sz="1800" dirty="0">
                  <a:solidFill>
                    <a:srgbClr val="FFFFFF"/>
                  </a:solidFill>
                  <a:latin typeface="Calibri" panose="020F0502020204030204" pitchFamily="34" charset="0"/>
                </a:endParaRPr>
              </a:p>
            </p:txBody>
          </p:sp>
        </p:grpSp>
      </p:grpSp>
    </p:spTree>
  </p:cSld>
  <p:clrMapOvr>
    <a:masterClrMapping/>
  </p:clrMapOvr>
  <p:transition>
    <p:newsfla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6" name="Picture 5" descr="sehuanjpg"/>
          <p:cNvPicPr>
            <a:picLocks noChangeAspect="1"/>
          </p:cNvPicPr>
          <p:nvPr/>
        </p:nvPicPr>
        <p:blipFill>
          <a:blip r:embed="rId1"/>
          <a:stretch>
            <a:fillRect/>
          </a:stretch>
        </p:blipFill>
        <p:spPr>
          <a:xfrm>
            <a:off x="285750" y="1638300"/>
            <a:ext cx="4686300" cy="5219700"/>
          </a:xfrm>
          <a:prstGeom prst="rect">
            <a:avLst/>
          </a:prstGeom>
          <a:noFill/>
          <a:ln w="9525">
            <a:noFill/>
          </a:ln>
        </p:spPr>
      </p:pic>
      <p:sp>
        <p:nvSpPr>
          <p:cNvPr id="21507" name="Rectangle 3"/>
          <p:cNvSpPr>
            <a:spLocks noGrp="1"/>
          </p:cNvSpPr>
          <p:nvPr>
            <p:ph idx="1"/>
          </p:nvPr>
        </p:nvSpPr>
        <p:spPr>
          <a:xfrm>
            <a:off x="5143500" y="2357438"/>
            <a:ext cx="3300413" cy="3786187"/>
          </a:xfrm>
        </p:spPr>
        <p:txBody>
          <a:bodyPr vert="horz" wrap="square" lIns="91440" tIns="45720" rIns="91440" bIns="45720" anchor="t" anchorCtr="0"/>
          <a:p>
            <a:pPr eaLnBrk="1" hangingPunct="1"/>
            <a:r>
              <a:rPr lang="zh-CN" altLang="en-US" dirty="0">
                <a:latin typeface="黑体" panose="02010609060101010101" pitchFamily="49" charset="-122"/>
                <a:ea typeface="黑体" panose="02010609060101010101" pitchFamily="49" charset="-122"/>
              </a:rPr>
              <a:t>找出都有哪些是邻近色？</a:t>
            </a:r>
            <a:endParaRPr lang="en-US" altLang="zh-CN" dirty="0">
              <a:latin typeface="黑体" panose="02010609060101010101" pitchFamily="49" charset="-122"/>
              <a:ea typeface="黑体" panose="02010609060101010101" pitchFamily="49" charset="-122"/>
            </a:endParaRPr>
          </a:p>
          <a:p>
            <a:pPr eaLnBrk="1" hangingPunct="1"/>
            <a:endParaRPr lang="en-US" altLang="zh-CN" dirty="0">
              <a:latin typeface="黑体" panose="02010609060101010101" pitchFamily="49" charset="-122"/>
              <a:ea typeface="黑体" panose="02010609060101010101" pitchFamily="49" charset="-122"/>
            </a:endParaRPr>
          </a:p>
          <a:p>
            <a:pPr eaLnBrk="1" hangingPunct="1"/>
            <a:r>
              <a:rPr lang="zh-CN" altLang="en-US" dirty="0">
                <a:latin typeface="黑体" panose="02010609060101010101" pitchFamily="49" charset="-122"/>
                <a:ea typeface="黑体" panose="02010609060101010101" pitchFamily="49" charset="-122"/>
              </a:rPr>
              <a:t>说一说你最喜欢的邻近色是哪几种颜色？</a:t>
            </a:r>
            <a:endParaRPr lang="zh-CN" altLang="en-US" dirty="0">
              <a:latin typeface="黑体" panose="02010609060101010101" pitchFamily="49" charset="-122"/>
              <a:ea typeface="黑体" panose="02010609060101010101" pitchFamily="49" charset="-122"/>
            </a:endParaRPr>
          </a:p>
        </p:txBody>
      </p:sp>
      <p:grpSp>
        <p:nvGrpSpPr>
          <p:cNvPr id="21508" name="Group 4"/>
          <p:cNvGrpSpPr/>
          <p:nvPr/>
        </p:nvGrpSpPr>
        <p:grpSpPr>
          <a:xfrm>
            <a:off x="5500688" y="428625"/>
            <a:ext cx="3143250" cy="928688"/>
            <a:chOff x="0" y="0"/>
            <a:chExt cx="3286148" cy="1000132"/>
          </a:xfrm>
        </p:grpSpPr>
        <p:grpSp>
          <p:nvGrpSpPr>
            <p:cNvPr id="21513" name="Group 5"/>
            <p:cNvGrpSpPr/>
            <p:nvPr/>
          </p:nvGrpSpPr>
          <p:grpSpPr>
            <a:xfrm>
              <a:off x="-21311" y="-21746"/>
              <a:ext cx="1032448" cy="1037265"/>
              <a:chOff x="0" y="0"/>
              <a:chExt cx="987552" cy="963168"/>
            </a:xfrm>
          </p:grpSpPr>
          <p:pic>
            <p:nvPicPr>
              <p:cNvPr id="21520" name="椭圆 7"/>
              <p:cNvPicPr/>
              <p:nvPr/>
            </p:nvPicPr>
            <p:blipFill>
              <a:blip r:embed="rId2"/>
              <a:stretch>
                <a:fillRect/>
              </a:stretch>
            </p:blipFill>
            <p:spPr>
              <a:xfrm>
                <a:off x="0" y="0"/>
                <a:ext cx="987552" cy="963168"/>
              </a:xfrm>
              <a:prstGeom prst="rect">
                <a:avLst/>
              </a:prstGeom>
              <a:noFill/>
              <a:ln w="9525">
                <a:noFill/>
              </a:ln>
            </p:spPr>
          </p:pic>
          <p:sp>
            <p:nvSpPr>
              <p:cNvPr id="21521" name="Text Box 7"/>
              <p:cNvSpPr txBox="1"/>
              <p:nvPr/>
            </p:nvSpPr>
            <p:spPr>
              <a:xfrm>
                <a:off x="160481" y="156196"/>
                <a:ext cx="676447" cy="656682"/>
              </a:xfrm>
              <a:prstGeom prst="rect">
                <a:avLst/>
              </a:prstGeom>
              <a:noFill/>
              <a:ln w="9525">
                <a:noFill/>
              </a:ln>
            </p:spPr>
            <p:txBody>
              <a:bodyPr anchor="ctr" anchorCtr="0"/>
              <a:p>
                <a:pPr algn="ctr"/>
                <a:endParaRPr lang="zh-CN" altLang="en-US" sz="4400" b="1" dirty="0">
                  <a:solidFill>
                    <a:srgbClr val="0D0D0D"/>
                  </a:solidFill>
                  <a:latin typeface="黑体" panose="02010609060101010101" pitchFamily="49" charset="-122"/>
                  <a:ea typeface="黑体" panose="02010609060101010101" pitchFamily="49" charset="-122"/>
                </a:endParaRPr>
              </a:p>
            </p:txBody>
          </p:sp>
        </p:grpSp>
        <p:grpSp>
          <p:nvGrpSpPr>
            <p:cNvPr id="21514" name="Group 8"/>
            <p:cNvGrpSpPr/>
            <p:nvPr/>
          </p:nvGrpSpPr>
          <p:grpSpPr>
            <a:xfrm>
              <a:off x="1125854" y="-21746"/>
              <a:ext cx="1032448" cy="1037265"/>
              <a:chOff x="0" y="0"/>
              <a:chExt cx="987552" cy="963168"/>
            </a:xfrm>
          </p:grpSpPr>
          <p:pic>
            <p:nvPicPr>
              <p:cNvPr id="21518" name="椭圆 8"/>
              <p:cNvPicPr/>
              <p:nvPr/>
            </p:nvPicPr>
            <p:blipFill>
              <a:blip r:embed="rId3"/>
              <a:stretch>
                <a:fillRect/>
              </a:stretch>
            </p:blipFill>
            <p:spPr>
              <a:xfrm>
                <a:off x="0" y="0"/>
                <a:ext cx="987552" cy="963168"/>
              </a:xfrm>
              <a:prstGeom prst="rect">
                <a:avLst/>
              </a:prstGeom>
              <a:noFill/>
              <a:ln w="9525">
                <a:noFill/>
              </a:ln>
            </p:spPr>
          </p:pic>
          <p:sp>
            <p:nvSpPr>
              <p:cNvPr id="21519" name="Text Box 10"/>
              <p:cNvSpPr txBox="1"/>
              <p:nvPr/>
            </p:nvSpPr>
            <p:spPr>
              <a:xfrm>
                <a:off x="156505" y="156196"/>
                <a:ext cx="676447" cy="656682"/>
              </a:xfrm>
              <a:prstGeom prst="rect">
                <a:avLst/>
              </a:prstGeom>
              <a:noFill/>
              <a:ln w="9525">
                <a:noFill/>
              </a:ln>
            </p:spPr>
            <p:txBody>
              <a:bodyPr anchor="ctr" anchorCtr="0"/>
              <a:p>
                <a:pPr algn="ctr"/>
                <a:endParaRPr lang="zh-CN" altLang="en-US" sz="4400" b="1" dirty="0">
                  <a:solidFill>
                    <a:srgbClr val="0D0D0D"/>
                  </a:solidFill>
                  <a:latin typeface="黑体" panose="02010609060101010101" pitchFamily="49" charset="-122"/>
                  <a:ea typeface="黑体" panose="02010609060101010101" pitchFamily="49" charset="-122"/>
                </a:endParaRPr>
              </a:p>
            </p:txBody>
          </p:sp>
        </p:grpSp>
        <p:grpSp>
          <p:nvGrpSpPr>
            <p:cNvPr id="21515" name="Group 11"/>
            <p:cNvGrpSpPr/>
            <p:nvPr/>
          </p:nvGrpSpPr>
          <p:grpSpPr>
            <a:xfrm>
              <a:off x="2266645" y="-21746"/>
              <a:ext cx="1032448" cy="1037265"/>
              <a:chOff x="0" y="0"/>
              <a:chExt cx="987552" cy="963168"/>
            </a:xfrm>
          </p:grpSpPr>
          <p:pic>
            <p:nvPicPr>
              <p:cNvPr id="21516" name="椭圆 9"/>
              <p:cNvPicPr/>
              <p:nvPr/>
            </p:nvPicPr>
            <p:blipFill>
              <a:blip r:embed="rId4"/>
              <a:stretch>
                <a:fillRect/>
              </a:stretch>
            </p:blipFill>
            <p:spPr>
              <a:xfrm>
                <a:off x="0" y="0"/>
                <a:ext cx="987552" cy="963168"/>
              </a:xfrm>
              <a:prstGeom prst="rect">
                <a:avLst/>
              </a:prstGeom>
              <a:noFill/>
              <a:ln w="9525">
                <a:noFill/>
              </a:ln>
            </p:spPr>
          </p:pic>
          <p:sp>
            <p:nvSpPr>
              <p:cNvPr id="21517" name="Text Box 13"/>
              <p:cNvSpPr txBox="1"/>
              <p:nvPr/>
            </p:nvSpPr>
            <p:spPr>
              <a:xfrm>
                <a:off x="158626" y="156196"/>
                <a:ext cx="676447" cy="656682"/>
              </a:xfrm>
              <a:prstGeom prst="rect">
                <a:avLst/>
              </a:prstGeom>
              <a:noFill/>
              <a:ln w="9525">
                <a:noFill/>
              </a:ln>
            </p:spPr>
            <p:txBody>
              <a:bodyPr anchor="ctr" anchorCtr="0"/>
              <a:p>
                <a:pPr algn="ctr"/>
                <a:endParaRPr lang="zh-CN" altLang="en-US" sz="4400" b="1" dirty="0">
                  <a:solidFill>
                    <a:srgbClr val="0D0D0D"/>
                  </a:solidFill>
                  <a:latin typeface="黑体" panose="02010609060101010101" pitchFamily="49" charset="-122"/>
                  <a:ea typeface="黑体" panose="02010609060101010101" pitchFamily="49" charset="-122"/>
                </a:endParaRPr>
              </a:p>
            </p:txBody>
          </p:sp>
        </p:grpSp>
      </p:grpSp>
      <p:grpSp>
        <p:nvGrpSpPr>
          <p:cNvPr id="21509" name="Group 14"/>
          <p:cNvGrpSpPr/>
          <p:nvPr/>
        </p:nvGrpSpPr>
        <p:grpSpPr>
          <a:xfrm>
            <a:off x="-74612" y="444500"/>
            <a:ext cx="5365750" cy="1006475"/>
            <a:chOff x="0" y="0"/>
            <a:chExt cx="3383" cy="634"/>
          </a:xfrm>
        </p:grpSpPr>
        <p:pic>
          <p:nvPicPr>
            <p:cNvPr id="21511" name="五边形 17"/>
            <p:cNvPicPr/>
            <p:nvPr/>
          </p:nvPicPr>
          <p:blipFill>
            <a:blip r:embed="rId5"/>
            <a:stretch>
              <a:fillRect/>
            </a:stretch>
          </p:blipFill>
          <p:spPr>
            <a:xfrm>
              <a:off x="0" y="0"/>
              <a:ext cx="3383" cy="634"/>
            </a:xfrm>
            <a:prstGeom prst="rect">
              <a:avLst/>
            </a:prstGeom>
            <a:noFill/>
            <a:ln w="9525">
              <a:noFill/>
            </a:ln>
          </p:spPr>
        </p:pic>
        <p:sp>
          <p:nvSpPr>
            <p:cNvPr id="21512" name="Text Box 16"/>
            <p:cNvSpPr txBox="1"/>
            <p:nvPr/>
          </p:nvSpPr>
          <p:spPr>
            <a:xfrm>
              <a:off x="50" y="35"/>
              <a:ext cx="3150" cy="540"/>
            </a:xfrm>
            <a:prstGeom prst="rect">
              <a:avLst/>
            </a:prstGeom>
            <a:noFill/>
            <a:ln w="9525">
              <a:noFill/>
            </a:ln>
          </p:spPr>
          <p:txBody>
            <a:bodyPr anchor="ctr" anchorCtr="0"/>
            <a:p>
              <a:pPr algn="ctr"/>
              <a:endParaRPr lang="zh-CN" altLang="en-US" sz="1800" dirty="0">
                <a:solidFill>
                  <a:srgbClr val="FFFFFF"/>
                </a:solidFill>
                <a:latin typeface="Calibri" panose="020F0502020204030204" pitchFamily="34" charset="0"/>
              </a:endParaRPr>
            </a:p>
          </p:txBody>
        </p:sp>
      </p:grpSp>
      <p:sp>
        <p:nvSpPr>
          <p:cNvPr id="21510" name="Rectangle 2"/>
          <p:cNvSpPr>
            <a:spLocks noGrp="1"/>
          </p:cNvSpPr>
          <p:nvPr>
            <p:ph type="title" idx="4294967295"/>
          </p:nvPr>
        </p:nvSpPr>
        <p:spPr>
          <a:xfrm>
            <a:off x="1643063" y="428625"/>
            <a:ext cx="2000250" cy="928688"/>
          </a:xfrm>
        </p:spPr>
        <p:txBody>
          <a:bodyPr vert="horz" wrap="square" lIns="91440" tIns="45720" rIns="91440" bIns="45720" anchor="ctr" anchorCtr="0"/>
          <a:p>
            <a:pPr eaLnBrk="1" hangingPunct="1"/>
            <a:r>
              <a:rPr lang="zh-CN" altLang="en-US" b="1" dirty="0">
                <a:solidFill>
                  <a:srgbClr val="0D0D0D"/>
                </a:solidFill>
                <a:latin typeface="黑体" panose="02010609060101010101" pitchFamily="49" charset="-122"/>
                <a:ea typeface="黑体" panose="02010609060101010101" pitchFamily="49" charset="-122"/>
              </a:rPr>
              <a:t>邻近色</a:t>
            </a:r>
            <a:endParaRPr lang="zh-CN" altLang="en-US" b="1" dirty="0">
              <a:solidFill>
                <a:srgbClr val="0D0D0D"/>
              </a:solidFill>
              <a:latin typeface="黑体" panose="02010609060101010101" pitchFamily="49" charset="-122"/>
              <a:ea typeface="黑体" panose="02010609060101010101" pitchFamily="49" charset="-122"/>
            </a:endParaRPr>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Rectangle 3"/>
          <p:cNvSpPr>
            <a:spLocks noGrp="1"/>
          </p:cNvSpPr>
          <p:nvPr>
            <p:ph idx="1"/>
          </p:nvPr>
        </p:nvSpPr>
        <p:spPr>
          <a:xfrm>
            <a:off x="500063" y="1785938"/>
            <a:ext cx="8229600" cy="4525962"/>
          </a:xfrm>
        </p:spPr>
        <p:txBody>
          <a:bodyPr vert="horz" wrap="square" lIns="91440" tIns="45720" rIns="91440" bIns="45720" anchor="t" anchorCtr="0"/>
          <a:p>
            <a:pPr eaLnBrk="1" hangingPunct="1"/>
            <a:r>
              <a:rPr lang="zh-CN" altLang="en-US" dirty="0">
                <a:latin typeface="黑体" panose="02010609060101010101" pitchFamily="49" charset="-122"/>
                <a:ea typeface="黑体" panose="02010609060101010101" pitchFamily="49" charset="-122"/>
              </a:rPr>
              <a:t>　邻近色一般有两个范围，绿蓝紫的邻近色大多数都是在冷色范围里的，红黄橙在暖色范围里的</a:t>
            </a:r>
            <a:endParaRPr lang="zh-CN" altLang="en-US" dirty="0">
              <a:latin typeface="黑体" panose="02010609060101010101" pitchFamily="49" charset="-122"/>
              <a:ea typeface="黑体" panose="02010609060101010101" pitchFamily="49" charset="-122"/>
            </a:endParaRPr>
          </a:p>
        </p:txBody>
      </p:sp>
      <p:grpSp>
        <p:nvGrpSpPr>
          <p:cNvPr id="22531" name="Group 3"/>
          <p:cNvGrpSpPr/>
          <p:nvPr/>
        </p:nvGrpSpPr>
        <p:grpSpPr>
          <a:xfrm>
            <a:off x="5500688" y="428625"/>
            <a:ext cx="3143250" cy="928688"/>
            <a:chOff x="0" y="0"/>
            <a:chExt cx="3286148" cy="1000132"/>
          </a:xfrm>
        </p:grpSpPr>
        <p:grpSp>
          <p:nvGrpSpPr>
            <p:cNvPr id="22537" name="Group 4"/>
            <p:cNvGrpSpPr/>
            <p:nvPr/>
          </p:nvGrpSpPr>
          <p:grpSpPr>
            <a:xfrm>
              <a:off x="-21311" y="-21746"/>
              <a:ext cx="1032448" cy="1037265"/>
              <a:chOff x="0" y="0"/>
              <a:chExt cx="987552" cy="963168"/>
            </a:xfrm>
          </p:grpSpPr>
          <p:pic>
            <p:nvPicPr>
              <p:cNvPr id="22544" name="椭圆 17"/>
              <p:cNvPicPr/>
              <p:nvPr/>
            </p:nvPicPr>
            <p:blipFill>
              <a:blip r:embed="rId1"/>
              <a:stretch>
                <a:fillRect/>
              </a:stretch>
            </p:blipFill>
            <p:spPr>
              <a:xfrm>
                <a:off x="0" y="0"/>
                <a:ext cx="987552" cy="963168"/>
              </a:xfrm>
              <a:prstGeom prst="rect">
                <a:avLst/>
              </a:prstGeom>
              <a:noFill/>
              <a:ln w="9525">
                <a:noFill/>
              </a:ln>
            </p:spPr>
          </p:pic>
          <p:sp>
            <p:nvSpPr>
              <p:cNvPr id="22545" name="Text Box 6"/>
              <p:cNvSpPr txBox="1"/>
              <p:nvPr/>
            </p:nvSpPr>
            <p:spPr>
              <a:xfrm>
                <a:off x="160481" y="156196"/>
                <a:ext cx="676447" cy="656682"/>
              </a:xfrm>
              <a:prstGeom prst="rect">
                <a:avLst/>
              </a:prstGeom>
              <a:noFill/>
              <a:ln w="9525">
                <a:noFill/>
              </a:ln>
            </p:spPr>
            <p:txBody>
              <a:bodyPr anchor="ctr" anchorCtr="0"/>
              <a:p>
                <a:pPr algn="ctr"/>
                <a:endParaRPr lang="zh-CN" altLang="en-US" sz="4400" b="1" dirty="0">
                  <a:solidFill>
                    <a:srgbClr val="0D0D0D"/>
                  </a:solidFill>
                  <a:latin typeface="黑体" panose="02010609060101010101" pitchFamily="49" charset="-122"/>
                  <a:ea typeface="黑体" panose="02010609060101010101" pitchFamily="49" charset="-122"/>
                </a:endParaRPr>
              </a:p>
            </p:txBody>
          </p:sp>
        </p:grpSp>
        <p:grpSp>
          <p:nvGrpSpPr>
            <p:cNvPr id="22538" name="Group 7"/>
            <p:cNvGrpSpPr/>
            <p:nvPr/>
          </p:nvGrpSpPr>
          <p:grpSpPr>
            <a:xfrm>
              <a:off x="1125854" y="-21746"/>
              <a:ext cx="1032448" cy="1037265"/>
              <a:chOff x="0" y="0"/>
              <a:chExt cx="987552" cy="963168"/>
            </a:xfrm>
          </p:grpSpPr>
          <p:pic>
            <p:nvPicPr>
              <p:cNvPr id="22542" name="椭圆 18"/>
              <p:cNvPicPr/>
              <p:nvPr/>
            </p:nvPicPr>
            <p:blipFill>
              <a:blip r:embed="rId2"/>
              <a:stretch>
                <a:fillRect/>
              </a:stretch>
            </p:blipFill>
            <p:spPr>
              <a:xfrm>
                <a:off x="0" y="0"/>
                <a:ext cx="987552" cy="963168"/>
              </a:xfrm>
              <a:prstGeom prst="rect">
                <a:avLst/>
              </a:prstGeom>
              <a:noFill/>
              <a:ln w="9525">
                <a:noFill/>
              </a:ln>
            </p:spPr>
          </p:pic>
          <p:sp>
            <p:nvSpPr>
              <p:cNvPr id="22543" name="Text Box 9"/>
              <p:cNvSpPr txBox="1"/>
              <p:nvPr/>
            </p:nvSpPr>
            <p:spPr>
              <a:xfrm>
                <a:off x="156505" y="156196"/>
                <a:ext cx="676447" cy="656682"/>
              </a:xfrm>
              <a:prstGeom prst="rect">
                <a:avLst/>
              </a:prstGeom>
              <a:noFill/>
              <a:ln w="9525">
                <a:noFill/>
              </a:ln>
            </p:spPr>
            <p:txBody>
              <a:bodyPr anchor="ctr" anchorCtr="0"/>
              <a:p>
                <a:pPr algn="ctr"/>
                <a:endParaRPr lang="zh-CN" altLang="en-US" sz="4400" b="1" dirty="0">
                  <a:solidFill>
                    <a:srgbClr val="0D0D0D"/>
                  </a:solidFill>
                  <a:latin typeface="黑体" panose="02010609060101010101" pitchFamily="49" charset="-122"/>
                  <a:ea typeface="黑体" panose="02010609060101010101" pitchFamily="49" charset="-122"/>
                </a:endParaRPr>
              </a:p>
            </p:txBody>
          </p:sp>
        </p:grpSp>
        <p:grpSp>
          <p:nvGrpSpPr>
            <p:cNvPr id="22539" name="Group 10"/>
            <p:cNvGrpSpPr/>
            <p:nvPr/>
          </p:nvGrpSpPr>
          <p:grpSpPr>
            <a:xfrm>
              <a:off x="2266645" y="-21746"/>
              <a:ext cx="1032448" cy="1037265"/>
              <a:chOff x="0" y="0"/>
              <a:chExt cx="987552" cy="963168"/>
            </a:xfrm>
          </p:grpSpPr>
          <p:pic>
            <p:nvPicPr>
              <p:cNvPr id="22540" name="椭圆 19"/>
              <p:cNvPicPr/>
              <p:nvPr/>
            </p:nvPicPr>
            <p:blipFill>
              <a:blip r:embed="rId3"/>
              <a:stretch>
                <a:fillRect/>
              </a:stretch>
            </p:blipFill>
            <p:spPr>
              <a:xfrm>
                <a:off x="0" y="0"/>
                <a:ext cx="987552" cy="963168"/>
              </a:xfrm>
              <a:prstGeom prst="rect">
                <a:avLst/>
              </a:prstGeom>
              <a:noFill/>
              <a:ln w="9525">
                <a:noFill/>
              </a:ln>
            </p:spPr>
          </p:pic>
          <p:sp>
            <p:nvSpPr>
              <p:cNvPr id="22541" name="Text Box 12"/>
              <p:cNvSpPr txBox="1"/>
              <p:nvPr/>
            </p:nvSpPr>
            <p:spPr>
              <a:xfrm>
                <a:off x="158626" y="156196"/>
                <a:ext cx="676447" cy="656682"/>
              </a:xfrm>
              <a:prstGeom prst="rect">
                <a:avLst/>
              </a:prstGeom>
              <a:noFill/>
              <a:ln w="9525">
                <a:noFill/>
              </a:ln>
            </p:spPr>
            <p:txBody>
              <a:bodyPr anchor="ctr" anchorCtr="0"/>
              <a:p>
                <a:pPr algn="ctr"/>
                <a:endParaRPr lang="zh-CN" altLang="en-US" sz="4400" b="1" dirty="0">
                  <a:solidFill>
                    <a:srgbClr val="0D0D0D"/>
                  </a:solidFill>
                  <a:latin typeface="黑体" panose="02010609060101010101" pitchFamily="49" charset="-122"/>
                  <a:ea typeface="黑体" panose="02010609060101010101" pitchFamily="49" charset="-122"/>
                </a:endParaRPr>
              </a:p>
            </p:txBody>
          </p:sp>
        </p:grpSp>
      </p:grpSp>
      <p:grpSp>
        <p:nvGrpSpPr>
          <p:cNvPr id="22532" name="Group 13"/>
          <p:cNvGrpSpPr/>
          <p:nvPr/>
        </p:nvGrpSpPr>
        <p:grpSpPr>
          <a:xfrm>
            <a:off x="-74612" y="444500"/>
            <a:ext cx="5365750" cy="1006475"/>
            <a:chOff x="0" y="0"/>
            <a:chExt cx="3383" cy="634"/>
          </a:xfrm>
        </p:grpSpPr>
        <p:pic>
          <p:nvPicPr>
            <p:cNvPr id="22535" name="五边形 20"/>
            <p:cNvPicPr/>
            <p:nvPr/>
          </p:nvPicPr>
          <p:blipFill>
            <a:blip r:embed="rId4"/>
            <a:stretch>
              <a:fillRect/>
            </a:stretch>
          </p:blipFill>
          <p:spPr>
            <a:xfrm>
              <a:off x="0" y="0"/>
              <a:ext cx="3383" cy="634"/>
            </a:xfrm>
            <a:prstGeom prst="rect">
              <a:avLst/>
            </a:prstGeom>
            <a:noFill/>
            <a:ln w="9525">
              <a:noFill/>
            </a:ln>
          </p:spPr>
        </p:pic>
        <p:sp>
          <p:nvSpPr>
            <p:cNvPr id="22536" name="Text Box 15"/>
            <p:cNvSpPr txBox="1"/>
            <p:nvPr/>
          </p:nvSpPr>
          <p:spPr>
            <a:xfrm>
              <a:off x="50" y="35"/>
              <a:ext cx="3150" cy="540"/>
            </a:xfrm>
            <a:prstGeom prst="rect">
              <a:avLst/>
            </a:prstGeom>
            <a:noFill/>
            <a:ln w="9525">
              <a:noFill/>
            </a:ln>
          </p:spPr>
          <p:txBody>
            <a:bodyPr anchor="ctr" anchorCtr="0"/>
            <a:p>
              <a:pPr algn="ctr"/>
              <a:endParaRPr lang="zh-CN" altLang="en-US" sz="1800" dirty="0">
                <a:solidFill>
                  <a:srgbClr val="FFFFFF"/>
                </a:solidFill>
                <a:latin typeface="Calibri" panose="020F0502020204030204" pitchFamily="34" charset="0"/>
              </a:endParaRPr>
            </a:p>
          </p:txBody>
        </p:sp>
      </p:grpSp>
      <p:sp>
        <p:nvSpPr>
          <p:cNvPr id="22533" name="Rectangle 2"/>
          <p:cNvSpPr>
            <a:spLocks noGrp="1"/>
          </p:cNvSpPr>
          <p:nvPr>
            <p:ph type="title" idx="4294967295"/>
          </p:nvPr>
        </p:nvSpPr>
        <p:spPr>
          <a:xfrm>
            <a:off x="1643063" y="428625"/>
            <a:ext cx="2000250" cy="928688"/>
          </a:xfrm>
        </p:spPr>
        <p:txBody>
          <a:bodyPr vert="horz" wrap="square" lIns="91440" tIns="45720" rIns="91440" bIns="45720" anchor="ctr" anchorCtr="0"/>
          <a:p>
            <a:pPr eaLnBrk="1" hangingPunct="1"/>
            <a:r>
              <a:rPr lang="zh-CN" altLang="en-US" b="1" dirty="0">
                <a:solidFill>
                  <a:srgbClr val="0D0D0D"/>
                </a:solidFill>
                <a:latin typeface="黑体" panose="02010609060101010101" pitchFamily="49" charset="-122"/>
                <a:ea typeface="黑体" panose="02010609060101010101" pitchFamily="49" charset="-122"/>
              </a:rPr>
              <a:t>邻近色</a:t>
            </a:r>
            <a:endParaRPr lang="zh-CN" altLang="en-US" b="1" dirty="0">
              <a:solidFill>
                <a:srgbClr val="0D0D0D"/>
              </a:solidFill>
              <a:latin typeface="黑体" panose="02010609060101010101" pitchFamily="49" charset="-122"/>
              <a:ea typeface="黑体" panose="02010609060101010101" pitchFamily="49" charset="-122"/>
            </a:endParaRPr>
          </a:p>
        </p:txBody>
      </p:sp>
      <p:pic>
        <p:nvPicPr>
          <p:cNvPr id="22534" name="图片 22" descr="linjinse.jpg"/>
          <p:cNvPicPr>
            <a:picLocks noChangeAspect="1"/>
          </p:cNvPicPr>
          <p:nvPr/>
        </p:nvPicPr>
        <p:blipFill>
          <a:blip r:embed="rId5"/>
          <a:stretch>
            <a:fillRect/>
          </a:stretch>
        </p:blipFill>
        <p:spPr>
          <a:xfrm>
            <a:off x="4000500" y="3089275"/>
            <a:ext cx="4198938" cy="3149600"/>
          </a:xfrm>
          <a:prstGeom prst="rect">
            <a:avLst/>
          </a:prstGeom>
          <a:noFill/>
          <a:ln w="9525">
            <a:noFill/>
          </a:ln>
        </p:spPr>
      </p:pic>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Text Box 2"/>
          <p:cNvSpPr txBox="1"/>
          <p:nvPr/>
        </p:nvSpPr>
        <p:spPr>
          <a:xfrm>
            <a:off x="5795963" y="1773238"/>
            <a:ext cx="3097212" cy="2528887"/>
          </a:xfrm>
          <a:prstGeom prst="rect">
            <a:avLst/>
          </a:prstGeom>
          <a:solidFill>
            <a:srgbClr val="FFCC00"/>
          </a:solidFill>
          <a:ln w="9525">
            <a:noFill/>
          </a:ln>
        </p:spPr>
        <p:txBody>
          <a:bodyPr>
            <a:spAutoFit/>
          </a:bodyPr>
          <a:p>
            <a:r>
              <a:rPr lang="zh-CN" altLang="en-US" sz="4000" b="1" dirty="0">
                <a:solidFill>
                  <a:srgbClr val="008000"/>
                </a:solidFill>
                <a:latin typeface="Arial" panose="020B0604020202020204" pitchFamily="34" charset="0"/>
              </a:rPr>
              <a:t>邻近色的搭配会使人产生舒适、和谐的感觉。</a:t>
            </a:r>
            <a:endParaRPr lang="zh-CN" altLang="en-US" sz="4000" b="1" dirty="0">
              <a:solidFill>
                <a:srgbClr val="008000"/>
              </a:solidFill>
              <a:latin typeface="Arial" panose="020B0604020202020204" pitchFamily="34" charset="0"/>
            </a:endParaRPr>
          </a:p>
        </p:txBody>
      </p:sp>
      <p:sp>
        <p:nvSpPr>
          <p:cNvPr id="24579" name="Text Box 3"/>
          <p:cNvSpPr txBox="1">
            <a:spLocks noChangeArrowheads="1"/>
          </p:cNvSpPr>
          <p:nvPr/>
        </p:nvSpPr>
        <p:spPr bwMode="auto">
          <a:xfrm>
            <a:off x="323850" y="188913"/>
            <a:ext cx="7921625" cy="822325"/>
          </a:xfrm>
          <a:prstGeom prst="rect">
            <a:avLst/>
          </a:prstGeom>
          <a:solidFill>
            <a:srgbClr val="9900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R="0" defTabSz="914400">
              <a:buClrTx/>
              <a:buSzTx/>
              <a:buFontTx/>
              <a:buNone/>
              <a:defRPr/>
            </a:pPr>
            <a:r>
              <a:rPr kumimoji="0" lang="zh-CN" altLang="en-US" sz="4800" b="1" kern="1200" cap="none" spc="0" normalizeH="0" baseline="0" noProof="0">
                <a:solidFill>
                  <a:srgbClr val="FF5050"/>
                </a:solidFill>
                <a:effectLst>
                  <a:outerShdw blurRad="38100" dist="38100" dir="2700000" algn="tl">
                    <a:srgbClr val="000000"/>
                  </a:outerShdw>
                </a:effectLst>
                <a:latin typeface="Arial" panose="020B0604020202020204" pitchFamily="34" charset="0"/>
                <a:ea typeface="宋体" panose="02010600030101010101" pitchFamily="2" charset="-122"/>
                <a:cs typeface="+mn-cs"/>
                <a:sym typeface="Arial" panose="020B0604020202020204" pitchFamily="34" charset="0"/>
              </a:rPr>
              <a:t>邻近色搭配给人们的感受：</a:t>
            </a:r>
            <a:endParaRPr kumimoji="0" lang="zh-CN" altLang="en-US" sz="4800" b="1" kern="1200" cap="none" spc="0" normalizeH="0" baseline="0" noProof="0">
              <a:solidFill>
                <a:srgbClr val="FF5050"/>
              </a:solidFill>
              <a:effectLst>
                <a:outerShdw blurRad="38100" dist="38100" dir="2700000" algn="tl">
                  <a:srgbClr val="000000"/>
                </a:outerShdw>
              </a:effectLst>
              <a:latin typeface="Arial" panose="020B0604020202020204" pitchFamily="34" charset="0"/>
              <a:ea typeface="宋体" panose="02010600030101010101" pitchFamily="2" charset="-122"/>
              <a:cs typeface="+mn-cs"/>
              <a:sym typeface="Arial" panose="020B0604020202020204" pitchFamily="34" charset="0"/>
            </a:endParaRPr>
          </a:p>
        </p:txBody>
      </p:sp>
      <p:pic>
        <p:nvPicPr>
          <p:cNvPr id="23556" name="图片 1" descr="20070808110803-26.jpg"/>
          <p:cNvPicPr>
            <a:picLocks noGrp="1" noChangeAspect="1"/>
          </p:cNvPicPr>
          <p:nvPr/>
        </p:nvPicPr>
        <p:blipFill>
          <a:blip r:embed="rId1"/>
          <a:srcRect l="2927" t="2751" r="2901" b="15350"/>
          <a:stretch>
            <a:fillRect/>
          </a:stretch>
        </p:blipFill>
        <p:spPr>
          <a:xfrm>
            <a:off x="611188" y="1412875"/>
            <a:ext cx="4824412" cy="48244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animEffect transition="in" filter="blinds(horizontal)">
                                      <p:cBhvr>
                                        <p:cTn id="7" dur="500"/>
                                        <p:tgtEl>
                                          <p:spTgt spid="2457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578"/>
                                        </p:tgtEl>
                                        <p:attrNameLst>
                                          <p:attrName>style.visibility</p:attrName>
                                        </p:attrNameLst>
                                      </p:cBhvr>
                                      <p:to>
                                        <p:strVal val="visible"/>
                                      </p:to>
                                    </p:set>
                                    <p:animEffect transition="in" filter="blinds(horizontal)">
                                      <p:cBhvr>
                                        <p:cTn id="12" dur="5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bldLvl="0" animBg="1"/>
      <p:bldP spid="2457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p:cNvSpPr>
          <p:nvPr>
            <p:ph type="title" idx="4294967295"/>
          </p:nvPr>
        </p:nvSpPr>
        <p:spPr/>
        <p:txBody>
          <a:bodyPr vert="horz" wrap="square" lIns="91440" tIns="45720" rIns="91440" bIns="45720" anchor="ctr" anchorCtr="0"/>
          <a:p>
            <a:pPr eaLnBrk="1" hangingPunct="1"/>
            <a:endParaRPr lang="zh-CN" altLang="zh-CN" dirty="0"/>
          </a:p>
        </p:txBody>
      </p:sp>
      <p:sp>
        <p:nvSpPr>
          <p:cNvPr id="24579" name="内容占位符 2"/>
          <p:cNvSpPr>
            <a:spLocks noGrp="1"/>
          </p:cNvSpPr>
          <p:nvPr>
            <p:ph idx="1"/>
          </p:nvPr>
        </p:nvSpPr>
        <p:spPr>
          <a:xfrm>
            <a:off x="571500" y="3071813"/>
            <a:ext cx="8229600" cy="3286125"/>
          </a:xfrm>
        </p:spPr>
        <p:txBody>
          <a:bodyPr vert="horz" wrap="square" lIns="91440" tIns="45720" rIns="91440" bIns="45720" anchor="t" anchorCtr="0"/>
          <a:p>
            <a:pPr eaLnBrk="1" hangingPunct="1"/>
            <a:r>
              <a:rPr lang="zh-CN" altLang="en-US" dirty="0"/>
              <a:t>不管是同类色还是邻近色，搭配起来具有柔和、温馨的色彩个性，因此被广泛的应用于各类设计之中。</a:t>
            </a:r>
            <a:endParaRPr lang="zh-CN" altLang="en-US" dirty="0"/>
          </a:p>
        </p:txBody>
      </p:sp>
      <p:pic>
        <p:nvPicPr>
          <p:cNvPr id="24580" name="图片 6" descr="3320946_215434087869_2.jpg"/>
          <p:cNvPicPr>
            <a:picLocks noChangeAspect="1"/>
          </p:cNvPicPr>
          <p:nvPr/>
        </p:nvPicPr>
        <p:blipFill>
          <a:blip r:embed="rId1"/>
          <a:stretch>
            <a:fillRect/>
          </a:stretch>
        </p:blipFill>
        <p:spPr>
          <a:xfrm>
            <a:off x="0" y="0"/>
            <a:ext cx="9144000" cy="3071813"/>
          </a:xfrm>
          <a:prstGeom prst="rect">
            <a:avLst/>
          </a:prstGeom>
          <a:noFill/>
          <a:ln w="9525">
            <a:noFill/>
          </a:ln>
        </p:spPr>
      </p:pic>
    </p:spTree>
  </p:cSld>
  <p:clrMapOvr>
    <a:masterClrMapping/>
  </p:clrMapOvr>
  <p:transition>
    <p:wipe di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Picture 4" descr="PICT0028"/>
          <p:cNvPicPr>
            <a:picLocks noChangeAspect="1"/>
          </p:cNvPicPr>
          <p:nvPr/>
        </p:nvPicPr>
        <p:blipFill>
          <a:blip r:embed="rId1">
            <a:lum contrast="-6000"/>
          </a:blip>
          <a:stretch>
            <a:fillRect/>
          </a:stretch>
        </p:blipFill>
        <p:spPr>
          <a:xfrm>
            <a:off x="107950" y="3498850"/>
            <a:ext cx="3095625" cy="3170238"/>
          </a:xfrm>
          <a:prstGeom prst="rect">
            <a:avLst/>
          </a:prstGeom>
          <a:noFill/>
          <a:ln w="9525">
            <a:noFill/>
          </a:ln>
        </p:spPr>
      </p:pic>
      <p:pic>
        <p:nvPicPr>
          <p:cNvPr id="26627" name="Picture 4" descr="PICT0027"/>
          <p:cNvPicPr>
            <a:picLocks noChangeAspect="1"/>
          </p:cNvPicPr>
          <p:nvPr/>
        </p:nvPicPr>
        <p:blipFill>
          <a:blip r:embed="rId2">
            <a:lum contrast="-36000"/>
          </a:blip>
          <a:stretch>
            <a:fillRect/>
          </a:stretch>
        </p:blipFill>
        <p:spPr>
          <a:xfrm>
            <a:off x="2339975" y="188913"/>
            <a:ext cx="3094038" cy="3168650"/>
          </a:xfrm>
          <a:prstGeom prst="rect">
            <a:avLst/>
          </a:prstGeom>
          <a:noFill/>
          <a:ln w="9525">
            <a:noFill/>
          </a:ln>
        </p:spPr>
      </p:pic>
      <p:pic>
        <p:nvPicPr>
          <p:cNvPr id="26628" name="Picture 4" descr="PICT0026 副本4"/>
          <p:cNvPicPr>
            <a:picLocks noChangeAspect="1"/>
          </p:cNvPicPr>
          <p:nvPr/>
        </p:nvPicPr>
        <p:blipFill>
          <a:blip r:embed="rId3"/>
          <a:stretch>
            <a:fillRect/>
          </a:stretch>
        </p:blipFill>
        <p:spPr>
          <a:xfrm>
            <a:off x="5795963" y="188913"/>
            <a:ext cx="3097212" cy="3170237"/>
          </a:xfrm>
          <a:prstGeom prst="rect">
            <a:avLst/>
          </a:prstGeom>
          <a:noFill/>
          <a:ln w="9525">
            <a:noFill/>
          </a:ln>
        </p:spPr>
      </p:pic>
      <p:sp>
        <p:nvSpPr>
          <p:cNvPr id="26629" name="Rectangle 3"/>
          <p:cNvSpPr>
            <a:spLocks noGrp="1"/>
          </p:cNvSpPr>
          <p:nvPr>
            <p:ph type="body" idx="4294967295"/>
          </p:nvPr>
        </p:nvSpPr>
        <p:spPr>
          <a:xfrm>
            <a:off x="5795963" y="549275"/>
            <a:ext cx="2449512" cy="647700"/>
          </a:xfrm>
        </p:spPr>
        <p:txBody>
          <a:bodyPr vert="horz" wrap="square" lIns="91440" tIns="45720" rIns="91440" bIns="45720" anchor="t" anchorCtr="0"/>
          <a:p>
            <a:pPr eaLnBrk="1" hangingPunct="1">
              <a:buNone/>
            </a:pPr>
            <a:r>
              <a:rPr lang="zh-CN" altLang="en-US" b="1" dirty="0">
                <a:solidFill>
                  <a:schemeClr val="bg1"/>
                </a:solidFill>
                <a:ea typeface="楷体_GB2312" pitchFamily="1" charset="-122"/>
              </a:rPr>
              <a:t> 邻近色搭配</a:t>
            </a:r>
            <a:endParaRPr lang="zh-CN" altLang="en-US" b="1" dirty="0">
              <a:solidFill>
                <a:schemeClr val="bg1"/>
              </a:solidFill>
              <a:ea typeface="楷体_GB2312" pitchFamily="1" charset="-122"/>
            </a:endParaRPr>
          </a:p>
        </p:txBody>
      </p:sp>
      <p:sp>
        <p:nvSpPr>
          <p:cNvPr id="25606" name="标题 1"/>
          <p:cNvSpPr>
            <a:spLocks noGrp="1"/>
          </p:cNvSpPr>
          <p:nvPr/>
        </p:nvSpPr>
        <p:spPr>
          <a:xfrm>
            <a:off x="252413" y="190500"/>
            <a:ext cx="1944687" cy="935038"/>
          </a:xfrm>
          <a:prstGeom prst="rect">
            <a:avLst/>
          </a:prstGeom>
          <a:solidFill>
            <a:schemeClr val="bg1"/>
          </a:solidFill>
          <a:ln w="9525">
            <a:noFill/>
          </a:ln>
        </p:spPr>
        <p:txBody>
          <a:bodyPr anchor="ctr" anchorCtr="0"/>
          <a:p>
            <a:br>
              <a:rPr lang="en-US" altLang="zh-CN" sz="4400" dirty="0">
                <a:solidFill>
                  <a:schemeClr val="tx2"/>
                </a:solidFill>
                <a:latin typeface="方正综艺简体" pitchFamily="1" charset="-122"/>
                <a:ea typeface="方正综艺简体" pitchFamily="1" charset="-122"/>
              </a:rPr>
            </a:br>
            <a:br>
              <a:rPr lang="en-US" altLang="zh-CN" sz="4400" dirty="0">
                <a:solidFill>
                  <a:schemeClr val="tx2"/>
                </a:solidFill>
                <a:latin typeface="方正综艺简体" pitchFamily="1" charset="-122"/>
                <a:ea typeface="方正综艺简体" pitchFamily="1" charset="-122"/>
              </a:rPr>
            </a:br>
            <a:r>
              <a:rPr lang="zh-CN" altLang="en-US" sz="4400" dirty="0">
                <a:solidFill>
                  <a:schemeClr val="tx2"/>
                </a:solidFill>
                <a:latin typeface="方正综艺简体" pitchFamily="1" charset="-122"/>
                <a:ea typeface="方正综艺简体" pitchFamily="1" charset="-122"/>
              </a:rPr>
              <a:t>考考你</a:t>
            </a:r>
            <a:br>
              <a:rPr lang="zh-CN" altLang="en-US" sz="4400" dirty="0">
                <a:solidFill>
                  <a:schemeClr val="tx2"/>
                </a:solidFill>
                <a:latin typeface="方正综艺简体" pitchFamily="1" charset="-122"/>
                <a:ea typeface="方正综艺简体" pitchFamily="1" charset="-122"/>
              </a:rPr>
            </a:br>
            <a:br>
              <a:rPr lang="en-US" altLang="zh-CN" sz="4400" dirty="0">
                <a:solidFill>
                  <a:schemeClr val="tx2"/>
                </a:solidFill>
                <a:latin typeface="方正综艺简体" pitchFamily="1" charset="-122"/>
                <a:ea typeface="方正综艺简体" pitchFamily="1" charset="-122"/>
              </a:rPr>
            </a:br>
            <a:endParaRPr lang="en-US" altLang="zh-CN" sz="4400" dirty="0">
              <a:solidFill>
                <a:schemeClr val="tx2"/>
              </a:solidFill>
              <a:latin typeface="方正综艺简体" pitchFamily="1" charset="-122"/>
              <a:ea typeface="方正综艺简体" pitchFamily="1" charset="-122"/>
            </a:endParaRPr>
          </a:p>
        </p:txBody>
      </p:sp>
      <p:pic>
        <p:nvPicPr>
          <p:cNvPr id="26631" name="Picture 4" descr="PICT0026 副本7"/>
          <p:cNvPicPr>
            <a:picLocks noChangeAspect="1"/>
          </p:cNvPicPr>
          <p:nvPr/>
        </p:nvPicPr>
        <p:blipFill>
          <a:blip r:embed="rId4"/>
          <a:stretch>
            <a:fillRect/>
          </a:stretch>
        </p:blipFill>
        <p:spPr>
          <a:xfrm>
            <a:off x="3568700" y="3502025"/>
            <a:ext cx="3092450" cy="3167063"/>
          </a:xfrm>
          <a:prstGeom prst="rect">
            <a:avLst/>
          </a:prstGeom>
          <a:noFill/>
          <a:ln w="9525">
            <a:noFill/>
          </a:ln>
        </p:spPr>
      </p:pic>
      <p:sp>
        <p:nvSpPr>
          <p:cNvPr id="26632" name="Rectangle 3"/>
          <p:cNvSpPr>
            <a:spLocks noGrp="1" noChangeArrowheads="1"/>
          </p:cNvSpPr>
          <p:nvPr/>
        </p:nvSpPr>
        <p:spPr bwMode="auto">
          <a:xfrm>
            <a:off x="3492500" y="3860800"/>
            <a:ext cx="2339975" cy="577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defRPr/>
            </a:pPr>
            <a:r>
              <a:rPr kumimoji="0" lang="zh-CN" altLang="en-US" sz="32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1" charset="-122"/>
                <a:cs typeface="+mn-cs"/>
              </a:rPr>
              <a:t> 邻近色搭配</a:t>
            </a:r>
            <a:endParaRPr kumimoji="0" lang="zh-CN" altLang="en-US" sz="32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1" charset="-122"/>
              <a:cs typeface="+mn-cs"/>
            </a:endParaRPr>
          </a:p>
        </p:txBody>
      </p:sp>
      <p:sp>
        <p:nvSpPr>
          <p:cNvPr id="26633" name="Rectangle 4"/>
          <p:cNvSpPr>
            <a:spLocks noGrp="1" noChangeArrowheads="1"/>
          </p:cNvSpPr>
          <p:nvPr/>
        </p:nvSpPr>
        <p:spPr bwMode="auto">
          <a:xfrm>
            <a:off x="-23812" y="3789363"/>
            <a:ext cx="2867025" cy="587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1" charset="-122"/>
                <a:cs typeface="+mn-cs"/>
              </a:rPr>
              <a:t>同类色搭配</a:t>
            </a:r>
            <a:endParaRPr kumimoji="0" lang="zh-CN" altLang="en-US" sz="32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1" charset="-122"/>
              <a:cs typeface="+mn-cs"/>
            </a:endParaRPr>
          </a:p>
        </p:txBody>
      </p:sp>
      <p:sp>
        <p:nvSpPr>
          <p:cNvPr id="26634" name="Rectangle 4"/>
          <p:cNvSpPr>
            <a:spLocks noGrp="1" noChangeArrowheads="1"/>
          </p:cNvSpPr>
          <p:nvPr/>
        </p:nvSpPr>
        <p:spPr bwMode="auto">
          <a:xfrm>
            <a:off x="2482850" y="476250"/>
            <a:ext cx="2232025" cy="587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1" charset="-122"/>
                <a:cs typeface="+mn-cs"/>
              </a:rPr>
              <a:t>同类色搭配</a:t>
            </a:r>
            <a:endParaRPr kumimoji="0" lang="zh-CN" altLang="en-US" sz="3200" b="1" i="0" u="none" strike="noStrike" kern="1200" cap="none" spc="0" normalizeH="0" baseline="0" noProof="0">
              <a:ln>
                <a:noFill/>
              </a:ln>
              <a:solidFill>
                <a:schemeClr val="bg1"/>
              </a:solidFill>
              <a:effectLst>
                <a:outerShdw blurRad="38100" dist="38100" dir="2700000" algn="tl">
                  <a:srgbClr val="C0C0C0"/>
                </a:outerShdw>
              </a:effectLst>
              <a:uLnTx/>
              <a:uFillTx/>
              <a:latin typeface="Times New Roman" panose="02020603050405020304" pitchFamily="18" charset="0"/>
              <a:ea typeface="楷体_GB2312" pitchFamily="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blinds(horizontal)">
                                      <p:cBhvr>
                                        <p:cTn id="7" dur="500"/>
                                        <p:tgtEl>
                                          <p:spTgt spid="266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634"/>
                                        </p:tgtEl>
                                        <p:attrNameLst>
                                          <p:attrName>style.visibility</p:attrName>
                                        </p:attrNameLst>
                                      </p:cBhvr>
                                      <p:to>
                                        <p:strVal val="visible"/>
                                      </p:to>
                                    </p:set>
                                    <p:animEffect transition="in" filter="blinds(horizontal)">
                                      <p:cBhvr>
                                        <p:cTn id="12" dur="500"/>
                                        <p:tgtEl>
                                          <p:spTgt spid="2663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628"/>
                                        </p:tgtEl>
                                        <p:attrNameLst>
                                          <p:attrName>style.visibility</p:attrName>
                                        </p:attrNameLst>
                                      </p:cBhvr>
                                      <p:to>
                                        <p:strVal val="visible"/>
                                      </p:to>
                                    </p:set>
                                    <p:animEffect transition="in" filter="blinds(horizontal)">
                                      <p:cBhvr>
                                        <p:cTn id="17" dur="500"/>
                                        <p:tgtEl>
                                          <p:spTgt spid="2662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6629">
                                            <p:txEl>
                                              <p:charRg st="0" end="7"/>
                                            </p:txEl>
                                          </p:spTgt>
                                        </p:tgtEl>
                                        <p:attrNameLst>
                                          <p:attrName>style.visibility</p:attrName>
                                        </p:attrNameLst>
                                      </p:cBhvr>
                                      <p:to>
                                        <p:strVal val="visible"/>
                                      </p:to>
                                    </p:set>
                                    <p:animEffect transition="in" filter="blinds(horizontal)">
                                      <p:cBhvr>
                                        <p:cTn id="22" dur="500"/>
                                        <p:tgtEl>
                                          <p:spTgt spid="26629">
                                            <p:txEl>
                                              <p:charRg st="0"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6626"/>
                                        </p:tgtEl>
                                        <p:attrNameLst>
                                          <p:attrName>style.visibility</p:attrName>
                                        </p:attrNameLst>
                                      </p:cBhvr>
                                      <p:to>
                                        <p:strVal val="visible"/>
                                      </p:to>
                                    </p:set>
                                    <p:animEffect transition="in" filter="blinds(horizontal)">
                                      <p:cBhvr>
                                        <p:cTn id="27" dur="500"/>
                                        <p:tgtEl>
                                          <p:spTgt spid="2662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6633"/>
                                        </p:tgtEl>
                                        <p:attrNameLst>
                                          <p:attrName>style.visibility</p:attrName>
                                        </p:attrNameLst>
                                      </p:cBhvr>
                                      <p:to>
                                        <p:strVal val="visible"/>
                                      </p:to>
                                    </p:set>
                                    <p:animEffect transition="in" filter="blinds(horizontal)">
                                      <p:cBhvr>
                                        <p:cTn id="32" dur="500"/>
                                        <p:tgtEl>
                                          <p:spTgt spid="2663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6631"/>
                                        </p:tgtEl>
                                        <p:attrNameLst>
                                          <p:attrName>style.visibility</p:attrName>
                                        </p:attrNameLst>
                                      </p:cBhvr>
                                      <p:to>
                                        <p:strVal val="visible"/>
                                      </p:to>
                                    </p:set>
                                    <p:animEffect transition="in" filter="blinds(horizontal)">
                                      <p:cBhvr>
                                        <p:cTn id="37" dur="500"/>
                                        <p:tgtEl>
                                          <p:spTgt spid="2663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6632">
                                            <p:txEl>
                                              <p:charRg st="0" end="7"/>
                                            </p:txEl>
                                          </p:spTgt>
                                        </p:tgtEl>
                                        <p:attrNameLst>
                                          <p:attrName>style.visibility</p:attrName>
                                        </p:attrNameLst>
                                      </p:cBhvr>
                                      <p:to>
                                        <p:strVal val="visible"/>
                                      </p:to>
                                    </p:set>
                                    <p:animEffect transition="in" filter="blinds(horizontal)">
                                      <p:cBhvr>
                                        <p:cTn id="42" dur="500"/>
                                        <p:tgtEl>
                                          <p:spTgt spid="26632">
                                            <p:txEl>
                                              <p:charRg st="0"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build="p"/>
      <p:bldP spid="26632" grpId="0" build="p"/>
      <p:bldP spid="26633" grpId="0" bldLvl="0"/>
      <p:bldP spid="26634" grpId="0" bldLvl="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Text Box 2"/>
          <p:cNvSpPr txBox="1"/>
          <p:nvPr/>
        </p:nvSpPr>
        <p:spPr>
          <a:xfrm>
            <a:off x="1116013" y="44450"/>
            <a:ext cx="7850187" cy="944563"/>
          </a:xfrm>
          <a:prstGeom prst="rect">
            <a:avLst/>
          </a:prstGeom>
          <a:noFill/>
          <a:ln w="9525">
            <a:noFill/>
          </a:ln>
        </p:spPr>
        <p:txBody>
          <a:bodyPr>
            <a:spAutoFit/>
          </a:bodyPr>
          <a:p>
            <a:pPr indent="294005"/>
            <a:r>
              <a:rPr lang="zh-CN" altLang="en-US" sz="2800" b="1" dirty="0">
                <a:solidFill>
                  <a:schemeClr val="bg1"/>
                </a:solidFill>
                <a:latin typeface="宋体" panose="02010600030101010101" pitchFamily="2" charset="-122"/>
                <a:sym typeface="宋体" panose="02010600030101010101" pitchFamily="2" charset="-122"/>
              </a:rPr>
              <a:t>同类色与邻近色在自然界中有哪些特殊作用？</a:t>
            </a:r>
            <a:endParaRPr lang="zh-CN" altLang="en-US" sz="2800" b="1" dirty="0">
              <a:solidFill>
                <a:schemeClr val="bg1"/>
              </a:solidFill>
              <a:latin typeface="宋体" panose="02010600030101010101" pitchFamily="2" charset="-122"/>
              <a:sym typeface="宋体" panose="02010600030101010101" pitchFamily="2" charset="-122"/>
            </a:endParaRPr>
          </a:p>
          <a:p>
            <a:pPr indent="294005"/>
            <a:r>
              <a:rPr lang="zh-CN" altLang="en-US" sz="2800" b="1" dirty="0">
                <a:solidFill>
                  <a:schemeClr val="bg1"/>
                </a:solidFill>
                <a:latin typeface="宋体" panose="02010600030101010101" pitchFamily="2" charset="-122"/>
                <a:sym typeface="宋体" panose="02010600030101010101" pitchFamily="2" charset="-122"/>
              </a:rPr>
              <a:t>怎样借鉴这些作用进行美化生活？ </a:t>
            </a:r>
            <a:endParaRPr lang="zh-CN" altLang="en-US" sz="2800" b="1" dirty="0">
              <a:solidFill>
                <a:schemeClr val="bg1"/>
              </a:solidFill>
              <a:latin typeface="宋体" panose="02010600030101010101" pitchFamily="2" charset="-122"/>
              <a:sym typeface="宋体" panose="02010600030101010101" pitchFamily="2" charset="-122"/>
            </a:endParaRPr>
          </a:p>
        </p:txBody>
      </p:sp>
      <p:sp>
        <p:nvSpPr>
          <p:cNvPr id="27651" name="Text Box 3"/>
          <p:cNvSpPr txBox="1">
            <a:spLocks noChangeArrowheads="1"/>
          </p:cNvSpPr>
          <p:nvPr/>
        </p:nvSpPr>
        <p:spPr bwMode="auto">
          <a:xfrm>
            <a:off x="1187450" y="1270000"/>
            <a:ext cx="691356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294005">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294005" algn="l" defTabSz="914400" rtl="0" eaLnBrk="1" fontAlgn="base" latinLnBrk="0" hangingPunct="1">
              <a:lnSpc>
                <a:spcPct val="100000"/>
              </a:lnSpc>
              <a:spcBef>
                <a:spcPct val="0"/>
              </a:spcBef>
              <a:spcAft>
                <a:spcPct val="0"/>
              </a:spcAft>
              <a:buClrTx/>
              <a:buSzTx/>
              <a:buFontTx/>
              <a:buNone/>
              <a:defRPr/>
            </a:pPr>
            <a:r>
              <a:rPr kumimoji="0" lang="en-US" sz="24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宋体" panose="02010600030101010101" pitchFamily="2" charset="-122"/>
              </a:rPr>
              <a:t>a</a:t>
            </a:r>
            <a:r>
              <a:rPr kumimoji="0" lang="zh-CN" altLang="en-US" sz="24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宋体" panose="02010600030101010101" pitchFamily="2" charset="-122"/>
              </a:rPr>
              <a:t>、动物自身保护防御、对猎物隐蔽攻击。   </a:t>
            </a:r>
            <a:endParaRPr kumimoji="0" lang="zh-CN" altLang="en-US" sz="24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宋体" panose="02010600030101010101" pitchFamily="2" charset="-122"/>
            </a:endParaRPr>
          </a:p>
          <a:p>
            <a:pPr marL="0" marR="0" lvl="0" indent="294005" algn="l" defTabSz="914400" rtl="0" eaLnBrk="1" fontAlgn="base" latinLnBrk="0" hangingPunct="1">
              <a:lnSpc>
                <a:spcPct val="100000"/>
              </a:lnSpc>
              <a:spcBef>
                <a:spcPct val="0"/>
              </a:spcBef>
              <a:spcAft>
                <a:spcPct val="0"/>
              </a:spcAft>
              <a:buClrTx/>
              <a:buSzTx/>
              <a:buFontTx/>
              <a:buNone/>
              <a:defRPr/>
            </a:pPr>
            <a:r>
              <a:rPr kumimoji="0" lang="en-US" sz="24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宋体" panose="02010600030101010101" pitchFamily="2" charset="-122"/>
              </a:rPr>
              <a:t>b</a:t>
            </a:r>
            <a:r>
              <a:rPr kumimoji="0" lang="zh-CN" altLang="en-US" sz="24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宋体" panose="02010600030101010101" pitchFamily="2" charset="-122"/>
              </a:rPr>
              <a:t>、提供素材，丰富创作内容。</a:t>
            </a:r>
            <a:endParaRPr kumimoji="0" lang="zh-CN" altLang="en-US" sz="2400" b="1" i="0" u="none" strike="noStrike" kern="1200" cap="none" spc="0" normalizeH="0" baseline="0" noProof="0" smtClean="0">
              <a:ln>
                <a:noFill/>
              </a:ln>
              <a:solidFill>
                <a:srgbClr val="0000CC"/>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宋体" panose="02010600030101010101" pitchFamily="2" charset="-122"/>
            </a:endParaRPr>
          </a:p>
        </p:txBody>
      </p:sp>
      <p:pic>
        <p:nvPicPr>
          <p:cNvPr id="27652" name="Picture 4" descr="200812151623269_2"/>
          <p:cNvPicPr>
            <a:picLocks noChangeAspect="1"/>
          </p:cNvPicPr>
          <p:nvPr/>
        </p:nvPicPr>
        <p:blipFill>
          <a:blip r:embed="rId1"/>
          <a:srcRect l="3020" t="5408"/>
          <a:stretch>
            <a:fillRect/>
          </a:stretch>
        </p:blipFill>
        <p:spPr>
          <a:xfrm>
            <a:off x="0" y="2708275"/>
            <a:ext cx="4525963" cy="3311525"/>
          </a:xfrm>
          <a:prstGeom prst="rect">
            <a:avLst/>
          </a:prstGeom>
          <a:noFill/>
          <a:ln w="9525">
            <a:noFill/>
          </a:ln>
        </p:spPr>
      </p:pic>
      <p:pic>
        <p:nvPicPr>
          <p:cNvPr id="27653" name="Picture 5" descr="1031605311V0-2"/>
          <p:cNvPicPr>
            <a:picLocks noChangeAspect="1"/>
          </p:cNvPicPr>
          <p:nvPr/>
        </p:nvPicPr>
        <p:blipFill>
          <a:blip r:embed="rId2"/>
          <a:srcRect b="12730"/>
          <a:stretch>
            <a:fillRect/>
          </a:stretch>
        </p:blipFill>
        <p:spPr>
          <a:xfrm>
            <a:off x="4211638" y="3213100"/>
            <a:ext cx="4824412" cy="3417888"/>
          </a:xfrm>
          <a:prstGeom prst="rect">
            <a:avLst/>
          </a:prstGeom>
          <a:noFill/>
          <a:ln w="9525">
            <a:noFill/>
          </a:ln>
        </p:spPr>
      </p:pic>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blinds(horizontal)">
                                      <p:cBhvr>
                                        <p:cTn id="7" dur="500"/>
                                        <p:tgtEl>
                                          <p:spTgt spid="2765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7652"/>
                                        </p:tgtEl>
                                        <p:attrNameLst>
                                          <p:attrName>style.visibility</p:attrName>
                                        </p:attrNameLst>
                                      </p:cBhvr>
                                      <p:to>
                                        <p:strVal val="visible"/>
                                      </p:to>
                                    </p:set>
                                    <p:animEffect transition="in" filter="blinds(horizontal)">
                                      <p:cBhvr>
                                        <p:cTn id="12" dur="500"/>
                                        <p:tgtEl>
                                          <p:spTgt spid="2765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7653"/>
                                        </p:tgtEl>
                                        <p:attrNameLst>
                                          <p:attrName>style.visibility</p:attrName>
                                        </p:attrNameLst>
                                      </p:cBhvr>
                                      <p:to>
                                        <p:strVal val="visible"/>
                                      </p:to>
                                    </p:set>
                                    <p:animEffect transition="in" filter="blinds(horizontal)">
                                      <p:cBhvr>
                                        <p:cTn id="17" dur="500"/>
                                        <p:tgtEl>
                                          <p:spTgt spid="276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Oval 17"/>
          <p:cNvSpPr/>
          <p:nvPr/>
        </p:nvSpPr>
        <p:spPr>
          <a:xfrm>
            <a:off x="7308850" y="838200"/>
            <a:ext cx="287338" cy="287338"/>
          </a:xfrm>
          <a:prstGeom prst="ellipse">
            <a:avLst/>
          </a:prstGeom>
          <a:solidFill>
            <a:srgbClr val="0085A4"/>
          </a:solidFill>
          <a:ln w="9525" cap="flat" cmpd="sng">
            <a:solidFill>
              <a:srgbClr val="0085A4"/>
            </a:solidFill>
            <a:prstDash val="solid"/>
            <a:headEnd type="none" w="med" len="med"/>
            <a:tailEnd type="none" w="med" len="med"/>
          </a:ln>
        </p:spPr>
        <p:txBody>
          <a:bodyPr wrap="none" anchor="ctr" anchorCtr="0"/>
          <a:p>
            <a:endParaRPr lang="zh-CN" altLang="en-US" sz="1800" dirty="0">
              <a:latin typeface="Arial" panose="020B0604020202020204" pitchFamily="34" charset="0"/>
            </a:endParaRPr>
          </a:p>
        </p:txBody>
      </p:sp>
      <p:sp>
        <p:nvSpPr>
          <p:cNvPr id="9219" name="Oval 18"/>
          <p:cNvSpPr/>
          <p:nvPr/>
        </p:nvSpPr>
        <p:spPr>
          <a:xfrm>
            <a:off x="7885113" y="838200"/>
            <a:ext cx="287337" cy="287338"/>
          </a:xfrm>
          <a:prstGeom prst="ellipse">
            <a:avLst/>
          </a:prstGeom>
          <a:solidFill>
            <a:schemeClr val="bg1"/>
          </a:solidFill>
          <a:ln w="9525" cap="flat" cmpd="sng">
            <a:solidFill>
              <a:srgbClr val="0085A4"/>
            </a:solidFill>
            <a:prstDash val="solid"/>
            <a:headEnd type="none" w="med" len="med"/>
            <a:tailEnd type="none" w="med" len="med"/>
          </a:ln>
        </p:spPr>
        <p:txBody>
          <a:bodyPr wrap="none" anchor="ctr" anchorCtr="0"/>
          <a:p>
            <a:endParaRPr lang="zh-CN" altLang="en-US" sz="1800" dirty="0">
              <a:latin typeface="Arial" panose="020B0604020202020204" pitchFamily="34" charset="0"/>
            </a:endParaRPr>
          </a:p>
        </p:txBody>
      </p:sp>
      <p:sp>
        <p:nvSpPr>
          <p:cNvPr id="9220" name="Oval 19"/>
          <p:cNvSpPr/>
          <p:nvPr/>
        </p:nvSpPr>
        <p:spPr>
          <a:xfrm>
            <a:off x="8461375" y="838200"/>
            <a:ext cx="287338" cy="287338"/>
          </a:xfrm>
          <a:prstGeom prst="ellipse">
            <a:avLst/>
          </a:prstGeom>
          <a:solidFill>
            <a:schemeClr val="bg1"/>
          </a:solidFill>
          <a:ln w="9525" cap="flat" cmpd="sng">
            <a:solidFill>
              <a:srgbClr val="0085A4"/>
            </a:solidFill>
            <a:prstDash val="solid"/>
            <a:headEnd type="none" w="med" len="med"/>
            <a:tailEnd type="none" w="med" len="med"/>
          </a:ln>
        </p:spPr>
        <p:txBody>
          <a:bodyPr wrap="none" anchor="ctr" anchorCtr="0"/>
          <a:p>
            <a:endParaRPr lang="zh-CN" altLang="en-US" sz="1800" dirty="0">
              <a:latin typeface="Arial" panose="020B0604020202020204" pitchFamily="34" charset="0"/>
            </a:endParaRPr>
          </a:p>
        </p:txBody>
      </p:sp>
      <p:pic>
        <p:nvPicPr>
          <p:cNvPr id="9221" name="Picture 5" descr="a29bc059e6da81e99d820485"/>
          <p:cNvPicPr>
            <a:picLocks noChangeAspect="1"/>
          </p:cNvPicPr>
          <p:nvPr/>
        </p:nvPicPr>
        <p:blipFill>
          <a:blip r:embed="rId1"/>
          <a:stretch>
            <a:fillRect/>
          </a:stretch>
        </p:blipFill>
        <p:spPr>
          <a:xfrm>
            <a:off x="469900" y="1196975"/>
            <a:ext cx="4687888" cy="3025775"/>
          </a:xfrm>
          <a:prstGeom prst="rect">
            <a:avLst/>
          </a:prstGeom>
          <a:noFill/>
          <a:ln w="9525">
            <a:noFill/>
          </a:ln>
        </p:spPr>
      </p:pic>
      <p:sp>
        <p:nvSpPr>
          <p:cNvPr id="10246" name="Text Box 6"/>
          <p:cNvSpPr txBox="1">
            <a:spLocks noChangeArrowheads="1"/>
          </p:cNvSpPr>
          <p:nvPr/>
        </p:nvSpPr>
        <p:spPr bwMode="auto">
          <a:xfrm>
            <a:off x="5364163" y="1557338"/>
            <a:ext cx="155416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R="0" defTabSz="914400">
              <a:buClrTx/>
              <a:buSzTx/>
              <a:buFontTx/>
              <a:buNone/>
              <a:defRPr/>
            </a:pPr>
            <a:r>
              <a:rPr kumimoji="0" lang="zh-CN" sz="5400" b="1" kern="1200" cap="none" spc="0" normalizeH="0" baseline="0" noProof="0">
                <a:solidFill>
                  <a:srgbClr val="FF3399"/>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蚰鱼</a:t>
            </a:r>
            <a:endParaRPr kumimoji="0" lang="zh-CN" sz="5400" b="1" kern="1200" cap="none" spc="0" normalizeH="0" baseline="0" noProof="0">
              <a:solidFill>
                <a:srgbClr val="FF3399"/>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9223" name="Text Box 7"/>
          <p:cNvSpPr txBox="1"/>
          <p:nvPr/>
        </p:nvSpPr>
        <p:spPr>
          <a:xfrm>
            <a:off x="539750" y="117475"/>
            <a:ext cx="6769100" cy="944563"/>
          </a:xfrm>
          <a:prstGeom prst="rect">
            <a:avLst/>
          </a:prstGeom>
          <a:noFill/>
          <a:ln w="9525">
            <a:noFill/>
          </a:ln>
        </p:spPr>
        <p:txBody>
          <a:bodyPr>
            <a:spAutoFit/>
          </a:bodyPr>
          <a:p>
            <a:r>
              <a:rPr lang="zh-CN" altLang="en-US" sz="2800" b="1" dirty="0">
                <a:latin typeface="宋体" panose="02010600030101010101" pitchFamily="2" charset="-122"/>
                <a:sym typeface="宋体" panose="02010600030101010101" pitchFamily="2" charset="-122"/>
              </a:rPr>
              <a:t>请大家说说图片展示的是什么？是什么导致我们无法看清它的真面目？</a:t>
            </a:r>
            <a:endParaRPr lang="zh-CN" altLang="en-US" sz="2800" b="1" dirty="0">
              <a:latin typeface="宋体" panose="02010600030101010101" pitchFamily="2" charset="-122"/>
              <a:sym typeface="宋体" panose="02010600030101010101" pitchFamily="2" charset="-122"/>
            </a:endParaRPr>
          </a:p>
        </p:txBody>
      </p:sp>
      <p:sp>
        <p:nvSpPr>
          <p:cNvPr id="10248" name="Text Box 8"/>
          <p:cNvSpPr txBox="1">
            <a:spLocks noChangeArrowheads="1"/>
          </p:cNvSpPr>
          <p:nvPr/>
        </p:nvSpPr>
        <p:spPr bwMode="auto">
          <a:xfrm>
            <a:off x="5364163" y="2420938"/>
            <a:ext cx="3671888"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R="0" defTabSz="914400">
              <a:buClrTx/>
              <a:buSzTx/>
              <a:buFontTx/>
              <a:buNone/>
              <a:defRPr/>
            </a:pPr>
            <a:r>
              <a:rPr kumimoji="0" lang="zh-CN" altLang="en-US" b="1" kern="1200" cap="none" spc="0" normalizeH="0" baseline="0" noProof="0">
                <a:solidFill>
                  <a:srgbClr val="CC00FF"/>
                </a:solidFill>
                <a:effectLst>
                  <a:outerShdw blurRad="38100" dist="38100" dir="2700000" algn="tl">
                    <a:srgbClr val="C0C0C0"/>
                  </a:outerShdw>
                </a:effectLst>
                <a:latin typeface="Arial" panose="020B0604020202020204" pitchFamily="34" charset="0"/>
                <a:ea typeface="宋体" panose="02010600030101010101" pitchFamily="2" charset="-122"/>
                <a:cs typeface="+mn-cs"/>
                <a:sym typeface="宋体" panose="02010600030101010101" pitchFamily="2" charset="-122"/>
              </a:rPr>
              <a:t>它是动物王国里的“伪装大师”蚰鱼。动物外表颜色与周围环境相类似，这种颜色叫保护色。</a:t>
            </a:r>
            <a:endParaRPr kumimoji="0" lang="zh-CN" altLang="en-US" b="1" kern="1200" cap="none" spc="0" normalizeH="0" baseline="0" noProof="0">
              <a:solidFill>
                <a:srgbClr val="CC00FF"/>
              </a:solidFill>
              <a:effectLst>
                <a:outerShdw blurRad="38100" dist="38100" dir="2700000" algn="tl">
                  <a:srgbClr val="C0C0C0"/>
                </a:outerShdw>
              </a:effectLst>
              <a:latin typeface="Arial" panose="020B0604020202020204" pitchFamily="34" charset="0"/>
              <a:ea typeface="宋体" panose="02010600030101010101" pitchFamily="2" charset="-122"/>
              <a:cs typeface="+mn-cs"/>
              <a:sym typeface="宋体" panose="02010600030101010101" pitchFamily="2" charset="-122"/>
            </a:endParaRPr>
          </a:p>
          <a:p>
            <a:pPr marR="0" defTabSz="914400">
              <a:buClrTx/>
              <a:buSzTx/>
              <a:buFontTx/>
              <a:buNone/>
              <a:defRPr/>
            </a:pPr>
            <a:endParaRPr kumimoji="0" lang="zh-CN" altLang="en-US" b="1" kern="1200" cap="none" spc="0" normalizeH="0" baseline="0" noProof="0">
              <a:solidFill>
                <a:srgbClr val="CC00FF"/>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10249" name="Text Box 9"/>
          <p:cNvSpPr txBox="1"/>
          <p:nvPr/>
        </p:nvSpPr>
        <p:spPr>
          <a:xfrm>
            <a:off x="180975" y="4581525"/>
            <a:ext cx="7775575" cy="639763"/>
          </a:xfrm>
          <a:prstGeom prst="rect">
            <a:avLst/>
          </a:prstGeom>
          <a:noFill/>
          <a:ln w="9525">
            <a:noFill/>
          </a:ln>
        </p:spPr>
        <p:txBody>
          <a:bodyPr>
            <a:spAutoFit/>
          </a:bodyPr>
          <a:p>
            <a:pPr indent="266700"/>
            <a:r>
              <a:rPr lang="zh-CN" altLang="en-US" sz="1800" b="1" dirty="0">
                <a:latin typeface="Arial" panose="020B0604020202020204" pitchFamily="34" charset="0"/>
                <a:sym typeface="宋体" panose="02010600030101010101" pitchFamily="2" charset="-122"/>
              </a:rPr>
              <a:t>动物与周围的环境同类色就能帮助它们渐渐消失在了周围的环境之中。</a:t>
            </a:r>
            <a:endParaRPr lang="zh-CN" altLang="en-US" b="1" dirty="0">
              <a:latin typeface="Arial" panose="020B0604020202020204" pitchFamily="34" charset="0"/>
              <a:sym typeface="宋体" panose="02010600030101010101" pitchFamily="2" charset="-122"/>
            </a:endParaRPr>
          </a:p>
          <a:p>
            <a:pPr indent="266700"/>
            <a:r>
              <a:rPr lang="zh-CN" altLang="en-US" sz="1800" b="1" dirty="0">
                <a:latin typeface="宋体" panose="02010600030101010101" pitchFamily="2" charset="-122"/>
                <a:sym typeface="宋体" panose="02010600030101010101" pitchFamily="2" charset="-122"/>
              </a:rPr>
              <a:t>它有利于逃避敌害和捕猎食物。</a:t>
            </a:r>
            <a:endParaRPr lang="zh-CN" altLang="en-US" sz="1800" b="1" dirty="0">
              <a:latin typeface="宋体" panose="02010600030101010101" pitchFamily="2" charset="-122"/>
              <a:sym typeface="宋体" panose="02010600030101010101" pitchFamily="2" charset="-122"/>
            </a:endParaRPr>
          </a:p>
        </p:txBody>
      </p:sp>
      <p:sp>
        <p:nvSpPr>
          <p:cNvPr id="10250" name="Text Box 10"/>
          <p:cNvSpPr txBox="1">
            <a:spLocks noChangeArrowheads="1"/>
          </p:cNvSpPr>
          <p:nvPr/>
        </p:nvSpPr>
        <p:spPr bwMode="auto">
          <a:xfrm>
            <a:off x="466725" y="4221163"/>
            <a:ext cx="272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R="0" defTabSz="914400">
              <a:buClrTx/>
              <a:buSzTx/>
              <a:buFontTx/>
              <a:buNone/>
              <a:defRPr/>
            </a:pPr>
            <a:r>
              <a:rPr kumimoji="0" lang="zh-CN" b="1"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宋体" panose="02010600030101010101" pitchFamily="2" charset="-122"/>
                <a:cs typeface="+mn-cs"/>
                <a:sym typeface="宋体" panose="02010600030101010101" pitchFamily="2" charset="-122"/>
              </a:rPr>
              <a:t>保护色的作用是什么？</a:t>
            </a:r>
            <a:endParaRPr kumimoji="0" lang="zh-CN" b="1" kern="1200" cap="none" spc="0" normalizeH="0" baseline="0" noProof="0">
              <a:solidFill>
                <a:srgbClr val="0000FF"/>
              </a:solidFill>
              <a:effectLst>
                <a:outerShdw blurRad="38100" dist="38100" dir="2700000" algn="tl">
                  <a:srgbClr val="C0C0C0"/>
                </a:outerShdw>
              </a:effectLst>
              <a:latin typeface="Arial" panose="020B0604020202020204" pitchFamily="34" charset="0"/>
              <a:ea typeface="宋体" panose="02010600030101010101" pitchFamily="2" charset="-122"/>
              <a:cs typeface="+mn-cs"/>
              <a:sym typeface="宋体" panose="02010600030101010101" pitchFamily="2" charset="-122"/>
            </a:endParaRPr>
          </a:p>
        </p:txBody>
      </p:sp>
      <p:sp>
        <p:nvSpPr>
          <p:cNvPr id="10251" name="Text Box 11"/>
          <p:cNvSpPr txBox="1">
            <a:spLocks noChangeArrowheads="1"/>
          </p:cNvSpPr>
          <p:nvPr/>
        </p:nvSpPr>
        <p:spPr bwMode="auto">
          <a:xfrm>
            <a:off x="539750" y="5445125"/>
            <a:ext cx="8208963"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FF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sym typeface="宋体" panose="02010600030101010101" pitchFamily="2" charset="-122"/>
              </a:rPr>
              <a:t>今天我们到色彩的世界中去感受色彩的奥秘！ </a:t>
            </a:r>
            <a:endParaRPr kumimoji="0" lang="zh-CN" altLang="en-US" sz="2800" b="1" i="0" u="none" strike="noStrike" kern="1200" cap="none" spc="0" normalizeH="0" baseline="0" noProof="0" smtClean="0">
              <a:ln>
                <a:noFill/>
              </a:ln>
              <a:solidFill>
                <a:srgbClr val="FF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sym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smtClean="0">
                <a:ln>
                  <a:noFill/>
                </a:ln>
                <a:solidFill>
                  <a:srgbClr val="FF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sym typeface="宋体" panose="02010600030101010101" pitchFamily="2" charset="-122"/>
              </a:rPr>
              <a:t>                      ——《同类色与邻近色》</a:t>
            </a:r>
            <a:endParaRPr kumimoji="0" lang="zh-CN" altLang="en-US" sz="2800" b="1" i="0" u="none" strike="noStrike" kern="1200" cap="none" spc="0" normalizeH="0" baseline="0" noProof="0" smtClean="0">
              <a:ln>
                <a:noFill/>
              </a:ln>
              <a:solidFill>
                <a:srgbClr val="FF00FF"/>
              </a:solidFill>
              <a:effectLst>
                <a:outerShdw blurRad="38100" dist="38100" dir="2700000" algn="tl">
                  <a:srgbClr val="C0C0C0"/>
                </a:outerShdw>
              </a:effectLst>
              <a:uLnTx/>
              <a:uFillTx/>
              <a:latin typeface="黑体" panose="02010609060101010101" pitchFamily="49" charset="-122"/>
              <a:ea typeface="黑体" panose="02010609060101010101" pitchFamily="49" charset="-122"/>
              <a:cs typeface="+mn-cs"/>
              <a:sym typeface="宋体" panose="02010600030101010101"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6"/>
                                        </p:tgtEl>
                                        <p:attrNameLst>
                                          <p:attrName>style.visibility</p:attrName>
                                        </p:attrNameLst>
                                      </p:cBhvr>
                                      <p:to>
                                        <p:strVal val="visible"/>
                                      </p:to>
                                    </p:set>
                                    <p:animEffect transition="in" filter="blinds(horizontal)">
                                      <p:cBhvr>
                                        <p:cTn id="7" dur="500"/>
                                        <p:tgtEl>
                                          <p:spTgt spid="1024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248"/>
                                        </p:tgtEl>
                                        <p:attrNameLst>
                                          <p:attrName>style.visibility</p:attrName>
                                        </p:attrNameLst>
                                      </p:cBhvr>
                                      <p:to>
                                        <p:strVal val="visible"/>
                                      </p:to>
                                    </p:set>
                                    <p:animEffect transition="in" filter="blinds(horizontal)">
                                      <p:cBhvr>
                                        <p:cTn id="12" dur="500"/>
                                        <p:tgtEl>
                                          <p:spTgt spid="1024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50"/>
                                        </p:tgtEl>
                                        <p:attrNameLst>
                                          <p:attrName>style.visibility</p:attrName>
                                        </p:attrNameLst>
                                      </p:cBhvr>
                                      <p:to>
                                        <p:strVal val="visible"/>
                                      </p:to>
                                    </p:set>
                                    <p:animEffect transition="in" filter="blinds(horizontal)">
                                      <p:cBhvr>
                                        <p:cTn id="17" dur="500"/>
                                        <p:tgtEl>
                                          <p:spTgt spid="1025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249"/>
                                        </p:tgtEl>
                                        <p:attrNameLst>
                                          <p:attrName>style.visibility</p:attrName>
                                        </p:attrNameLst>
                                      </p:cBhvr>
                                      <p:to>
                                        <p:strVal val="visible"/>
                                      </p:to>
                                    </p:set>
                                    <p:animEffect transition="in" filter="blinds(horizontal)">
                                      <p:cBhvr>
                                        <p:cTn id="22" dur="500"/>
                                        <p:tgtEl>
                                          <p:spTgt spid="1024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251"/>
                                        </p:tgtEl>
                                        <p:attrNameLst>
                                          <p:attrName>style.visibility</p:attrName>
                                        </p:attrNameLst>
                                      </p:cBhvr>
                                      <p:to>
                                        <p:strVal val="visible"/>
                                      </p:to>
                                    </p:set>
                                    <p:animEffect transition="in" filter="blinds(horizontal)">
                                      <p:cBhvr>
                                        <p:cTn id="27" dur="500"/>
                                        <p:tgtEl>
                                          <p:spTgt spid="10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6" grpId="0" bldLvl="0"/>
      <p:bldP spid="10248" grpId="0" bldLvl="0"/>
      <p:bldP spid="10249" grpId="0" bldLvl="0"/>
      <p:bldP spid="10250" grpId="0" bldLvl="0"/>
      <p:bldP spid="10251" grpId="0" bldLvl="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Rectangle 2"/>
          <p:cNvSpPr/>
          <p:nvPr/>
        </p:nvSpPr>
        <p:spPr>
          <a:xfrm>
            <a:off x="0" y="0"/>
            <a:ext cx="9144000" cy="6092825"/>
          </a:xfrm>
          <a:prstGeom prst="rect">
            <a:avLst/>
          </a:prstGeom>
          <a:solidFill>
            <a:schemeClr val="bg1"/>
          </a:solidFill>
          <a:ln w="9525">
            <a:noFill/>
          </a:ln>
        </p:spPr>
        <p:txBody>
          <a:bodyPr wrap="none" anchor="ctr" anchorCtr="0"/>
          <a:p>
            <a:endParaRPr lang="zh-CN" altLang="en-US" sz="1800" dirty="0">
              <a:latin typeface="Arial" panose="020B0604020202020204" pitchFamily="34" charset="0"/>
            </a:endParaRPr>
          </a:p>
        </p:txBody>
      </p:sp>
      <p:pic>
        <p:nvPicPr>
          <p:cNvPr id="27651" name="Picture 1029"/>
          <p:cNvPicPr>
            <a:picLocks noChangeAspect="1"/>
          </p:cNvPicPr>
          <p:nvPr/>
        </p:nvPicPr>
        <p:blipFill>
          <a:blip r:embed="rId1">
            <a:clrChange>
              <a:clrFrom>
                <a:srgbClr val="FFFFFF"/>
              </a:clrFrom>
              <a:clrTo>
                <a:srgbClr val="FFFFFF">
                  <a:alpha val="0"/>
                </a:srgbClr>
              </a:clrTo>
            </a:clrChange>
          </a:blip>
          <a:stretch>
            <a:fillRect/>
          </a:stretch>
        </p:blipFill>
        <p:spPr>
          <a:xfrm>
            <a:off x="0" y="26988"/>
            <a:ext cx="7812088" cy="6858000"/>
          </a:xfrm>
          <a:prstGeom prst="rect">
            <a:avLst/>
          </a:prstGeom>
          <a:noFill/>
          <a:ln w="9525">
            <a:noFill/>
          </a:ln>
        </p:spPr>
      </p:pic>
      <p:sp>
        <p:nvSpPr>
          <p:cNvPr id="28676" name="AutoShape 6"/>
          <p:cNvSpPr>
            <a:spLocks noChangeArrowheads="1"/>
          </p:cNvSpPr>
          <p:nvPr/>
        </p:nvSpPr>
        <p:spPr bwMode="auto">
          <a:xfrm>
            <a:off x="4356100" y="692150"/>
            <a:ext cx="4392613" cy="938213"/>
          </a:xfrm>
          <a:prstGeom prst="roundRect">
            <a:avLst>
              <a:gd name="adj" fmla="val 15894"/>
            </a:avLst>
          </a:prstGeom>
          <a:solidFill>
            <a:srgbClr val="9900CC"/>
          </a:solidFill>
          <a:ln>
            <a:noFill/>
          </a:ln>
          <a:extLst>
            <a:ext uri="{91240B29-F687-4F45-9708-019B960494DF}">
              <a14:hiddenLine xmlns:a14="http://schemas.microsoft.com/office/drawing/2010/main" w="9525">
                <a:solidFill>
                  <a:srgbClr val="000000"/>
                </a:solidFill>
                <a:round/>
              </a14:hiddenLine>
            </a:ext>
          </a:extLst>
        </p:spPr>
        <p:txBody>
          <a:bodyPr wrap="none" lIns="0" tIns="0" rIns="0" bIns="0" anchor="ct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2800" b="1" i="0" u="none" strike="noStrike" kern="1200" cap="none" spc="0" normalizeH="0" baseline="0" noProof="0">
                <a:ln>
                  <a:noFill/>
                </a:ln>
                <a:solidFill>
                  <a:srgbClr val="FF505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利用色彩搭配，美化生活，</a:t>
            </a:r>
            <a:endParaRPr kumimoji="0" lang="zh-CN" altLang="en-US" sz="2800" b="1" i="0" u="none" strike="noStrike" kern="1200" cap="none" spc="0" normalizeH="0" baseline="0" noProof="0">
              <a:ln>
                <a:noFill/>
              </a:ln>
              <a:solidFill>
                <a:srgbClr val="FF505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lang="zh-CN" altLang="en-US" sz="2800" b="1" i="0" u="none" strike="noStrike" kern="1200" cap="none" spc="0" normalizeH="0" baseline="0" noProof="0">
                <a:ln>
                  <a:noFill/>
                </a:ln>
                <a:solidFill>
                  <a:srgbClr val="FF505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rPr>
              <a:t>         给人美的享受</a:t>
            </a:r>
            <a:endParaRPr kumimoji="0" lang="zh-CN" altLang="en-US" sz="2800" b="1" i="0" u="none" strike="noStrike" kern="1200" cap="none" spc="0" normalizeH="0" baseline="0" noProof="0">
              <a:ln>
                <a:noFill/>
              </a:ln>
              <a:solidFill>
                <a:srgbClr val="FF505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27653" name="Line 7"/>
          <p:cNvSpPr/>
          <p:nvPr/>
        </p:nvSpPr>
        <p:spPr>
          <a:xfrm>
            <a:off x="4356100" y="1700213"/>
            <a:ext cx="4464050" cy="0"/>
          </a:xfrm>
          <a:prstGeom prst="line">
            <a:avLst/>
          </a:prstGeom>
          <a:ln w="28575" cap="flat" cmpd="sng">
            <a:solidFill>
              <a:srgbClr val="0085A4"/>
            </a:solidFill>
            <a:prstDash val="solid"/>
            <a:headEnd type="none" w="med" len="med"/>
            <a:tailEnd type="none" w="med" len="med"/>
          </a:ln>
        </p:spPr>
      </p:sp>
      <p:pic>
        <p:nvPicPr>
          <p:cNvPr id="27654" name="Picture 10" descr="图片2"/>
          <p:cNvPicPr>
            <a:picLocks noChangeAspect="1"/>
          </p:cNvPicPr>
          <p:nvPr/>
        </p:nvPicPr>
        <p:blipFill>
          <a:blip r:embed="rId2"/>
          <a:stretch>
            <a:fillRect/>
          </a:stretch>
        </p:blipFill>
        <p:spPr>
          <a:xfrm>
            <a:off x="2987675" y="549275"/>
            <a:ext cx="1163638" cy="2246313"/>
          </a:xfrm>
          <a:prstGeom prst="rect">
            <a:avLst/>
          </a:prstGeom>
          <a:noFill/>
          <a:ln w="9525">
            <a:noFill/>
          </a:ln>
        </p:spPr>
      </p:pic>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4" name="Picture 2" descr="12363V01231U056462"/>
          <p:cNvPicPr>
            <a:picLocks noChangeAspect="1"/>
          </p:cNvPicPr>
          <p:nvPr/>
        </p:nvPicPr>
        <p:blipFill>
          <a:blip r:embed="rId1"/>
          <a:srcRect t="10847" b="4855"/>
          <a:stretch>
            <a:fillRect/>
          </a:stretch>
        </p:blipFill>
        <p:spPr>
          <a:xfrm>
            <a:off x="250825" y="1341438"/>
            <a:ext cx="6696075" cy="5256212"/>
          </a:xfrm>
          <a:prstGeom prst="rect">
            <a:avLst/>
          </a:prstGeom>
          <a:noFill/>
          <a:ln w="9525">
            <a:noFill/>
          </a:ln>
        </p:spPr>
      </p:pic>
      <p:sp>
        <p:nvSpPr>
          <p:cNvPr id="29699" name="Text Box 3"/>
          <p:cNvSpPr txBox="1"/>
          <p:nvPr/>
        </p:nvSpPr>
        <p:spPr>
          <a:xfrm>
            <a:off x="2555875" y="117475"/>
            <a:ext cx="3384550" cy="762000"/>
          </a:xfrm>
          <a:prstGeom prst="rect">
            <a:avLst/>
          </a:prstGeom>
          <a:noFill/>
          <a:ln w="9525">
            <a:noFill/>
          </a:ln>
        </p:spPr>
        <p:txBody>
          <a:bodyPr>
            <a:spAutoFit/>
          </a:bodyPr>
          <a:p>
            <a:r>
              <a:rPr lang="zh-CN" altLang="en-US" sz="4400" b="1" dirty="0">
                <a:solidFill>
                  <a:srgbClr val="66FFFF"/>
                </a:solidFill>
                <a:latin typeface="Arial" panose="020B0604020202020204" pitchFamily="34" charset="0"/>
              </a:rPr>
              <a:t>同类色搭配</a:t>
            </a:r>
            <a:endParaRPr lang="zh-CN" altLang="en-US" sz="4400" b="1" dirty="0">
              <a:solidFill>
                <a:srgbClr val="66FFFF"/>
              </a:solidFill>
              <a:latin typeface="Arial" panose="020B0604020202020204" pitchFamily="34" charset="0"/>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blinds(horizontal)">
                                      <p:cBhvr>
                                        <p:cTn id="7" dur="500"/>
                                        <p:tgtEl>
                                          <p:spTgt spid="29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ldLvl="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8" name="Picture 2" descr="C:\Users\js_47\Desktop\图片2.jpg图片2"/>
          <p:cNvPicPr>
            <a:picLocks noChangeAspect="1"/>
          </p:cNvPicPr>
          <p:nvPr/>
        </p:nvPicPr>
        <p:blipFill>
          <a:blip r:embed="rId1"/>
          <a:srcRect b="14627"/>
          <a:stretch>
            <a:fillRect/>
          </a:stretch>
        </p:blipFill>
        <p:spPr>
          <a:xfrm>
            <a:off x="1547813" y="1341438"/>
            <a:ext cx="5611812" cy="4535487"/>
          </a:xfrm>
          <a:prstGeom prst="rect">
            <a:avLst/>
          </a:prstGeom>
          <a:noFill/>
          <a:ln w="9525">
            <a:noFill/>
          </a:ln>
        </p:spPr>
      </p:pic>
      <p:sp>
        <p:nvSpPr>
          <p:cNvPr id="30723" name="Text Box 3"/>
          <p:cNvSpPr txBox="1"/>
          <p:nvPr/>
        </p:nvSpPr>
        <p:spPr>
          <a:xfrm>
            <a:off x="2555875" y="117475"/>
            <a:ext cx="3095625" cy="762000"/>
          </a:xfrm>
          <a:prstGeom prst="rect">
            <a:avLst/>
          </a:prstGeom>
          <a:noFill/>
          <a:ln w="9525">
            <a:noFill/>
          </a:ln>
        </p:spPr>
        <p:txBody>
          <a:bodyPr>
            <a:spAutoFit/>
          </a:bodyPr>
          <a:p>
            <a:r>
              <a:rPr lang="zh-CN" altLang="en-US" sz="4400" b="1" dirty="0">
                <a:solidFill>
                  <a:srgbClr val="66FFFF"/>
                </a:solidFill>
                <a:latin typeface="Arial" panose="020B0604020202020204" pitchFamily="34" charset="0"/>
              </a:rPr>
              <a:t>邻近色搭配</a:t>
            </a:r>
            <a:endParaRPr lang="zh-CN" altLang="en-US" sz="4400" b="1" dirty="0">
              <a:solidFill>
                <a:srgbClr val="66FFFF"/>
              </a:solidFill>
              <a:latin typeface="Arial" panose="020B0604020202020204" pitchFamily="34" charset="0"/>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blinds(horizontal)">
                                      <p:cBhvr>
                                        <p:cTn id="7" dur="5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ldLvl="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2" name="Picture 2" descr="2"/>
          <p:cNvPicPr>
            <a:picLocks noChangeAspect="1"/>
          </p:cNvPicPr>
          <p:nvPr/>
        </p:nvPicPr>
        <p:blipFill>
          <a:blip r:embed="rId1"/>
          <a:srcRect l="5316" t="4649" r="80058" b="20462"/>
          <a:stretch>
            <a:fillRect/>
          </a:stretch>
        </p:blipFill>
        <p:spPr>
          <a:xfrm>
            <a:off x="682625" y="1196975"/>
            <a:ext cx="1501775" cy="4392613"/>
          </a:xfrm>
          <a:prstGeom prst="rect">
            <a:avLst/>
          </a:prstGeom>
          <a:noFill/>
          <a:ln w="9525">
            <a:noFill/>
          </a:ln>
        </p:spPr>
      </p:pic>
      <p:pic>
        <p:nvPicPr>
          <p:cNvPr id="31747" name="Picture 3" descr="dglxasset[1]"/>
          <p:cNvPicPr>
            <a:picLocks noChangeAspect="1"/>
          </p:cNvPicPr>
          <p:nvPr/>
        </p:nvPicPr>
        <p:blipFill>
          <a:blip r:embed="rId2"/>
          <a:stretch>
            <a:fillRect/>
          </a:stretch>
        </p:blipFill>
        <p:spPr>
          <a:xfrm>
            <a:off x="7019925" y="117475"/>
            <a:ext cx="1857375" cy="2089150"/>
          </a:xfrm>
          <a:prstGeom prst="rect">
            <a:avLst/>
          </a:prstGeom>
          <a:noFill/>
          <a:ln w="9525">
            <a:noFill/>
          </a:ln>
        </p:spPr>
      </p:pic>
      <p:sp>
        <p:nvSpPr>
          <p:cNvPr id="30724" name="Text Box 4"/>
          <p:cNvSpPr txBox="1"/>
          <p:nvPr/>
        </p:nvSpPr>
        <p:spPr>
          <a:xfrm>
            <a:off x="1260475" y="260350"/>
            <a:ext cx="5327650" cy="519113"/>
          </a:xfrm>
          <a:prstGeom prst="rect">
            <a:avLst/>
          </a:prstGeom>
          <a:noFill/>
          <a:ln w="9525">
            <a:noFill/>
          </a:ln>
        </p:spPr>
        <p:txBody>
          <a:bodyPr>
            <a:spAutoFit/>
          </a:bodyPr>
          <a:p>
            <a:pPr>
              <a:spcBef>
                <a:spcPct val="50000"/>
              </a:spcBef>
            </a:pPr>
            <a:r>
              <a:rPr lang="zh-CN" altLang="en-US" sz="2800" b="1" dirty="0">
                <a:solidFill>
                  <a:srgbClr val="66FFFF"/>
                </a:solidFill>
                <a:latin typeface="Arial" panose="020B0604020202020204" pitchFamily="34" charset="0"/>
                <a:ea typeface="黑体" panose="02010609060101010101" pitchFamily="49" charset="-122"/>
              </a:rPr>
              <a:t>这个的颜色是怎么搭配的啊？</a:t>
            </a:r>
            <a:endParaRPr lang="zh-CN" altLang="en-US" sz="2800" b="1" dirty="0">
              <a:solidFill>
                <a:srgbClr val="66FFFF"/>
              </a:solidFill>
              <a:latin typeface="Arial" panose="020B0604020202020204" pitchFamily="34" charset="0"/>
              <a:ea typeface="黑体" panose="02010609060101010101" pitchFamily="49" charset="-122"/>
            </a:endParaRPr>
          </a:p>
        </p:txBody>
      </p:sp>
      <p:sp>
        <p:nvSpPr>
          <p:cNvPr id="31749" name="Rectangle 5"/>
          <p:cNvSpPr/>
          <p:nvPr/>
        </p:nvSpPr>
        <p:spPr>
          <a:xfrm>
            <a:off x="3132138" y="2349500"/>
            <a:ext cx="2663825" cy="2663825"/>
          </a:xfrm>
          <a:prstGeom prst="rect">
            <a:avLst/>
          </a:prstGeom>
          <a:solidFill>
            <a:srgbClr val="FF3399"/>
          </a:solidFill>
          <a:ln w="9525">
            <a:noFill/>
          </a:ln>
        </p:spPr>
        <p:txBody>
          <a:bodyPr wrap="none" anchor="ctr" anchorCtr="0"/>
          <a:p>
            <a:endParaRPr lang="zh-CN" altLang="en-US" dirty="0">
              <a:latin typeface="Arial" panose="020B0604020202020204" pitchFamily="34" charset="0"/>
            </a:endParaRPr>
          </a:p>
        </p:txBody>
      </p:sp>
      <p:sp>
        <p:nvSpPr>
          <p:cNvPr id="31750" name="Rectangle 6"/>
          <p:cNvSpPr/>
          <p:nvPr/>
        </p:nvSpPr>
        <p:spPr>
          <a:xfrm>
            <a:off x="6300788" y="2349500"/>
            <a:ext cx="2663825" cy="2663825"/>
          </a:xfrm>
          <a:prstGeom prst="rect">
            <a:avLst/>
          </a:prstGeom>
          <a:solidFill>
            <a:srgbClr val="FF9999"/>
          </a:solidFill>
          <a:ln w="9525">
            <a:noFill/>
          </a:ln>
        </p:spPr>
        <p:txBody>
          <a:bodyPr wrap="none" anchor="ctr" anchorCtr="0"/>
          <a:p>
            <a:endParaRPr lang="zh-CN" altLang="en-US" dirty="0">
              <a:latin typeface="Arial" panose="020B0604020202020204" pitchFamily="34" charset="0"/>
            </a:endParaRPr>
          </a:p>
        </p:txBody>
      </p:sp>
      <p:sp>
        <p:nvSpPr>
          <p:cNvPr id="31751" name="Text Box 7"/>
          <p:cNvSpPr txBox="1"/>
          <p:nvPr/>
        </p:nvSpPr>
        <p:spPr>
          <a:xfrm>
            <a:off x="3132138" y="1844675"/>
            <a:ext cx="936625" cy="366713"/>
          </a:xfrm>
          <a:prstGeom prst="rect">
            <a:avLst/>
          </a:prstGeom>
          <a:noFill/>
          <a:ln w="9525">
            <a:noFill/>
          </a:ln>
        </p:spPr>
        <p:txBody>
          <a:bodyPr>
            <a:spAutoFit/>
          </a:bodyPr>
          <a:p>
            <a:pPr>
              <a:spcBef>
                <a:spcPct val="50000"/>
              </a:spcBef>
            </a:pPr>
            <a:r>
              <a:rPr lang="zh-CN" altLang="en-US" sz="1800" dirty="0">
                <a:latin typeface="Arial" panose="020B0604020202020204" pitchFamily="34" charset="0"/>
                <a:ea typeface="黑体" panose="02010609060101010101" pitchFamily="49" charset="-122"/>
              </a:rPr>
              <a:t>主色</a:t>
            </a:r>
            <a:endParaRPr lang="zh-CN" altLang="en-US" sz="1800" dirty="0">
              <a:latin typeface="Arial" panose="020B0604020202020204" pitchFamily="34" charset="0"/>
              <a:ea typeface="黑体" panose="02010609060101010101" pitchFamily="49" charset="-122"/>
            </a:endParaRPr>
          </a:p>
        </p:txBody>
      </p:sp>
      <p:sp>
        <p:nvSpPr>
          <p:cNvPr id="31752" name="Text Box 8"/>
          <p:cNvSpPr txBox="1"/>
          <p:nvPr/>
        </p:nvSpPr>
        <p:spPr>
          <a:xfrm>
            <a:off x="6229350" y="1916113"/>
            <a:ext cx="936625" cy="366712"/>
          </a:xfrm>
          <a:prstGeom prst="rect">
            <a:avLst/>
          </a:prstGeom>
          <a:noFill/>
          <a:ln w="9525">
            <a:noFill/>
          </a:ln>
        </p:spPr>
        <p:txBody>
          <a:bodyPr>
            <a:spAutoFit/>
          </a:bodyPr>
          <a:p>
            <a:pPr>
              <a:spcBef>
                <a:spcPct val="50000"/>
              </a:spcBef>
            </a:pPr>
            <a:r>
              <a:rPr lang="zh-CN" altLang="en-US" sz="1800" dirty="0">
                <a:latin typeface="Arial" panose="020B0604020202020204" pitchFamily="34" charset="0"/>
                <a:ea typeface="黑体" panose="02010609060101010101" pitchFamily="49" charset="-122"/>
              </a:rPr>
              <a:t>辅助色</a:t>
            </a:r>
            <a:endParaRPr lang="zh-CN" altLang="en-US" sz="1800" dirty="0">
              <a:latin typeface="Arial" panose="020B0604020202020204" pitchFamily="34" charset="0"/>
              <a:ea typeface="黑体" panose="02010609060101010101" pitchFamily="49" charset="-122"/>
            </a:endParaRPr>
          </a:p>
        </p:txBody>
      </p:sp>
      <p:sp>
        <p:nvSpPr>
          <p:cNvPr id="31753" name="Text Box 9"/>
          <p:cNvSpPr txBox="1"/>
          <p:nvPr/>
        </p:nvSpPr>
        <p:spPr>
          <a:xfrm>
            <a:off x="684213" y="5805488"/>
            <a:ext cx="1493837" cy="396875"/>
          </a:xfrm>
          <a:prstGeom prst="rect">
            <a:avLst/>
          </a:prstGeom>
          <a:solidFill>
            <a:srgbClr val="FF66CC"/>
          </a:solidFill>
          <a:ln w="9525">
            <a:noFill/>
          </a:ln>
        </p:spPr>
        <p:txBody>
          <a:bodyPr>
            <a:spAutoFit/>
          </a:bodyPr>
          <a:p>
            <a:r>
              <a:rPr lang="zh-CN" altLang="en-US" b="1" dirty="0">
                <a:solidFill>
                  <a:srgbClr val="FFCCFF"/>
                </a:solidFill>
                <a:latin typeface="Arial" panose="020B0604020202020204" pitchFamily="34" charset="0"/>
              </a:rPr>
              <a:t>同类色搭配</a:t>
            </a:r>
            <a:endParaRPr lang="zh-CN" altLang="en-US" b="1" dirty="0">
              <a:solidFill>
                <a:srgbClr val="FFCCFF"/>
              </a:solidFill>
              <a:latin typeface="Arial" panose="020B0604020202020204" pitchFamily="34" charset="0"/>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blinds(horizontal)">
                                      <p:cBhvr>
                                        <p:cTn id="7" dur="500"/>
                                        <p:tgtEl>
                                          <p:spTgt spid="3174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1753"/>
                                        </p:tgtEl>
                                        <p:attrNameLst>
                                          <p:attrName>style.visibility</p:attrName>
                                        </p:attrNameLst>
                                      </p:cBhvr>
                                      <p:to>
                                        <p:strVal val="visible"/>
                                      </p:to>
                                    </p:set>
                                    <p:animEffect transition="in" filter="blinds(horizontal)">
                                      <p:cBhvr>
                                        <p:cTn id="12" dur="500"/>
                                        <p:tgtEl>
                                          <p:spTgt spid="3175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1751"/>
                                        </p:tgtEl>
                                        <p:attrNameLst>
                                          <p:attrName>style.visibility</p:attrName>
                                        </p:attrNameLst>
                                      </p:cBhvr>
                                      <p:to>
                                        <p:strVal val="visible"/>
                                      </p:to>
                                    </p:set>
                                    <p:animEffect transition="in" filter="blinds(horizontal)">
                                      <p:cBhvr>
                                        <p:cTn id="17" dur="500"/>
                                        <p:tgtEl>
                                          <p:spTgt spid="3175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1752"/>
                                        </p:tgtEl>
                                        <p:attrNameLst>
                                          <p:attrName>style.visibility</p:attrName>
                                        </p:attrNameLst>
                                      </p:cBhvr>
                                      <p:to>
                                        <p:strVal val="visible"/>
                                      </p:to>
                                    </p:set>
                                    <p:animEffect transition="in" filter="blinds(horizontal)">
                                      <p:cBhvr>
                                        <p:cTn id="22" dur="500"/>
                                        <p:tgtEl>
                                          <p:spTgt spid="3175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1749"/>
                                        </p:tgtEl>
                                        <p:attrNameLst>
                                          <p:attrName>style.visibility</p:attrName>
                                        </p:attrNameLst>
                                      </p:cBhvr>
                                      <p:to>
                                        <p:strVal val="visible"/>
                                      </p:to>
                                    </p:set>
                                    <p:animEffect transition="in" filter="blinds(horizontal)">
                                      <p:cBhvr>
                                        <p:cTn id="27" dur="500"/>
                                        <p:tgtEl>
                                          <p:spTgt spid="3174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1750"/>
                                        </p:tgtEl>
                                        <p:attrNameLst>
                                          <p:attrName>style.visibility</p:attrName>
                                        </p:attrNameLst>
                                      </p:cBhvr>
                                      <p:to>
                                        <p:strVal val="visible"/>
                                      </p:to>
                                    </p:set>
                                    <p:animEffect transition="in" filter="blinds(horizontal)">
                                      <p:cBhvr>
                                        <p:cTn id="32" dur="500"/>
                                        <p:tgtEl>
                                          <p:spTgt spid="317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animBg="1"/>
      <p:bldP spid="31750" grpId="0" animBg="1"/>
      <p:bldP spid="31751" grpId="0" bldLvl="0"/>
      <p:bldP spid="31752" grpId="0" bldLvl="0"/>
      <p:bldP spid="3175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Text Box 2"/>
          <p:cNvSpPr txBox="1"/>
          <p:nvPr/>
        </p:nvSpPr>
        <p:spPr>
          <a:xfrm>
            <a:off x="3779838" y="2205038"/>
            <a:ext cx="936625" cy="366712"/>
          </a:xfrm>
          <a:prstGeom prst="rect">
            <a:avLst/>
          </a:prstGeom>
          <a:noFill/>
          <a:ln w="9525">
            <a:noFill/>
          </a:ln>
        </p:spPr>
        <p:txBody>
          <a:bodyPr>
            <a:spAutoFit/>
          </a:bodyPr>
          <a:p>
            <a:pPr>
              <a:spcBef>
                <a:spcPct val="50000"/>
              </a:spcBef>
            </a:pPr>
            <a:r>
              <a:rPr lang="zh-CN" altLang="en-US" sz="1800" dirty="0">
                <a:latin typeface="Arial" panose="020B0604020202020204" pitchFamily="34" charset="0"/>
                <a:ea typeface="黑体" panose="02010609060101010101" pitchFamily="49" charset="-122"/>
              </a:rPr>
              <a:t>主色</a:t>
            </a:r>
            <a:endParaRPr lang="zh-CN" altLang="en-US" sz="1800" dirty="0">
              <a:latin typeface="Arial" panose="020B0604020202020204" pitchFamily="34" charset="0"/>
              <a:ea typeface="黑体" panose="02010609060101010101" pitchFamily="49" charset="-122"/>
            </a:endParaRPr>
          </a:p>
        </p:txBody>
      </p:sp>
      <p:sp>
        <p:nvSpPr>
          <p:cNvPr id="32771" name="Text Box 3"/>
          <p:cNvSpPr txBox="1"/>
          <p:nvPr/>
        </p:nvSpPr>
        <p:spPr>
          <a:xfrm>
            <a:off x="6661150" y="2205038"/>
            <a:ext cx="936625" cy="366712"/>
          </a:xfrm>
          <a:prstGeom prst="rect">
            <a:avLst/>
          </a:prstGeom>
          <a:noFill/>
          <a:ln w="9525">
            <a:noFill/>
          </a:ln>
        </p:spPr>
        <p:txBody>
          <a:bodyPr>
            <a:spAutoFit/>
          </a:bodyPr>
          <a:p>
            <a:pPr>
              <a:spcBef>
                <a:spcPct val="50000"/>
              </a:spcBef>
            </a:pPr>
            <a:r>
              <a:rPr lang="zh-CN" altLang="en-US" sz="1800" dirty="0">
                <a:latin typeface="Arial" panose="020B0604020202020204" pitchFamily="34" charset="0"/>
                <a:ea typeface="黑体" panose="02010609060101010101" pitchFamily="49" charset="-122"/>
              </a:rPr>
              <a:t>辅助色</a:t>
            </a:r>
            <a:endParaRPr lang="zh-CN" altLang="en-US" sz="1800" dirty="0">
              <a:latin typeface="Arial" panose="020B0604020202020204" pitchFamily="34" charset="0"/>
              <a:ea typeface="黑体" panose="02010609060101010101" pitchFamily="49" charset="-122"/>
            </a:endParaRPr>
          </a:p>
        </p:txBody>
      </p:sp>
      <p:sp>
        <p:nvSpPr>
          <p:cNvPr id="32772" name="Rectangle 4"/>
          <p:cNvSpPr/>
          <p:nvPr/>
        </p:nvSpPr>
        <p:spPr>
          <a:xfrm>
            <a:off x="6011863" y="2781300"/>
            <a:ext cx="2449512" cy="2376488"/>
          </a:xfrm>
          <a:prstGeom prst="rect">
            <a:avLst/>
          </a:prstGeom>
          <a:solidFill>
            <a:srgbClr val="FFFF00"/>
          </a:solidFill>
          <a:ln w="9525">
            <a:noFill/>
          </a:ln>
        </p:spPr>
        <p:txBody>
          <a:bodyPr wrap="none" anchor="ctr" anchorCtr="0"/>
          <a:p>
            <a:endParaRPr lang="zh-CN" altLang="en-US" dirty="0">
              <a:latin typeface="Arial" panose="020B0604020202020204" pitchFamily="34" charset="0"/>
            </a:endParaRPr>
          </a:p>
        </p:txBody>
      </p:sp>
      <p:pic>
        <p:nvPicPr>
          <p:cNvPr id="31749" name="Picture 5" descr="C:\Documents and Settings\Administrator\桌面\图片1副本.jpg图片1副本"/>
          <p:cNvPicPr>
            <a:picLocks noChangeAspect="1"/>
          </p:cNvPicPr>
          <p:nvPr/>
        </p:nvPicPr>
        <p:blipFill>
          <a:blip r:embed="rId1"/>
          <a:stretch>
            <a:fillRect/>
          </a:stretch>
        </p:blipFill>
        <p:spPr>
          <a:xfrm>
            <a:off x="684213" y="1196975"/>
            <a:ext cx="1676400" cy="4686300"/>
          </a:xfrm>
          <a:prstGeom prst="rect">
            <a:avLst/>
          </a:prstGeom>
          <a:noFill/>
          <a:ln w="9525">
            <a:noFill/>
          </a:ln>
        </p:spPr>
      </p:pic>
      <p:sp>
        <p:nvSpPr>
          <p:cNvPr id="32774" name="Rectangle 6"/>
          <p:cNvSpPr/>
          <p:nvPr/>
        </p:nvSpPr>
        <p:spPr>
          <a:xfrm>
            <a:off x="3060700" y="2781300"/>
            <a:ext cx="2447925" cy="2376488"/>
          </a:xfrm>
          <a:prstGeom prst="rect">
            <a:avLst/>
          </a:prstGeom>
          <a:solidFill>
            <a:srgbClr val="008000"/>
          </a:solidFill>
          <a:ln w="9525">
            <a:noFill/>
          </a:ln>
        </p:spPr>
        <p:txBody>
          <a:bodyPr anchor="ctr" anchorCtr="0"/>
          <a:p>
            <a:endParaRPr lang="zh-CN" altLang="en-US" dirty="0">
              <a:latin typeface="Arial" panose="020B0604020202020204" pitchFamily="34" charset="0"/>
            </a:endParaRPr>
          </a:p>
        </p:txBody>
      </p:sp>
      <p:sp>
        <p:nvSpPr>
          <p:cNvPr id="32775" name="Text Box 7"/>
          <p:cNvSpPr txBox="1"/>
          <p:nvPr/>
        </p:nvSpPr>
        <p:spPr>
          <a:xfrm>
            <a:off x="755650" y="5949950"/>
            <a:ext cx="1524000" cy="395288"/>
          </a:xfrm>
          <a:prstGeom prst="rect">
            <a:avLst/>
          </a:prstGeom>
          <a:solidFill>
            <a:srgbClr val="008000"/>
          </a:solidFill>
          <a:ln w="9525">
            <a:noFill/>
          </a:ln>
        </p:spPr>
        <p:txBody>
          <a:bodyPr>
            <a:spAutoFit/>
          </a:bodyPr>
          <a:p>
            <a:r>
              <a:rPr lang="zh-CN" altLang="en-US" b="1" dirty="0">
                <a:solidFill>
                  <a:srgbClr val="FFFF66"/>
                </a:solidFill>
                <a:latin typeface="Arial" panose="020B0604020202020204" pitchFamily="34" charset="0"/>
              </a:rPr>
              <a:t>邻近色搭配</a:t>
            </a:r>
            <a:endParaRPr lang="zh-CN" altLang="en-US" b="1" dirty="0">
              <a:solidFill>
                <a:srgbClr val="FFFF66"/>
              </a:solidFill>
              <a:latin typeface="Arial" panose="020B0604020202020204" pitchFamily="34" charset="0"/>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5"/>
                                        </p:tgtEl>
                                        <p:attrNameLst>
                                          <p:attrName>style.visibility</p:attrName>
                                        </p:attrNameLst>
                                      </p:cBhvr>
                                      <p:to>
                                        <p:strVal val="visible"/>
                                      </p:to>
                                    </p:set>
                                    <p:animEffect transition="in" filter="blinds(horizontal)">
                                      <p:cBhvr>
                                        <p:cTn id="7" dur="500"/>
                                        <p:tgtEl>
                                          <p:spTgt spid="3277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770"/>
                                        </p:tgtEl>
                                        <p:attrNameLst>
                                          <p:attrName>style.visibility</p:attrName>
                                        </p:attrNameLst>
                                      </p:cBhvr>
                                      <p:to>
                                        <p:strVal val="visible"/>
                                      </p:to>
                                    </p:set>
                                    <p:animEffect transition="in" filter="blinds(horizontal)">
                                      <p:cBhvr>
                                        <p:cTn id="12" dur="500"/>
                                        <p:tgtEl>
                                          <p:spTgt spid="3277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2771"/>
                                        </p:tgtEl>
                                        <p:attrNameLst>
                                          <p:attrName>style.visibility</p:attrName>
                                        </p:attrNameLst>
                                      </p:cBhvr>
                                      <p:to>
                                        <p:strVal val="visible"/>
                                      </p:to>
                                    </p:set>
                                    <p:animEffect transition="in" filter="blinds(horizontal)">
                                      <p:cBhvr>
                                        <p:cTn id="17" dur="500"/>
                                        <p:tgtEl>
                                          <p:spTgt spid="3277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2774"/>
                                        </p:tgtEl>
                                        <p:attrNameLst>
                                          <p:attrName>style.visibility</p:attrName>
                                        </p:attrNameLst>
                                      </p:cBhvr>
                                      <p:to>
                                        <p:strVal val="visible"/>
                                      </p:to>
                                    </p:set>
                                    <p:animEffect transition="in" filter="blinds(horizontal)">
                                      <p:cBhvr>
                                        <p:cTn id="22" dur="500"/>
                                        <p:tgtEl>
                                          <p:spTgt spid="3277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2772"/>
                                        </p:tgtEl>
                                        <p:attrNameLst>
                                          <p:attrName>style.visibility</p:attrName>
                                        </p:attrNameLst>
                                      </p:cBhvr>
                                      <p:to>
                                        <p:strVal val="visible"/>
                                      </p:to>
                                    </p:set>
                                    <p:animEffect transition="in" filter="blinds(horizontal)">
                                      <p:cBhvr>
                                        <p:cTn id="27" dur="5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bldLvl="0"/>
      <p:bldP spid="32771" grpId="0" bldLvl="0"/>
      <p:bldP spid="32772" grpId="0" animBg="1"/>
      <p:bldP spid="32774" grpId="0" animBg="1"/>
      <p:bldP spid="32775"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70" name="Picture 2" descr="MCj04457320000[1]"/>
          <p:cNvPicPr>
            <a:picLocks noChangeAspect="1"/>
          </p:cNvPicPr>
          <p:nvPr/>
        </p:nvPicPr>
        <p:blipFill>
          <a:blip r:embed="rId1"/>
          <a:stretch>
            <a:fillRect/>
          </a:stretch>
        </p:blipFill>
        <p:spPr>
          <a:xfrm>
            <a:off x="6804025" y="5013325"/>
            <a:ext cx="2160588" cy="1814513"/>
          </a:xfrm>
          <a:prstGeom prst="rect">
            <a:avLst/>
          </a:prstGeom>
          <a:noFill/>
          <a:ln w="9525">
            <a:noFill/>
          </a:ln>
        </p:spPr>
      </p:pic>
      <p:sp>
        <p:nvSpPr>
          <p:cNvPr id="32771" name="矩形 14"/>
          <p:cNvSpPr/>
          <p:nvPr/>
        </p:nvSpPr>
        <p:spPr>
          <a:xfrm>
            <a:off x="1044575" y="117475"/>
            <a:ext cx="5975350" cy="396875"/>
          </a:xfrm>
          <a:prstGeom prst="rect">
            <a:avLst/>
          </a:prstGeom>
          <a:noFill/>
          <a:ln w="9525">
            <a:noFill/>
          </a:ln>
        </p:spPr>
        <p:txBody>
          <a:bodyPr>
            <a:spAutoFit/>
          </a:bodyPr>
          <a:p>
            <a:r>
              <a:rPr lang="zh-CN" altLang="en-US" b="1" dirty="0">
                <a:solidFill>
                  <a:schemeClr val="bg1"/>
                </a:solidFill>
                <a:latin typeface="华文细黑" panose="02010600040101010101" pitchFamily="2" charset="-122"/>
                <a:ea typeface="华文细黑" panose="02010600040101010101" pitchFamily="2" charset="-122"/>
              </a:rPr>
              <a:t>学生练习，巩固概念。掌握同类色与邻近色的特点</a:t>
            </a:r>
            <a:endParaRPr lang="zh-CN" altLang="en-US" b="1" dirty="0">
              <a:solidFill>
                <a:schemeClr val="bg1"/>
              </a:solidFill>
              <a:latin typeface="华文细黑" panose="02010600040101010101" pitchFamily="2" charset="-122"/>
              <a:ea typeface="华文细黑" panose="02010600040101010101" pitchFamily="2" charset="-122"/>
            </a:endParaRPr>
          </a:p>
        </p:txBody>
      </p:sp>
      <p:sp>
        <p:nvSpPr>
          <p:cNvPr id="33796" name="矩形 1"/>
          <p:cNvSpPr>
            <a:spLocks noChangeArrowheads="1"/>
          </p:cNvSpPr>
          <p:nvPr/>
        </p:nvSpPr>
        <p:spPr bwMode="auto">
          <a:xfrm>
            <a:off x="6229350" y="620713"/>
            <a:ext cx="2735263" cy="1189038"/>
          </a:xfrm>
          <a:prstGeom prst="rect">
            <a:avLst/>
          </a:prstGeom>
          <a:solidFill>
            <a:srgbClr val="FFFF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0">
                <a:ln>
                  <a:noFill/>
                </a:ln>
                <a:solidFill>
                  <a:srgbClr val="FF0000"/>
                </a:solidFill>
                <a:effectLst>
                  <a:outerShdw blurRad="38100" dist="38100" dir="2700000" algn="tl">
                    <a:srgbClr val="000000"/>
                  </a:outerShdw>
                </a:effectLst>
                <a:uLnTx/>
                <a:uFillTx/>
                <a:latin typeface="华文细黑" panose="02010600040101010101" pitchFamily="2" charset="-122"/>
                <a:ea typeface="华文细黑" panose="02010600040101010101" pitchFamily="2" charset="-122"/>
                <a:cs typeface="+mn-cs"/>
              </a:rPr>
              <a:t>请找出画面中的同类色与邻近色，分析它们的特征。</a:t>
            </a:r>
            <a:endParaRPr kumimoji="0" lang="zh-CN" altLang="en-US" sz="2400" b="0"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pic>
        <p:nvPicPr>
          <p:cNvPr id="32773" name="Picture 2" descr="F:\科研课题\于明教参\3124372241489396479.jpg"/>
          <p:cNvPicPr>
            <a:picLocks noChangeAspect="1"/>
          </p:cNvPicPr>
          <p:nvPr/>
        </p:nvPicPr>
        <p:blipFill>
          <a:blip r:embed="rId2"/>
          <a:srcRect r="1350"/>
          <a:stretch>
            <a:fillRect/>
          </a:stretch>
        </p:blipFill>
        <p:spPr>
          <a:xfrm>
            <a:off x="755650" y="1125538"/>
            <a:ext cx="5256213" cy="5137150"/>
          </a:xfrm>
          <a:prstGeom prst="rect">
            <a:avLst/>
          </a:prstGeom>
          <a:noFill/>
          <a:ln w="9525">
            <a:noFill/>
          </a:ln>
        </p:spPr>
      </p:pic>
      <p:sp>
        <p:nvSpPr>
          <p:cNvPr id="33798" name="矩形 4"/>
          <p:cNvSpPr/>
          <p:nvPr/>
        </p:nvSpPr>
        <p:spPr>
          <a:xfrm>
            <a:off x="6875463" y="2060575"/>
            <a:ext cx="936625" cy="671513"/>
          </a:xfrm>
          <a:prstGeom prst="rect">
            <a:avLst/>
          </a:prstGeom>
          <a:solidFill>
            <a:srgbClr val="DB1C0D"/>
          </a:solidFill>
          <a:ln w="9525">
            <a:noFill/>
          </a:ln>
        </p:spPr>
        <p:txBody>
          <a:bodyPr anchor="ctr" anchorCtr="0"/>
          <a:p>
            <a:pPr algn="ctr"/>
            <a:endParaRPr lang="zh-CN" altLang="en-US" sz="1800" dirty="0">
              <a:solidFill>
                <a:srgbClr val="FFFFFF"/>
              </a:solidFill>
              <a:latin typeface="Century Schoolbook" panose="02040604050505020304" pitchFamily="18" charset="0"/>
            </a:endParaRPr>
          </a:p>
        </p:txBody>
      </p:sp>
      <p:sp>
        <p:nvSpPr>
          <p:cNvPr id="33799" name="矩形 5"/>
          <p:cNvSpPr/>
          <p:nvPr/>
        </p:nvSpPr>
        <p:spPr>
          <a:xfrm>
            <a:off x="6875463" y="3213100"/>
            <a:ext cx="936625" cy="671513"/>
          </a:xfrm>
          <a:prstGeom prst="rect">
            <a:avLst/>
          </a:prstGeom>
          <a:solidFill>
            <a:srgbClr val="FAA158"/>
          </a:solidFill>
          <a:ln w="9525">
            <a:noFill/>
          </a:ln>
        </p:spPr>
        <p:txBody>
          <a:bodyPr anchor="ctr" anchorCtr="0"/>
          <a:p>
            <a:pPr algn="ctr"/>
            <a:endParaRPr lang="zh-CN" altLang="en-US" sz="1800" dirty="0">
              <a:solidFill>
                <a:srgbClr val="FFFFFF"/>
              </a:solidFill>
              <a:latin typeface="Century Schoolbook" panose="02040604050505020304" pitchFamily="18" charset="0"/>
            </a:endParaRPr>
          </a:p>
        </p:txBody>
      </p:sp>
      <p:sp>
        <p:nvSpPr>
          <p:cNvPr id="33800" name="矩形 6"/>
          <p:cNvSpPr/>
          <p:nvPr/>
        </p:nvSpPr>
        <p:spPr>
          <a:xfrm>
            <a:off x="6875463" y="4365625"/>
            <a:ext cx="936625" cy="671513"/>
          </a:xfrm>
          <a:prstGeom prst="rect">
            <a:avLst/>
          </a:prstGeom>
          <a:solidFill>
            <a:srgbClr val="FFCC66"/>
          </a:solidFill>
          <a:ln w="9525">
            <a:noFill/>
          </a:ln>
        </p:spPr>
        <p:txBody>
          <a:bodyPr anchor="ctr" anchorCtr="0"/>
          <a:p>
            <a:pPr algn="ctr"/>
            <a:endParaRPr lang="zh-CN" altLang="en-US" sz="1800" dirty="0">
              <a:solidFill>
                <a:srgbClr val="FFFFFF"/>
              </a:solidFill>
              <a:latin typeface="Century Schoolbook" panose="02040604050505020304" pitchFamily="18" charset="0"/>
            </a:endParaRPr>
          </a:p>
        </p:txBody>
      </p:sp>
      <p:sp>
        <p:nvSpPr>
          <p:cNvPr id="33801" name="右箭头 7"/>
          <p:cNvSpPr/>
          <p:nvPr/>
        </p:nvSpPr>
        <p:spPr>
          <a:xfrm>
            <a:off x="5651500" y="2349500"/>
            <a:ext cx="1152525" cy="142875"/>
          </a:xfrm>
          <a:prstGeom prst="rightArrow">
            <a:avLst>
              <a:gd name="adj1" fmla="val 50000"/>
              <a:gd name="adj2" fmla="val 50005"/>
            </a:avLst>
          </a:prstGeom>
          <a:solidFill>
            <a:schemeClr val="tx1"/>
          </a:solidFill>
          <a:ln w="9525">
            <a:noFill/>
          </a:ln>
        </p:spPr>
        <p:txBody>
          <a:bodyPr anchor="ctr" anchorCtr="0"/>
          <a:p>
            <a:pPr algn="ctr"/>
            <a:endParaRPr lang="zh-CN" altLang="en-US" sz="1800" dirty="0">
              <a:solidFill>
                <a:srgbClr val="FFFFFF"/>
              </a:solidFill>
              <a:latin typeface="Century Schoolbook" panose="02040604050505020304" pitchFamily="18" charset="0"/>
            </a:endParaRPr>
          </a:p>
        </p:txBody>
      </p:sp>
      <p:sp>
        <p:nvSpPr>
          <p:cNvPr id="33802" name="右箭头 8"/>
          <p:cNvSpPr/>
          <p:nvPr/>
        </p:nvSpPr>
        <p:spPr>
          <a:xfrm rot="-827644">
            <a:off x="5867400" y="3789363"/>
            <a:ext cx="981075" cy="144462"/>
          </a:xfrm>
          <a:prstGeom prst="rightArrow">
            <a:avLst>
              <a:gd name="adj1" fmla="val 50000"/>
              <a:gd name="adj2" fmla="val 49991"/>
            </a:avLst>
          </a:prstGeom>
          <a:solidFill>
            <a:schemeClr val="tx1"/>
          </a:solidFill>
          <a:ln w="9525">
            <a:noFill/>
          </a:ln>
        </p:spPr>
        <p:txBody>
          <a:bodyPr anchor="ctr" anchorCtr="0"/>
          <a:p>
            <a:pPr algn="ctr"/>
            <a:endParaRPr lang="zh-CN" altLang="en-US" sz="1800" dirty="0">
              <a:solidFill>
                <a:srgbClr val="FFFFFF"/>
              </a:solidFill>
              <a:latin typeface="Century Schoolbook" panose="02040604050505020304" pitchFamily="18" charset="0"/>
            </a:endParaRPr>
          </a:p>
        </p:txBody>
      </p:sp>
      <p:sp>
        <p:nvSpPr>
          <p:cNvPr id="33803" name="右箭头 9"/>
          <p:cNvSpPr/>
          <p:nvPr/>
        </p:nvSpPr>
        <p:spPr>
          <a:xfrm rot="729036">
            <a:off x="2649538" y="4302125"/>
            <a:ext cx="4279900" cy="44450"/>
          </a:xfrm>
          <a:prstGeom prst="rightArrow">
            <a:avLst>
              <a:gd name="adj1" fmla="val 50000"/>
              <a:gd name="adj2" fmla="val 49925"/>
            </a:avLst>
          </a:prstGeom>
          <a:solidFill>
            <a:schemeClr val="tx1"/>
          </a:solidFill>
          <a:ln w="9525">
            <a:noFill/>
          </a:ln>
        </p:spPr>
        <p:txBody>
          <a:bodyPr anchor="ctr" anchorCtr="0"/>
          <a:p>
            <a:pPr algn="ctr"/>
            <a:endParaRPr lang="zh-CN" altLang="en-US" sz="1800" dirty="0">
              <a:solidFill>
                <a:srgbClr val="FFFFFF"/>
              </a:solidFill>
              <a:latin typeface="Century Schoolbook" panose="02040604050505020304" pitchFamily="18" charset="0"/>
            </a:endParaRPr>
          </a:p>
        </p:txBody>
      </p:sp>
      <p:sp>
        <p:nvSpPr>
          <p:cNvPr id="33804" name="右大括号 10"/>
          <p:cNvSpPr/>
          <p:nvPr/>
        </p:nvSpPr>
        <p:spPr>
          <a:xfrm>
            <a:off x="7956550" y="2420938"/>
            <a:ext cx="287338" cy="1079500"/>
          </a:xfrm>
          <a:prstGeom prst="rightBrace">
            <a:avLst>
              <a:gd name="adj1" fmla="val 8331"/>
              <a:gd name="adj2" fmla="val 50000"/>
            </a:avLst>
          </a:prstGeom>
          <a:noFill/>
          <a:ln w="28575" cap="flat" cmpd="sng">
            <a:solidFill>
              <a:srgbClr val="0D0D0D"/>
            </a:solidFill>
            <a:prstDash val="solid"/>
            <a:headEnd type="none" w="med" len="med"/>
            <a:tailEnd type="none" w="med" len="med"/>
          </a:ln>
        </p:spPr>
        <p:txBody>
          <a:bodyPr anchor="ctr" anchorCtr="0"/>
          <a:p>
            <a:pPr algn="ctr"/>
            <a:endParaRPr lang="zh-CN" altLang="en-US" sz="1800" dirty="0">
              <a:latin typeface="Century Schoolbook" panose="02040604050505020304" pitchFamily="18" charset="0"/>
            </a:endParaRPr>
          </a:p>
        </p:txBody>
      </p:sp>
      <p:sp>
        <p:nvSpPr>
          <p:cNvPr id="33805" name="右大括号 11"/>
          <p:cNvSpPr/>
          <p:nvPr/>
        </p:nvSpPr>
        <p:spPr>
          <a:xfrm>
            <a:off x="7956550" y="3716338"/>
            <a:ext cx="287338" cy="1225550"/>
          </a:xfrm>
          <a:prstGeom prst="rightBrace">
            <a:avLst>
              <a:gd name="adj1" fmla="val 8332"/>
              <a:gd name="adj2" fmla="val 50000"/>
            </a:avLst>
          </a:prstGeom>
          <a:noFill/>
          <a:ln w="28575" cap="flat" cmpd="sng">
            <a:solidFill>
              <a:srgbClr val="0D0D0D"/>
            </a:solidFill>
            <a:prstDash val="solid"/>
            <a:headEnd type="none" w="med" len="med"/>
            <a:tailEnd type="none" w="med" len="med"/>
          </a:ln>
        </p:spPr>
        <p:txBody>
          <a:bodyPr anchor="ctr" anchorCtr="0"/>
          <a:p>
            <a:pPr algn="ctr"/>
            <a:endParaRPr lang="zh-CN" altLang="en-US" sz="1800" dirty="0">
              <a:latin typeface="Century Schoolbook" panose="02040604050505020304" pitchFamily="18" charset="0"/>
            </a:endParaRPr>
          </a:p>
        </p:txBody>
      </p:sp>
      <p:sp>
        <p:nvSpPr>
          <p:cNvPr id="33806" name="矩形 12"/>
          <p:cNvSpPr/>
          <p:nvPr/>
        </p:nvSpPr>
        <p:spPr>
          <a:xfrm>
            <a:off x="8243888" y="2565400"/>
            <a:ext cx="360362" cy="922338"/>
          </a:xfrm>
          <a:prstGeom prst="rect">
            <a:avLst/>
          </a:prstGeom>
          <a:noFill/>
          <a:ln w="9525">
            <a:noFill/>
          </a:ln>
        </p:spPr>
        <p:txBody>
          <a:bodyPr>
            <a:spAutoFit/>
          </a:bodyPr>
          <a:p>
            <a:r>
              <a:rPr lang="zh-CN" altLang="en-US" sz="1800" dirty="0">
                <a:latin typeface="华文细黑" panose="02010600040101010101" pitchFamily="2" charset="-122"/>
                <a:ea typeface="华文细黑" panose="02010600040101010101" pitchFamily="2" charset="-122"/>
              </a:rPr>
              <a:t>邻近色</a:t>
            </a:r>
            <a:endParaRPr lang="zh-CN" altLang="en-US" sz="1800" dirty="0">
              <a:latin typeface="Arial" panose="020B0604020202020204" pitchFamily="34" charset="0"/>
            </a:endParaRPr>
          </a:p>
        </p:txBody>
      </p:sp>
      <p:sp>
        <p:nvSpPr>
          <p:cNvPr id="33807" name="矩形 13"/>
          <p:cNvSpPr/>
          <p:nvPr/>
        </p:nvSpPr>
        <p:spPr>
          <a:xfrm>
            <a:off x="8243888" y="3860800"/>
            <a:ext cx="360362" cy="923925"/>
          </a:xfrm>
          <a:prstGeom prst="rect">
            <a:avLst/>
          </a:prstGeom>
          <a:noFill/>
          <a:ln w="9525">
            <a:noFill/>
          </a:ln>
        </p:spPr>
        <p:txBody>
          <a:bodyPr>
            <a:spAutoFit/>
          </a:bodyPr>
          <a:p>
            <a:r>
              <a:rPr lang="zh-CN" altLang="en-US" sz="1800" dirty="0">
                <a:latin typeface="华文细黑" panose="02010600040101010101" pitchFamily="2" charset="-122"/>
                <a:ea typeface="华文细黑" panose="02010600040101010101" pitchFamily="2" charset="-122"/>
              </a:rPr>
              <a:t>同类色</a:t>
            </a:r>
            <a:endParaRPr lang="zh-CN" altLang="en-US" sz="1800" dirty="0">
              <a:latin typeface="Arial" panose="020B0604020202020204" pitchFamily="34" charset="0"/>
            </a:endParaRPr>
          </a:p>
        </p:txBody>
      </p:sp>
      <p:sp>
        <p:nvSpPr>
          <p:cNvPr id="32784" name="Oval 16"/>
          <p:cNvSpPr/>
          <p:nvPr/>
        </p:nvSpPr>
        <p:spPr>
          <a:xfrm>
            <a:off x="7019925" y="5229225"/>
            <a:ext cx="720725" cy="720725"/>
          </a:xfrm>
          <a:prstGeom prst="ellipse">
            <a:avLst/>
          </a:prstGeom>
          <a:solidFill>
            <a:schemeClr val="bg1"/>
          </a:solidFill>
          <a:ln w="9525">
            <a:noFill/>
          </a:ln>
        </p:spPr>
        <p:txBody>
          <a:bodyPr anchor="ctr" anchorCtr="0"/>
          <a:p>
            <a:endParaRPr lang="zh-CN" altLang="en-US" dirty="0">
              <a:latin typeface="Arial" panose="020B0604020202020204" pitchFamily="34" charset="0"/>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80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79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80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79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80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380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380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380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380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38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bldLvl="0" animBg="1"/>
      <p:bldP spid="33798" grpId="0" animBg="1"/>
      <p:bldP spid="33799" grpId="0" animBg="1"/>
      <p:bldP spid="33800" grpId="0" animBg="1"/>
      <p:bldP spid="33801" grpId="0" animBg="1"/>
      <p:bldP spid="33802" grpId="0" animBg="1"/>
      <p:bldP spid="33803" grpId="0" animBg="1"/>
      <p:bldP spid="33804" grpId="0" animBg="1"/>
      <p:bldP spid="33805" grpId="0" animBg="1"/>
      <p:bldP spid="33806" grpId="0"/>
      <p:bldP spid="33807"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rgbClr val="3399FF"/>
        </a:solidFill>
        <a:effectLst/>
      </p:bgPr>
    </p:bg>
    <p:spTree>
      <p:nvGrpSpPr>
        <p:cNvPr id="1" name=""/>
        <p:cNvGrpSpPr/>
        <p:nvPr/>
      </p:nvGrpSpPr>
      <p:grpSpPr/>
      <p:pic>
        <p:nvPicPr>
          <p:cNvPr id="33794" name="Picture 2"/>
          <p:cNvPicPr>
            <a:picLocks noChangeAspect="1"/>
          </p:cNvPicPr>
          <p:nvPr/>
        </p:nvPicPr>
        <p:blipFill>
          <a:blip r:embed="rId1"/>
          <a:srcRect t="26649"/>
          <a:stretch>
            <a:fillRect/>
          </a:stretch>
        </p:blipFill>
        <p:spPr>
          <a:xfrm>
            <a:off x="252413" y="1725613"/>
            <a:ext cx="8567737" cy="4564062"/>
          </a:xfrm>
          <a:prstGeom prst="rect">
            <a:avLst/>
          </a:prstGeom>
          <a:noFill/>
          <a:ln w="9525">
            <a:noFill/>
          </a:ln>
        </p:spPr>
      </p:pic>
      <p:sp>
        <p:nvSpPr>
          <p:cNvPr id="34819" name="Text Box 3"/>
          <p:cNvSpPr txBox="1">
            <a:spLocks noChangeArrowheads="1"/>
          </p:cNvSpPr>
          <p:nvPr/>
        </p:nvSpPr>
        <p:spPr bwMode="auto">
          <a:xfrm>
            <a:off x="252413" y="117475"/>
            <a:ext cx="2951163" cy="701675"/>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R="0" defTabSz="914400">
              <a:buClrTx/>
              <a:buSzTx/>
              <a:buFontTx/>
              <a:buNone/>
              <a:defRPr/>
            </a:pPr>
            <a:r>
              <a:rPr kumimoji="0" lang="zh-CN" altLang="en-US" sz="4000" b="1" kern="1200" cap="none" spc="0" normalizeH="0" baseline="0" noProof="0" dirty="0">
                <a:solidFill>
                  <a:srgbClr val="FF0000"/>
                </a:solidFill>
                <a:effectLst>
                  <a:outerShdw blurRad="38100" dist="38100" dir="2700000" algn="tl">
                    <a:srgbClr val="000000"/>
                  </a:outerShdw>
                </a:effectLst>
                <a:latin typeface="宋体" panose="02010600030101010101" pitchFamily="2" charset="-122"/>
                <a:ea typeface="宋体" panose="02010600030101010101" pitchFamily="2" charset="-122"/>
                <a:cs typeface="+mn-cs"/>
                <a:sym typeface="宋体" panose="02010600030101010101" pitchFamily="2" charset="-122"/>
              </a:rPr>
              <a:t>课堂练习：</a:t>
            </a:r>
            <a:endParaRPr kumimoji="0" lang="zh-CN" altLang="en-US" sz="4000" b="1" kern="1200" cap="none" spc="0" normalizeH="0" baseline="0" noProof="0" dirty="0">
              <a:solidFill>
                <a:srgbClr val="FF0000"/>
              </a:solidFill>
              <a:effectLst>
                <a:outerShdw blurRad="38100" dist="38100" dir="2700000" algn="tl">
                  <a:srgbClr val="000000"/>
                </a:outerShdw>
              </a:effectLst>
              <a:latin typeface="宋体" panose="02010600030101010101" pitchFamily="2" charset="-122"/>
              <a:ea typeface="宋体" panose="02010600030101010101" pitchFamily="2" charset="-122"/>
              <a:cs typeface="+mn-cs"/>
              <a:sym typeface="宋体" panose="02010600030101010101" pitchFamily="2" charset="-122"/>
            </a:endParaRPr>
          </a:p>
        </p:txBody>
      </p:sp>
      <p:sp>
        <p:nvSpPr>
          <p:cNvPr id="33796" name="Arc 5"/>
          <p:cNvSpPr/>
          <p:nvPr/>
        </p:nvSpPr>
        <p:spPr>
          <a:xfrm rot="2160000">
            <a:off x="5003800" y="2638425"/>
            <a:ext cx="644525" cy="719138"/>
          </a:xfrm>
          <a:custGeom>
            <a:avLst/>
            <a:gdLst/>
            <a:ahLst/>
            <a:cxnLst>
              <a:cxn ang="0">
                <a:pos x="0" y="0"/>
              </a:cxn>
              <a:cxn ang="0">
                <a:pos x="19398743" y="23942568"/>
              </a:cxn>
              <a:cxn ang="0">
                <a:pos x="0" y="23942568"/>
              </a:cxn>
            </a:cxnLst>
            <a:pathLst>
              <a:path w="21507" h="21600" fill="none">
                <a:moveTo>
                  <a:pt x="-1" y="0"/>
                </a:moveTo>
                <a:cubicBezTo>
                  <a:pt x="11155" y="0"/>
                  <a:pt x="20476" y="8495"/>
                  <a:pt x="21507" y="19602"/>
                </a:cubicBezTo>
              </a:path>
              <a:path w="21507" h="21600" stroke="0">
                <a:moveTo>
                  <a:pt x="-1" y="0"/>
                </a:moveTo>
                <a:cubicBezTo>
                  <a:pt x="11155" y="0"/>
                  <a:pt x="20476" y="8495"/>
                  <a:pt x="21507" y="19602"/>
                </a:cubicBezTo>
                <a:lnTo>
                  <a:pt x="0" y="21600"/>
                </a:lnTo>
                <a:lnTo>
                  <a:pt x="-1" y="0"/>
                </a:lnTo>
                <a:close/>
              </a:path>
            </a:pathLst>
          </a:custGeom>
          <a:noFill/>
          <a:ln w="9525" cap="flat" cmpd="sng">
            <a:solidFill>
              <a:schemeClr val="tx1">
                <a:alpha val="100000"/>
              </a:schemeClr>
            </a:solidFill>
            <a:prstDash val="solid"/>
            <a:round/>
            <a:headEnd type="none" w="med" len="med"/>
            <a:tailEnd type="none" w="med" len="med"/>
          </a:ln>
        </p:spPr>
        <p:txBody>
          <a:bodyPr/>
          <a:p>
            <a:endParaRPr lang="zh-CN" altLang="en-US"/>
          </a:p>
        </p:txBody>
      </p:sp>
      <p:sp>
        <p:nvSpPr>
          <p:cNvPr id="33797" name="Arc 6"/>
          <p:cNvSpPr/>
          <p:nvPr/>
        </p:nvSpPr>
        <p:spPr>
          <a:xfrm rot="2160000">
            <a:off x="5313363" y="2565400"/>
            <a:ext cx="769937" cy="749300"/>
          </a:xfrm>
          <a:custGeom>
            <a:avLst/>
            <a:gdLst/>
            <a:ahLst/>
            <a:cxnLst>
              <a:cxn ang="0">
                <a:pos x="0" y="0"/>
              </a:cxn>
              <a:cxn ang="0">
                <a:pos x="19341248" y="24012809"/>
              </a:cxn>
              <a:cxn ang="0">
                <a:pos x="0" y="24012809"/>
              </a:cxn>
            </a:cxnLst>
            <a:pathLst>
              <a:path w="25730" h="22473" fill="none">
                <a:moveTo>
                  <a:pt x="0" y="398"/>
                </a:moveTo>
                <a:cubicBezTo>
                  <a:pt x="1360" y="133"/>
                  <a:pt x="2743" y="-1"/>
                  <a:pt x="4130" y="0"/>
                </a:cubicBezTo>
                <a:cubicBezTo>
                  <a:pt x="16059" y="0"/>
                  <a:pt x="25730" y="9670"/>
                  <a:pt x="25730" y="21600"/>
                </a:cubicBezTo>
                <a:cubicBezTo>
                  <a:pt x="25730" y="21891"/>
                  <a:pt x="25724" y="22182"/>
                  <a:pt x="25712" y="22473"/>
                </a:cubicBezTo>
              </a:path>
              <a:path w="25730" h="22473" stroke="0">
                <a:moveTo>
                  <a:pt x="0" y="398"/>
                </a:moveTo>
                <a:cubicBezTo>
                  <a:pt x="1360" y="133"/>
                  <a:pt x="2743" y="-1"/>
                  <a:pt x="4130" y="0"/>
                </a:cubicBezTo>
                <a:cubicBezTo>
                  <a:pt x="16059" y="0"/>
                  <a:pt x="25730" y="9670"/>
                  <a:pt x="25730" y="21600"/>
                </a:cubicBezTo>
                <a:cubicBezTo>
                  <a:pt x="25730" y="21891"/>
                  <a:pt x="25724" y="22182"/>
                  <a:pt x="25712" y="22473"/>
                </a:cubicBezTo>
                <a:lnTo>
                  <a:pt x="4130" y="21600"/>
                </a:lnTo>
                <a:lnTo>
                  <a:pt x="0" y="398"/>
                </a:lnTo>
                <a:close/>
              </a:path>
            </a:pathLst>
          </a:custGeom>
          <a:noFill/>
          <a:ln w="9525" cap="flat" cmpd="sng">
            <a:solidFill>
              <a:schemeClr val="tx1">
                <a:alpha val="100000"/>
              </a:schemeClr>
            </a:solidFill>
            <a:prstDash val="solid"/>
            <a:round/>
            <a:headEnd type="none" w="med" len="med"/>
            <a:tailEnd type="none" w="med" len="med"/>
          </a:ln>
        </p:spPr>
        <p:txBody>
          <a:bodyPr/>
          <a:p>
            <a:endParaRPr lang="zh-CN" altLang="en-US"/>
          </a:p>
        </p:txBody>
      </p:sp>
      <p:sp>
        <p:nvSpPr>
          <p:cNvPr id="33798" name="Arc 7"/>
          <p:cNvSpPr/>
          <p:nvPr/>
        </p:nvSpPr>
        <p:spPr>
          <a:xfrm rot="1320000">
            <a:off x="5797550" y="2505075"/>
            <a:ext cx="646113" cy="822325"/>
          </a:xfrm>
          <a:custGeom>
            <a:avLst/>
            <a:gdLst/>
            <a:ahLst/>
            <a:cxnLst>
              <a:cxn ang="0">
                <a:pos x="0" y="0"/>
              </a:cxn>
              <a:cxn ang="0">
                <a:pos x="19326945" y="24020934"/>
              </a:cxn>
              <a:cxn ang="0">
                <a:pos x="0" y="24020934"/>
              </a:cxn>
            </a:cxnLst>
            <a:pathLst>
              <a:path w="21600" h="24659" fill="none">
                <a:moveTo>
                  <a:pt x="4084" y="0"/>
                </a:moveTo>
                <a:cubicBezTo>
                  <a:pt x="14252" y="1958"/>
                  <a:pt x="21600" y="10856"/>
                  <a:pt x="21600" y="21211"/>
                </a:cubicBezTo>
                <a:cubicBezTo>
                  <a:pt x="21600" y="22365"/>
                  <a:pt x="21507" y="23518"/>
                  <a:pt x="21323" y="24659"/>
                </a:cubicBezTo>
              </a:path>
              <a:path w="21600" h="24659" stroke="0">
                <a:moveTo>
                  <a:pt x="4084" y="0"/>
                </a:moveTo>
                <a:cubicBezTo>
                  <a:pt x="14252" y="1958"/>
                  <a:pt x="21600" y="10856"/>
                  <a:pt x="21600" y="21211"/>
                </a:cubicBezTo>
                <a:cubicBezTo>
                  <a:pt x="21600" y="22365"/>
                  <a:pt x="21507" y="23518"/>
                  <a:pt x="21323" y="24659"/>
                </a:cubicBezTo>
                <a:lnTo>
                  <a:pt x="0" y="21211"/>
                </a:lnTo>
                <a:lnTo>
                  <a:pt x="4084" y="0"/>
                </a:lnTo>
                <a:close/>
              </a:path>
            </a:pathLst>
          </a:custGeom>
          <a:noFill/>
          <a:ln w="9525" cap="flat" cmpd="sng">
            <a:solidFill>
              <a:schemeClr val="tx1">
                <a:alpha val="100000"/>
              </a:schemeClr>
            </a:solidFill>
            <a:prstDash val="solid"/>
            <a:round/>
            <a:headEnd type="none" w="med" len="med"/>
            <a:tailEnd type="none" w="med" len="med"/>
          </a:ln>
        </p:spPr>
        <p:txBody>
          <a:bodyPr/>
          <a:p>
            <a:endParaRPr lang="zh-CN" altLang="en-US"/>
          </a:p>
        </p:txBody>
      </p:sp>
      <p:sp>
        <p:nvSpPr>
          <p:cNvPr id="33799" name="Arc 8"/>
          <p:cNvSpPr/>
          <p:nvPr/>
        </p:nvSpPr>
        <p:spPr>
          <a:xfrm rot="2160000">
            <a:off x="6372225" y="2657475"/>
            <a:ext cx="647700" cy="555625"/>
          </a:xfrm>
          <a:custGeom>
            <a:avLst/>
            <a:gdLst/>
            <a:ahLst/>
            <a:cxnLst>
              <a:cxn ang="0">
                <a:pos x="0" y="0"/>
              </a:cxn>
              <a:cxn ang="0">
                <a:pos x="19434599" y="24051211"/>
              </a:cxn>
              <a:cxn ang="0">
                <a:pos x="0" y="24051211"/>
              </a:cxn>
            </a:cxnLst>
            <a:pathLst>
              <a:path w="21593" h="16651" fill="none">
                <a:moveTo>
                  <a:pt x="13758" y="0"/>
                </a:moveTo>
                <a:cubicBezTo>
                  <a:pt x="18579" y="3983"/>
                  <a:pt x="21437" y="9860"/>
                  <a:pt x="21593" y="16111"/>
                </a:cubicBezTo>
              </a:path>
              <a:path w="21593" h="16651" stroke="0">
                <a:moveTo>
                  <a:pt x="13758" y="0"/>
                </a:moveTo>
                <a:cubicBezTo>
                  <a:pt x="18579" y="3983"/>
                  <a:pt x="21437" y="9860"/>
                  <a:pt x="21593" y="16111"/>
                </a:cubicBezTo>
                <a:lnTo>
                  <a:pt x="0" y="16651"/>
                </a:lnTo>
                <a:lnTo>
                  <a:pt x="13758" y="0"/>
                </a:lnTo>
                <a:close/>
              </a:path>
            </a:pathLst>
          </a:custGeom>
          <a:noFill/>
          <a:ln w="9525" cap="flat" cmpd="sng">
            <a:solidFill>
              <a:schemeClr val="tx1">
                <a:alpha val="100000"/>
              </a:schemeClr>
            </a:solidFill>
            <a:prstDash val="solid"/>
            <a:round/>
            <a:headEnd type="none" w="med" len="med"/>
            <a:tailEnd type="none" w="med" len="med"/>
          </a:ln>
        </p:spPr>
        <p:txBody>
          <a:bodyPr/>
          <a:p>
            <a:endParaRPr lang="zh-CN" altLang="en-US"/>
          </a:p>
        </p:txBody>
      </p:sp>
      <p:sp>
        <p:nvSpPr>
          <p:cNvPr id="33800" name="Arc 9"/>
          <p:cNvSpPr/>
          <p:nvPr/>
        </p:nvSpPr>
        <p:spPr>
          <a:xfrm rot="3360000">
            <a:off x="6276975" y="2660650"/>
            <a:ext cx="582613" cy="633413"/>
          </a:xfrm>
          <a:custGeom>
            <a:avLst/>
            <a:gdLst/>
            <a:ahLst/>
            <a:cxnLst>
              <a:cxn ang="0">
                <a:pos x="0" y="0"/>
              </a:cxn>
              <a:cxn ang="0">
                <a:pos x="19363027" y="23985852"/>
              </a:cxn>
              <a:cxn ang="0">
                <a:pos x="0" y="23985852"/>
              </a:cxn>
            </a:cxnLst>
            <a:pathLst>
              <a:path w="19459" h="19008" fill="none">
                <a:moveTo>
                  <a:pt x="10260" y="0"/>
                </a:moveTo>
                <a:cubicBezTo>
                  <a:pt x="14264" y="2162"/>
                  <a:pt x="17484" y="5533"/>
                  <a:pt x="19459" y="9632"/>
                </a:cubicBezTo>
              </a:path>
              <a:path w="19459" h="19008" stroke="0">
                <a:moveTo>
                  <a:pt x="10260" y="0"/>
                </a:moveTo>
                <a:cubicBezTo>
                  <a:pt x="14264" y="2162"/>
                  <a:pt x="17484" y="5533"/>
                  <a:pt x="19459" y="9632"/>
                </a:cubicBezTo>
                <a:lnTo>
                  <a:pt x="0" y="19008"/>
                </a:lnTo>
                <a:lnTo>
                  <a:pt x="10260" y="0"/>
                </a:lnTo>
                <a:close/>
              </a:path>
            </a:pathLst>
          </a:custGeom>
          <a:noFill/>
          <a:ln w="9525" cap="flat" cmpd="sng">
            <a:solidFill>
              <a:schemeClr val="tx1">
                <a:alpha val="100000"/>
              </a:schemeClr>
            </a:solidFill>
            <a:prstDash val="solid"/>
            <a:round/>
            <a:headEnd type="none" w="med" len="med"/>
            <a:tailEnd type="none" w="med" len="med"/>
          </a:ln>
        </p:spPr>
        <p:txBody>
          <a:bodyPr/>
          <a:p>
            <a:endParaRPr lang="zh-CN" altLang="en-US"/>
          </a:p>
        </p:txBody>
      </p:sp>
      <p:pic>
        <p:nvPicPr>
          <p:cNvPr id="33801" name="Picture 10" descr="2495056_131025051263_2"/>
          <p:cNvPicPr>
            <a:picLocks noChangeAspect="1"/>
          </p:cNvPicPr>
          <p:nvPr/>
        </p:nvPicPr>
        <p:blipFill>
          <a:blip r:embed="rId2"/>
          <a:srcRect l="20541" t="15222" r="21347" b="21538"/>
          <a:stretch>
            <a:fillRect/>
          </a:stretch>
        </p:blipFill>
        <p:spPr>
          <a:xfrm>
            <a:off x="7091363" y="1725613"/>
            <a:ext cx="1728787" cy="1584325"/>
          </a:xfrm>
          <a:prstGeom prst="rect">
            <a:avLst/>
          </a:prstGeom>
          <a:noFill/>
          <a:ln w="9525">
            <a:noFill/>
          </a:ln>
        </p:spPr>
      </p:pic>
      <p:sp>
        <p:nvSpPr>
          <p:cNvPr id="33802" name="TextBox 1"/>
          <p:cNvSpPr txBox="1"/>
          <p:nvPr/>
        </p:nvSpPr>
        <p:spPr>
          <a:xfrm>
            <a:off x="252413" y="855663"/>
            <a:ext cx="6321425" cy="708025"/>
          </a:xfrm>
          <a:prstGeom prst="rect">
            <a:avLst/>
          </a:prstGeom>
          <a:noFill/>
          <a:ln w="9525">
            <a:noFill/>
          </a:ln>
        </p:spPr>
        <p:txBody>
          <a:bodyPr>
            <a:spAutoFit/>
          </a:bodyPr>
          <a:p>
            <a:r>
              <a:rPr lang="zh-CN" altLang="en-US" dirty="0">
                <a:solidFill>
                  <a:schemeClr val="bg1"/>
                </a:solidFill>
                <a:latin typeface="Arial" panose="020B0604020202020204" pitchFamily="34" charset="0"/>
              </a:rPr>
              <a:t>以鱼的形态做同类色和邻近色的色彩构成，各一张，</a:t>
            </a:r>
            <a:endParaRPr lang="en-US" altLang="zh-CN" dirty="0">
              <a:solidFill>
                <a:schemeClr val="bg1"/>
              </a:solidFill>
              <a:latin typeface="Arial" panose="020B0604020202020204" pitchFamily="34" charset="0"/>
            </a:endParaRPr>
          </a:p>
          <a:p>
            <a:r>
              <a:rPr lang="zh-CN" altLang="en-US" dirty="0">
                <a:solidFill>
                  <a:schemeClr val="bg1"/>
                </a:solidFill>
                <a:latin typeface="Arial" panose="020B0604020202020204" pitchFamily="34" charset="0"/>
              </a:rPr>
              <a:t>第三张自选图形，做邻近色的构成。</a:t>
            </a:r>
            <a:endParaRPr lang="zh-CN" altLang="en-US" dirty="0">
              <a:solidFill>
                <a:schemeClr val="bg1"/>
              </a:solidFill>
              <a:latin typeface="Arial" panose="020B0604020202020204" pitchFamily="34" charset="0"/>
            </a:endParaRPr>
          </a:p>
        </p:txBody>
      </p:sp>
    </p:spTree>
  </p:cSld>
  <p:clrMapOvr>
    <a:masterClrMapping/>
  </p:clrMapOvr>
  <p:transition spd="slow">
    <p:newsflash/>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8" name="Picture 2" descr="s三个模板3 "/>
          <p:cNvPicPr>
            <a:picLocks noChangeAspect="1"/>
          </p:cNvPicPr>
          <p:nvPr/>
        </p:nvPicPr>
        <p:blipFill>
          <a:blip r:embed="rId1"/>
          <a:stretch>
            <a:fillRect/>
          </a:stretch>
        </p:blipFill>
        <p:spPr>
          <a:xfrm>
            <a:off x="-95250" y="-14287"/>
            <a:ext cx="9266238" cy="6897687"/>
          </a:xfrm>
          <a:prstGeom prst="rect">
            <a:avLst/>
          </a:prstGeom>
          <a:noFill/>
          <a:ln w="9525">
            <a:noFill/>
          </a:ln>
        </p:spPr>
      </p:pic>
      <p:sp>
        <p:nvSpPr>
          <p:cNvPr id="34819" name="Text Box 3"/>
          <p:cNvSpPr txBox="1"/>
          <p:nvPr/>
        </p:nvSpPr>
        <p:spPr>
          <a:xfrm>
            <a:off x="6156325" y="6165850"/>
            <a:ext cx="3024188" cy="579438"/>
          </a:xfrm>
          <a:prstGeom prst="rect">
            <a:avLst/>
          </a:prstGeom>
          <a:noFill/>
          <a:ln w="9525">
            <a:noFill/>
          </a:ln>
        </p:spPr>
        <p:txBody>
          <a:bodyPr>
            <a:spAutoFit/>
          </a:bodyPr>
          <a:p>
            <a:r>
              <a:rPr lang="zh-CN" altLang="en-US" sz="3200" i="1" dirty="0">
                <a:solidFill>
                  <a:srgbClr val="FFFF00"/>
                </a:solidFill>
                <a:latin typeface="Arial" panose="020B0604020202020204" pitchFamily="34" charset="0"/>
                <a:ea typeface="黑体" panose="02010609060101010101" pitchFamily="49" charset="-122"/>
              </a:rPr>
              <a:t>谢谢欣赏</a:t>
            </a:r>
            <a:endParaRPr lang="zh-CN" altLang="en-US" sz="3200" i="1" dirty="0">
              <a:solidFill>
                <a:srgbClr val="FFFF00"/>
              </a:solidFill>
              <a:latin typeface="Arial" panose="020B0604020202020204" pitchFamily="34" charset="0"/>
              <a:ea typeface="黑体" panose="02010609060101010101" pitchFamily="49" charset="-122"/>
            </a:endParaRPr>
          </a:p>
        </p:txBody>
      </p:sp>
      <p:sp>
        <p:nvSpPr>
          <p:cNvPr id="34820" name="Text Box 4"/>
          <p:cNvSpPr txBox="1"/>
          <p:nvPr/>
        </p:nvSpPr>
        <p:spPr>
          <a:xfrm>
            <a:off x="250825" y="44450"/>
            <a:ext cx="5873750" cy="2895600"/>
          </a:xfrm>
          <a:prstGeom prst="rect">
            <a:avLst/>
          </a:prstGeom>
          <a:noFill/>
          <a:ln w="9525">
            <a:noFill/>
          </a:ln>
        </p:spPr>
        <p:txBody>
          <a:bodyPr wrap="none">
            <a:spAutoFit/>
          </a:bodyPr>
          <a:p>
            <a:r>
              <a:rPr lang="zh-CN" altLang="en-US" sz="4400" dirty="0">
                <a:solidFill>
                  <a:srgbClr val="FF0000"/>
                </a:solidFill>
                <a:latin typeface="黑体" panose="02010609060101010101" pitchFamily="49" charset="-122"/>
                <a:ea typeface="黑体" panose="02010609060101010101" pitchFamily="49" charset="-122"/>
              </a:rPr>
              <a:t>作 业</a:t>
            </a:r>
            <a:r>
              <a:rPr lang="zh-CN" altLang="en-US" sz="4400" dirty="0">
                <a:solidFill>
                  <a:srgbClr val="F14611"/>
                </a:solidFill>
                <a:latin typeface="黑体" panose="02010609060101010101" pitchFamily="49" charset="-122"/>
                <a:ea typeface="黑体" panose="02010609060101010101" pitchFamily="49" charset="-122"/>
              </a:rPr>
              <a:t>：</a:t>
            </a:r>
            <a:endParaRPr lang="zh-CN" altLang="en-US" sz="4400" dirty="0">
              <a:solidFill>
                <a:srgbClr val="F14611"/>
              </a:solidFill>
              <a:latin typeface="黑体" panose="02010609060101010101" pitchFamily="49" charset="-122"/>
              <a:ea typeface="黑体" panose="02010609060101010101" pitchFamily="49" charset="-122"/>
            </a:endParaRPr>
          </a:p>
          <a:p>
            <a:endParaRPr lang="zh-CN" altLang="en-US" sz="3600" dirty="0">
              <a:solidFill>
                <a:schemeClr val="bg1"/>
              </a:solidFill>
              <a:latin typeface="黑体" panose="02010609060101010101" pitchFamily="49" charset="-122"/>
              <a:ea typeface="黑体" panose="02010609060101010101" pitchFamily="49" charset="-122"/>
            </a:endParaRPr>
          </a:p>
          <a:p>
            <a:pPr>
              <a:lnSpc>
                <a:spcPct val="150000"/>
              </a:lnSpc>
            </a:pPr>
            <a:r>
              <a:rPr lang="zh-CN" altLang="en-US" sz="2800" b="1" dirty="0">
                <a:solidFill>
                  <a:schemeClr val="bg1"/>
                </a:solidFill>
                <a:latin typeface="黑体" panose="02010609060101010101" pitchFamily="49" charset="-122"/>
                <a:ea typeface="黑体" panose="02010609060101010101" pitchFamily="49" charset="-122"/>
              </a:rPr>
              <a:t>选择一个图案作色彩的两种对比练习</a:t>
            </a:r>
            <a:endParaRPr lang="zh-CN" altLang="en-US" sz="2800" b="1" dirty="0">
              <a:solidFill>
                <a:schemeClr val="bg1"/>
              </a:solidFill>
              <a:latin typeface="黑体" panose="02010609060101010101" pitchFamily="49" charset="-122"/>
              <a:ea typeface="黑体" panose="02010609060101010101" pitchFamily="49" charset="-122"/>
            </a:endParaRPr>
          </a:p>
          <a:p>
            <a:pPr>
              <a:lnSpc>
                <a:spcPct val="150000"/>
              </a:lnSpc>
            </a:pPr>
            <a:r>
              <a:rPr lang="zh-CN" altLang="en-US" sz="2800" b="1" dirty="0">
                <a:solidFill>
                  <a:schemeClr val="bg1"/>
                </a:solidFill>
                <a:latin typeface="黑体" panose="02010609060101010101" pitchFamily="49" charset="-122"/>
                <a:ea typeface="黑体" panose="02010609060101010101" pitchFamily="49" charset="-122"/>
              </a:rPr>
              <a:t>（同类色对比和邻近色对比。）</a:t>
            </a:r>
            <a:endParaRPr lang="zh-CN" altLang="en-US" sz="2800" b="1" dirty="0">
              <a:solidFill>
                <a:schemeClr val="bg1"/>
              </a:solidFill>
              <a:latin typeface="黑体" panose="02010609060101010101" pitchFamily="49" charset="-122"/>
              <a:ea typeface="黑体" panose="02010609060101010101" pitchFamily="49" charset="-122"/>
            </a:endParaRPr>
          </a:p>
          <a:p>
            <a:endParaRPr lang="zh-CN" altLang="en-US" dirty="0">
              <a:solidFill>
                <a:schemeClr val="bg1"/>
              </a:solidFill>
              <a:latin typeface="黑体" panose="02010609060101010101" pitchFamily="49" charset="-122"/>
              <a:ea typeface="黑体" panose="02010609060101010101" pitchFamily="49" charset="-122"/>
            </a:endParaRPr>
          </a:p>
        </p:txBody>
      </p:sp>
      <p:sp>
        <p:nvSpPr>
          <p:cNvPr id="34821" name="未知"/>
          <p:cNvSpPr/>
          <p:nvPr/>
        </p:nvSpPr>
        <p:spPr>
          <a:xfrm>
            <a:off x="2830513" y="3194050"/>
            <a:ext cx="2217737" cy="2117725"/>
          </a:xfrm>
          <a:custGeom>
            <a:avLst/>
            <a:gdLst/>
            <a:ahLst/>
            <a:cxnLst>
              <a:cxn ang="0">
                <a:pos x="0"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1930439252" y="2147483647"/>
              </a:cxn>
              <a:cxn ang="0">
                <a:pos x="1935479564" y="2147483647"/>
              </a:cxn>
              <a:cxn ang="0">
                <a:pos x="1922877991" y="2147483647"/>
              </a:cxn>
              <a:cxn ang="0">
                <a:pos x="1900197384" y="2147483647"/>
              </a:cxn>
              <a:cxn ang="0">
                <a:pos x="1849794270" y="2147483647"/>
              </a:cxn>
              <a:cxn ang="0">
                <a:pos x="1781749273" y="2147483647"/>
              </a:cxn>
              <a:cxn ang="0">
                <a:pos x="1701104291" y="2147483647"/>
              </a:cxn>
              <a:cxn ang="0">
                <a:pos x="1580136819" y="2147483647"/>
              </a:cxn>
              <a:cxn ang="0">
                <a:pos x="1469249969" y="2147483647"/>
              </a:cxn>
              <a:cxn ang="0">
                <a:pos x="1353322807" y="2147483647"/>
              </a:cxn>
              <a:cxn ang="0">
                <a:pos x="1237395646" y="2147483647"/>
              </a:cxn>
              <a:cxn ang="0">
                <a:pos x="1146670041" y="2147483647"/>
              </a:cxn>
              <a:cxn ang="0">
                <a:pos x="1096266928" y="2147483647"/>
              </a:cxn>
              <a:cxn ang="0">
                <a:pos x="1073586320" y="2064008763"/>
              </a:cxn>
              <a:cxn ang="0">
                <a:pos x="1078626632" y="1960681563"/>
              </a:cxn>
              <a:cxn ang="0">
                <a:pos x="1060984748" y="1864915625"/>
              </a:cxn>
              <a:cxn ang="0">
                <a:pos x="1038304141" y="1804431875"/>
              </a:cxn>
              <a:cxn ang="0">
                <a:pos x="1000501012" y="1764109375"/>
              </a:cxn>
              <a:cxn ang="0">
                <a:pos x="914815719" y="1726307825"/>
              </a:cxn>
              <a:cxn ang="0">
                <a:pos x="801409507" y="1696065950"/>
              </a:cxn>
              <a:cxn ang="0">
                <a:pos x="677921085" y="1675904700"/>
              </a:cxn>
              <a:cxn ang="0">
                <a:pos x="582155169" y="1645662825"/>
              </a:cxn>
              <a:cxn ang="0">
                <a:pos x="498990825" y="1600300013"/>
              </a:cxn>
              <a:cxn ang="0">
                <a:pos x="433466777" y="1537295313"/>
              </a:cxn>
              <a:cxn ang="0">
                <a:pos x="390623337" y="1459171263"/>
              </a:cxn>
              <a:cxn ang="0">
                <a:pos x="383063664" y="1373485950"/>
              </a:cxn>
              <a:cxn ang="0">
                <a:pos x="408265220" y="1277720013"/>
              </a:cxn>
              <a:cxn ang="0">
                <a:pos x="430945828" y="1169352500"/>
              </a:cxn>
              <a:cxn ang="0">
                <a:pos x="448587711" y="1066026888"/>
              </a:cxn>
              <a:cxn ang="0">
                <a:pos x="430945828" y="965220638"/>
              </a:cxn>
              <a:cxn ang="0">
                <a:pos x="388103975" y="871974063"/>
              </a:cxn>
              <a:cxn ang="0">
                <a:pos x="345260535" y="816530625"/>
              </a:cxn>
              <a:cxn ang="0">
                <a:pos x="289817110" y="763608138"/>
              </a:cxn>
              <a:cxn ang="0">
                <a:pos x="224293062" y="728325950"/>
              </a:cxn>
              <a:cxn ang="0">
                <a:pos x="143648080" y="705643750"/>
              </a:cxn>
              <a:cxn ang="0">
                <a:pos x="45362802" y="700603438"/>
              </a:cxn>
            </a:cxnLst>
            <a:pathLst>
              <a:path w="1397" h="1334">
                <a:moveTo>
                  <a:pt x="0" y="278"/>
                </a:moveTo>
                <a:lnTo>
                  <a:pt x="0" y="0"/>
                </a:lnTo>
                <a:lnTo>
                  <a:pt x="1396" y="0"/>
                </a:lnTo>
                <a:lnTo>
                  <a:pt x="1397" y="1065"/>
                </a:lnTo>
                <a:lnTo>
                  <a:pt x="1276" y="1065"/>
                </a:lnTo>
                <a:lnTo>
                  <a:pt x="1271" y="1075"/>
                </a:lnTo>
                <a:lnTo>
                  <a:pt x="1267" y="1088"/>
                </a:lnTo>
                <a:lnTo>
                  <a:pt x="1267" y="1099"/>
                </a:lnTo>
                <a:lnTo>
                  <a:pt x="1269" y="1112"/>
                </a:lnTo>
                <a:lnTo>
                  <a:pt x="1273" y="1129"/>
                </a:lnTo>
                <a:lnTo>
                  <a:pt x="1278" y="1150"/>
                </a:lnTo>
                <a:lnTo>
                  <a:pt x="1283" y="1164"/>
                </a:lnTo>
                <a:lnTo>
                  <a:pt x="1287" y="1182"/>
                </a:lnTo>
                <a:lnTo>
                  <a:pt x="1289" y="1199"/>
                </a:lnTo>
                <a:lnTo>
                  <a:pt x="1289" y="1215"/>
                </a:lnTo>
                <a:lnTo>
                  <a:pt x="1287" y="1231"/>
                </a:lnTo>
                <a:lnTo>
                  <a:pt x="1283" y="1247"/>
                </a:lnTo>
                <a:lnTo>
                  <a:pt x="1277" y="1263"/>
                </a:lnTo>
                <a:lnTo>
                  <a:pt x="1267" y="1275"/>
                </a:lnTo>
                <a:lnTo>
                  <a:pt x="1254" y="1289"/>
                </a:lnTo>
                <a:lnTo>
                  <a:pt x="1241" y="1300"/>
                </a:lnTo>
                <a:lnTo>
                  <a:pt x="1229" y="1310"/>
                </a:lnTo>
                <a:lnTo>
                  <a:pt x="1214" y="1319"/>
                </a:lnTo>
                <a:lnTo>
                  <a:pt x="1197" y="1325"/>
                </a:lnTo>
                <a:lnTo>
                  <a:pt x="1176" y="1331"/>
                </a:lnTo>
                <a:lnTo>
                  <a:pt x="1157" y="1333"/>
                </a:lnTo>
                <a:lnTo>
                  <a:pt x="1140" y="1334"/>
                </a:lnTo>
                <a:lnTo>
                  <a:pt x="1122" y="1334"/>
                </a:lnTo>
                <a:lnTo>
                  <a:pt x="1105" y="1333"/>
                </a:lnTo>
                <a:lnTo>
                  <a:pt x="1092" y="1331"/>
                </a:lnTo>
                <a:lnTo>
                  <a:pt x="1076" y="1326"/>
                </a:lnTo>
                <a:lnTo>
                  <a:pt x="1060" y="1321"/>
                </a:lnTo>
                <a:lnTo>
                  <a:pt x="1048" y="1314"/>
                </a:lnTo>
                <a:lnTo>
                  <a:pt x="1035" y="1304"/>
                </a:lnTo>
                <a:lnTo>
                  <a:pt x="1023" y="1293"/>
                </a:lnTo>
                <a:lnTo>
                  <a:pt x="1010" y="1280"/>
                </a:lnTo>
                <a:lnTo>
                  <a:pt x="1000" y="1266"/>
                </a:lnTo>
                <a:lnTo>
                  <a:pt x="991" y="1252"/>
                </a:lnTo>
                <a:lnTo>
                  <a:pt x="985" y="1234"/>
                </a:lnTo>
                <a:lnTo>
                  <a:pt x="980" y="1214"/>
                </a:lnTo>
                <a:lnTo>
                  <a:pt x="980" y="1195"/>
                </a:lnTo>
                <a:lnTo>
                  <a:pt x="985" y="1176"/>
                </a:lnTo>
                <a:lnTo>
                  <a:pt x="990" y="1157"/>
                </a:lnTo>
                <a:lnTo>
                  <a:pt x="995" y="1138"/>
                </a:lnTo>
                <a:lnTo>
                  <a:pt x="1001" y="1117"/>
                </a:lnTo>
                <a:lnTo>
                  <a:pt x="1003" y="1100"/>
                </a:lnTo>
                <a:lnTo>
                  <a:pt x="1003" y="1090"/>
                </a:lnTo>
                <a:lnTo>
                  <a:pt x="1002" y="1082"/>
                </a:lnTo>
                <a:lnTo>
                  <a:pt x="998" y="1073"/>
                </a:lnTo>
                <a:lnTo>
                  <a:pt x="766" y="1073"/>
                </a:lnTo>
                <a:lnTo>
                  <a:pt x="769" y="1032"/>
                </a:lnTo>
                <a:lnTo>
                  <a:pt x="768" y="1010"/>
                </a:lnTo>
                <a:lnTo>
                  <a:pt x="766" y="988"/>
                </a:lnTo>
                <a:lnTo>
                  <a:pt x="763" y="968"/>
                </a:lnTo>
                <a:lnTo>
                  <a:pt x="760" y="955"/>
                </a:lnTo>
                <a:lnTo>
                  <a:pt x="754" y="943"/>
                </a:lnTo>
                <a:lnTo>
                  <a:pt x="746" y="932"/>
                </a:lnTo>
                <a:lnTo>
                  <a:pt x="734" y="923"/>
                </a:lnTo>
                <a:lnTo>
                  <a:pt x="721" y="914"/>
                </a:lnTo>
                <a:lnTo>
                  <a:pt x="707" y="910"/>
                </a:lnTo>
                <a:lnTo>
                  <a:pt x="695" y="907"/>
                </a:lnTo>
                <a:lnTo>
                  <a:pt x="675" y="906"/>
                </a:lnTo>
                <a:lnTo>
                  <a:pt x="651" y="906"/>
                </a:lnTo>
                <a:lnTo>
                  <a:pt x="627" y="909"/>
                </a:lnTo>
                <a:lnTo>
                  <a:pt x="602" y="910"/>
                </a:lnTo>
                <a:lnTo>
                  <a:pt x="583" y="912"/>
                </a:lnTo>
                <a:lnTo>
                  <a:pt x="557" y="913"/>
                </a:lnTo>
                <a:lnTo>
                  <a:pt x="537" y="912"/>
                </a:lnTo>
                <a:lnTo>
                  <a:pt x="518" y="910"/>
                </a:lnTo>
                <a:lnTo>
                  <a:pt x="491" y="904"/>
                </a:lnTo>
                <a:lnTo>
                  <a:pt x="472" y="895"/>
                </a:lnTo>
                <a:lnTo>
                  <a:pt x="455" y="884"/>
                </a:lnTo>
                <a:lnTo>
                  <a:pt x="444" y="870"/>
                </a:lnTo>
                <a:lnTo>
                  <a:pt x="435" y="856"/>
                </a:lnTo>
                <a:lnTo>
                  <a:pt x="428" y="838"/>
                </a:lnTo>
                <a:lnTo>
                  <a:pt x="426" y="819"/>
                </a:lnTo>
                <a:lnTo>
                  <a:pt x="426" y="796"/>
                </a:lnTo>
                <a:lnTo>
                  <a:pt x="428" y="778"/>
                </a:lnTo>
                <a:lnTo>
                  <a:pt x="426" y="760"/>
                </a:lnTo>
                <a:lnTo>
                  <a:pt x="421" y="740"/>
                </a:lnTo>
                <a:lnTo>
                  <a:pt x="418" y="728"/>
                </a:lnTo>
                <a:lnTo>
                  <a:pt x="412" y="716"/>
                </a:lnTo>
                <a:lnTo>
                  <a:pt x="405" y="708"/>
                </a:lnTo>
                <a:lnTo>
                  <a:pt x="397" y="700"/>
                </a:lnTo>
                <a:lnTo>
                  <a:pt x="381" y="693"/>
                </a:lnTo>
                <a:lnTo>
                  <a:pt x="363" y="685"/>
                </a:lnTo>
                <a:lnTo>
                  <a:pt x="343" y="679"/>
                </a:lnTo>
                <a:lnTo>
                  <a:pt x="318" y="673"/>
                </a:lnTo>
                <a:lnTo>
                  <a:pt x="294" y="668"/>
                </a:lnTo>
                <a:lnTo>
                  <a:pt x="269" y="665"/>
                </a:lnTo>
                <a:lnTo>
                  <a:pt x="251" y="659"/>
                </a:lnTo>
                <a:lnTo>
                  <a:pt x="231" y="653"/>
                </a:lnTo>
                <a:lnTo>
                  <a:pt x="212" y="646"/>
                </a:lnTo>
                <a:lnTo>
                  <a:pt x="198" y="635"/>
                </a:lnTo>
                <a:lnTo>
                  <a:pt x="183" y="622"/>
                </a:lnTo>
                <a:lnTo>
                  <a:pt x="172" y="610"/>
                </a:lnTo>
                <a:lnTo>
                  <a:pt x="162" y="596"/>
                </a:lnTo>
                <a:lnTo>
                  <a:pt x="155" y="579"/>
                </a:lnTo>
                <a:lnTo>
                  <a:pt x="152" y="561"/>
                </a:lnTo>
                <a:lnTo>
                  <a:pt x="152" y="545"/>
                </a:lnTo>
                <a:lnTo>
                  <a:pt x="156" y="529"/>
                </a:lnTo>
                <a:lnTo>
                  <a:pt x="162" y="507"/>
                </a:lnTo>
                <a:lnTo>
                  <a:pt x="168" y="484"/>
                </a:lnTo>
                <a:lnTo>
                  <a:pt x="171" y="464"/>
                </a:lnTo>
                <a:lnTo>
                  <a:pt x="175" y="444"/>
                </a:lnTo>
                <a:lnTo>
                  <a:pt x="178" y="423"/>
                </a:lnTo>
                <a:lnTo>
                  <a:pt x="175" y="402"/>
                </a:lnTo>
                <a:lnTo>
                  <a:pt x="171" y="383"/>
                </a:lnTo>
                <a:lnTo>
                  <a:pt x="163" y="364"/>
                </a:lnTo>
                <a:lnTo>
                  <a:pt x="154" y="346"/>
                </a:lnTo>
                <a:lnTo>
                  <a:pt x="143" y="332"/>
                </a:lnTo>
                <a:lnTo>
                  <a:pt x="137" y="324"/>
                </a:lnTo>
                <a:lnTo>
                  <a:pt x="126" y="313"/>
                </a:lnTo>
                <a:lnTo>
                  <a:pt x="115" y="303"/>
                </a:lnTo>
                <a:lnTo>
                  <a:pt x="104" y="296"/>
                </a:lnTo>
                <a:lnTo>
                  <a:pt x="89" y="289"/>
                </a:lnTo>
                <a:lnTo>
                  <a:pt x="75" y="284"/>
                </a:lnTo>
                <a:lnTo>
                  <a:pt x="57" y="280"/>
                </a:lnTo>
                <a:lnTo>
                  <a:pt x="36" y="278"/>
                </a:lnTo>
                <a:lnTo>
                  <a:pt x="18" y="278"/>
                </a:lnTo>
                <a:lnTo>
                  <a:pt x="0" y="278"/>
                </a:lnTo>
                <a:close/>
              </a:path>
            </a:pathLst>
          </a:custGeom>
          <a:solidFill>
            <a:schemeClr val="bg1">
              <a:alpha val="100000"/>
            </a:schemeClr>
          </a:solidFill>
          <a:ln w="15875" cap="flat" cmpd="sng">
            <a:solidFill>
              <a:srgbClr val="000000">
                <a:alpha val="100000"/>
              </a:srgbClr>
            </a:solidFill>
            <a:prstDash val="solid"/>
            <a:round/>
            <a:headEnd type="none" w="med" len="med"/>
            <a:tailEnd type="none" w="med" len="med"/>
          </a:ln>
        </p:spPr>
        <p:txBody>
          <a:bodyPr/>
          <a:p>
            <a:endParaRPr lang="zh-CN" altLang="en-US"/>
          </a:p>
        </p:txBody>
      </p:sp>
      <p:sp>
        <p:nvSpPr>
          <p:cNvPr id="34822" name="未知"/>
          <p:cNvSpPr/>
          <p:nvPr/>
        </p:nvSpPr>
        <p:spPr>
          <a:xfrm>
            <a:off x="2830513" y="4851400"/>
            <a:ext cx="2227262" cy="1774825"/>
          </a:xfrm>
          <a:custGeom>
            <a:avLst/>
            <a:gdLst/>
            <a:ahLst/>
            <a:cxnLst>
              <a:cxn ang="0">
                <a:pos x="0" y="2147483647"/>
              </a:cxn>
              <a:cxn ang="0">
                <a:pos x="2147483647" y="0"/>
              </a:cxn>
              <a:cxn ang="0">
                <a:pos x="2147483647" y="55443438"/>
              </a:cxn>
              <a:cxn ang="0">
                <a:pos x="2147483647" y="148690013"/>
              </a:cxn>
              <a:cxn ang="0">
                <a:pos x="2147483647" y="274697825"/>
              </a:cxn>
              <a:cxn ang="0">
                <a:pos x="2147483647" y="375504075"/>
              </a:cxn>
              <a:cxn ang="0">
                <a:pos x="2147483647" y="481350638"/>
              </a:cxn>
              <a:cxn ang="0">
                <a:pos x="2147483647" y="569555313"/>
              </a:cxn>
              <a:cxn ang="0">
                <a:pos x="2147483647" y="635079375"/>
              </a:cxn>
              <a:cxn ang="0">
                <a:pos x="2147483647" y="667842200"/>
              </a:cxn>
              <a:cxn ang="0">
                <a:pos x="2147483647" y="665321250"/>
              </a:cxn>
              <a:cxn ang="0">
                <a:pos x="2147483647" y="645160000"/>
              </a:cxn>
              <a:cxn ang="0">
                <a:pos x="2147483647" y="572076263"/>
              </a:cxn>
              <a:cxn ang="0">
                <a:pos x="2147483647" y="486390950"/>
              </a:cxn>
              <a:cxn ang="0">
                <a:pos x="2147483647" y="393144375"/>
              </a:cxn>
              <a:cxn ang="0">
                <a:pos x="2147483647" y="292338125"/>
              </a:cxn>
              <a:cxn ang="0">
                <a:pos x="2147483647" y="199093138"/>
              </a:cxn>
              <a:cxn ang="0">
                <a:pos x="2147483647" y="103327200"/>
              </a:cxn>
              <a:cxn ang="0">
                <a:pos x="2147483647" y="12601575"/>
              </a:cxn>
              <a:cxn ang="0">
                <a:pos x="1950600500" y="110886875"/>
              </a:cxn>
              <a:cxn ang="0">
                <a:pos x="1940519877" y="236894688"/>
              </a:cxn>
              <a:cxn ang="0">
                <a:pos x="1935479566" y="342741250"/>
              </a:cxn>
              <a:cxn ang="0">
                <a:pos x="1907757059" y="433466875"/>
              </a:cxn>
              <a:cxn ang="0">
                <a:pos x="1854834584" y="491431263"/>
              </a:cxn>
              <a:cxn ang="0">
                <a:pos x="1781749275" y="524192500"/>
              </a:cxn>
              <a:cxn ang="0">
                <a:pos x="1701104293" y="534273125"/>
              </a:cxn>
              <a:cxn ang="0">
                <a:pos x="1600298066" y="529232813"/>
              </a:cxn>
              <a:cxn ang="0">
                <a:pos x="1507053099" y="521673138"/>
              </a:cxn>
              <a:cxn ang="0">
                <a:pos x="1391125938" y="516632825"/>
              </a:cxn>
              <a:cxn ang="0">
                <a:pos x="1287798761" y="529232813"/>
              </a:cxn>
              <a:cxn ang="0">
                <a:pos x="1194553794" y="564515000"/>
              </a:cxn>
              <a:cxn ang="0">
                <a:pos x="1123989435" y="627519700"/>
              </a:cxn>
              <a:cxn ang="0">
                <a:pos x="1083666944" y="705643750"/>
              </a:cxn>
              <a:cxn ang="0">
                <a:pos x="1083666944" y="793850013"/>
              </a:cxn>
              <a:cxn ang="0">
                <a:pos x="1083666944" y="894656263"/>
              </a:cxn>
              <a:cxn ang="0">
                <a:pos x="1060984749" y="975301263"/>
              </a:cxn>
              <a:cxn ang="0">
                <a:pos x="1018142896" y="1040825325"/>
              </a:cxn>
              <a:cxn ang="0">
                <a:pos x="929936654" y="1086188138"/>
              </a:cxn>
              <a:cxn ang="0">
                <a:pos x="836691687" y="1111389700"/>
              </a:cxn>
              <a:cxn ang="0">
                <a:pos x="723283888" y="1136591263"/>
              </a:cxn>
              <a:cxn ang="0">
                <a:pos x="622477660" y="1159271875"/>
              </a:cxn>
              <a:cxn ang="0">
                <a:pos x="536792367" y="1194554063"/>
              </a:cxn>
              <a:cxn ang="0">
                <a:pos x="473789269" y="1242437825"/>
              </a:cxn>
              <a:cxn ang="0">
                <a:pos x="418345844" y="1315521563"/>
              </a:cxn>
              <a:cxn ang="0">
                <a:pos x="390623337" y="1408768138"/>
              </a:cxn>
              <a:cxn ang="0">
                <a:pos x="403224909" y="1504534075"/>
              </a:cxn>
              <a:cxn ang="0">
                <a:pos x="433466778" y="1625501575"/>
              </a:cxn>
              <a:cxn ang="0">
                <a:pos x="451107074" y="1726307825"/>
              </a:cxn>
              <a:cxn ang="0">
                <a:pos x="446066762" y="1824593125"/>
              </a:cxn>
              <a:cxn ang="0">
                <a:pos x="418345844" y="1915318750"/>
              </a:cxn>
              <a:cxn ang="0">
                <a:pos x="375502403" y="2006044375"/>
              </a:cxn>
              <a:cxn ang="0">
                <a:pos x="304938044" y="2104331263"/>
              </a:cxn>
              <a:cxn ang="0">
                <a:pos x="234373685" y="2147483647"/>
              </a:cxn>
              <a:cxn ang="0">
                <a:pos x="161289964" y="2147483647"/>
              </a:cxn>
              <a:cxn ang="0">
                <a:pos x="50403114" y="2147483647"/>
              </a:cxn>
            </a:cxnLst>
            <a:pathLst>
              <a:path w="1403" h="1118">
                <a:moveTo>
                  <a:pt x="0" y="884"/>
                </a:moveTo>
                <a:lnTo>
                  <a:pt x="0" y="1118"/>
                </a:lnTo>
                <a:lnTo>
                  <a:pt x="1403" y="1118"/>
                </a:lnTo>
                <a:lnTo>
                  <a:pt x="1402" y="0"/>
                </a:lnTo>
                <a:lnTo>
                  <a:pt x="1277" y="0"/>
                </a:lnTo>
                <a:lnTo>
                  <a:pt x="1271" y="22"/>
                </a:lnTo>
                <a:lnTo>
                  <a:pt x="1271" y="37"/>
                </a:lnTo>
                <a:lnTo>
                  <a:pt x="1275" y="59"/>
                </a:lnTo>
                <a:lnTo>
                  <a:pt x="1282" y="81"/>
                </a:lnTo>
                <a:lnTo>
                  <a:pt x="1289" y="109"/>
                </a:lnTo>
                <a:lnTo>
                  <a:pt x="1293" y="130"/>
                </a:lnTo>
                <a:lnTo>
                  <a:pt x="1293" y="149"/>
                </a:lnTo>
                <a:lnTo>
                  <a:pt x="1290" y="170"/>
                </a:lnTo>
                <a:lnTo>
                  <a:pt x="1284" y="191"/>
                </a:lnTo>
                <a:lnTo>
                  <a:pt x="1271" y="210"/>
                </a:lnTo>
                <a:lnTo>
                  <a:pt x="1255" y="226"/>
                </a:lnTo>
                <a:lnTo>
                  <a:pt x="1238" y="242"/>
                </a:lnTo>
                <a:lnTo>
                  <a:pt x="1219" y="252"/>
                </a:lnTo>
                <a:lnTo>
                  <a:pt x="1196" y="261"/>
                </a:lnTo>
                <a:lnTo>
                  <a:pt x="1175" y="265"/>
                </a:lnTo>
                <a:lnTo>
                  <a:pt x="1146" y="267"/>
                </a:lnTo>
                <a:lnTo>
                  <a:pt x="1112" y="264"/>
                </a:lnTo>
                <a:lnTo>
                  <a:pt x="1090" y="261"/>
                </a:lnTo>
                <a:lnTo>
                  <a:pt x="1071" y="256"/>
                </a:lnTo>
                <a:lnTo>
                  <a:pt x="1053" y="245"/>
                </a:lnTo>
                <a:lnTo>
                  <a:pt x="1030" y="227"/>
                </a:lnTo>
                <a:lnTo>
                  <a:pt x="1015" y="211"/>
                </a:lnTo>
                <a:lnTo>
                  <a:pt x="1002" y="193"/>
                </a:lnTo>
                <a:lnTo>
                  <a:pt x="995" y="174"/>
                </a:lnTo>
                <a:lnTo>
                  <a:pt x="990" y="156"/>
                </a:lnTo>
                <a:lnTo>
                  <a:pt x="990" y="136"/>
                </a:lnTo>
                <a:lnTo>
                  <a:pt x="992" y="116"/>
                </a:lnTo>
                <a:lnTo>
                  <a:pt x="997" y="97"/>
                </a:lnTo>
                <a:lnTo>
                  <a:pt x="1002" y="79"/>
                </a:lnTo>
                <a:lnTo>
                  <a:pt x="1008" y="60"/>
                </a:lnTo>
                <a:lnTo>
                  <a:pt x="1012" y="41"/>
                </a:lnTo>
                <a:lnTo>
                  <a:pt x="1012" y="24"/>
                </a:lnTo>
                <a:lnTo>
                  <a:pt x="1007" y="5"/>
                </a:lnTo>
                <a:lnTo>
                  <a:pt x="772" y="5"/>
                </a:lnTo>
                <a:lnTo>
                  <a:pt x="774" y="44"/>
                </a:lnTo>
                <a:lnTo>
                  <a:pt x="772" y="72"/>
                </a:lnTo>
                <a:lnTo>
                  <a:pt x="770" y="94"/>
                </a:lnTo>
                <a:lnTo>
                  <a:pt x="770" y="114"/>
                </a:lnTo>
                <a:lnTo>
                  <a:pt x="768" y="136"/>
                </a:lnTo>
                <a:lnTo>
                  <a:pt x="763" y="157"/>
                </a:lnTo>
                <a:lnTo>
                  <a:pt x="757" y="172"/>
                </a:lnTo>
                <a:lnTo>
                  <a:pt x="749" y="185"/>
                </a:lnTo>
                <a:lnTo>
                  <a:pt x="736" y="195"/>
                </a:lnTo>
                <a:lnTo>
                  <a:pt x="723" y="204"/>
                </a:lnTo>
                <a:lnTo>
                  <a:pt x="707" y="208"/>
                </a:lnTo>
                <a:lnTo>
                  <a:pt x="690" y="211"/>
                </a:lnTo>
                <a:lnTo>
                  <a:pt x="675" y="212"/>
                </a:lnTo>
                <a:lnTo>
                  <a:pt x="654" y="212"/>
                </a:lnTo>
                <a:lnTo>
                  <a:pt x="635" y="210"/>
                </a:lnTo>
                <a:lnTo>
                  <a:pt x="619" y="208"/>
                </a:lnTo>
                <a:lnTo>
                  <a:pt x="598" y="207"/>
                </a:lnTo>
                <a:lnTo>
                  <a:pt x="577" y="205"/>
                </a:lnTo>
                <a:lnTo>
                  <a:pt x="552" y="205"/>
                </a:lnTo>
                <a:lnTo>
                  <a:pt x="532" y="207"/>
                </a:lnTo>
                <a:lnTo>
                  <a:pt x="511" y="210"/>
                </a:lnTo>
                <a:lnTo>
                  <a:pt x="489" y="216"/>
                </a:lnTo>
                <a:lnTo>
                  <a:pt x="474" y="224"/>
                </a:lnTo>
                <a:lnTo>
                  <a:pt x="457" y="235"/>
                </a:lnTo>
                <a:lnTo>
                  <a:pt x="446" y="249"/>
                </a:lnTo>
                <a:lnTo>
                  <a:pt x="435" y="264"/>
                </a:lnTo>
                <a:lnTo>
                  <a:pt x="430" y="280"/>
                </a:lnTo>
                <a:lnTo>
                  <a:pt x="427" y="298"/>
                </a:lnTo>
                <a:lnTo>
                  <a:pt x="430" y="315"/>
                </a:lnTo>
                <a:lnTo>
                  <a:pt x="431" y="334"/>
                </a:lnTo>
                <a:lnTo>
                  <a:pt x="430" y="355"/>
                </a:lnTo>
                <a:lnTo>
                  <a:pt x="426" y="370"/>
                </a:lnTo>
                <a:lnTo>
                  <a:pt x="421" y="387"/>
                </a:lnTo>
                <a:lnTo>
                  <a:pt x="414" y="402"/>
                </a:lnTo>
                <a:lnTo>
                  <a:pt x="404" y="413"/>
                </a:lnTo>
                <a:lnTo>
                  <a:pt x="389" y="424"/>
                </a:lnTo>
                <a:lnTo>
                  <a:pt x="369" y="431"/>
                </a:lnTo>
                <a:lnTo>
                  <a:pt x="350" y="437"/>
                </a:lnTo>
                <a:lnTo>
                  <a:pt x="332" y="441"/>
                </a:lnTo>
                <a:lnTo>
                  <a:pt x="312" y="446"/>
                </a:lnTo>
                <a:lnTo>
                  <a:pt x="287" y="451"/>
                </a:lnTo>
                <a:lnTo>
                  <a:pt x="268" y="455"/>
                </a:lnTo>
                <a:lnTo>
                  <a:pt x="247" y="460"/>
                </a:lnTo>
                <a:lnTo>
                  <a:pt x="230" y="466"/>
                </a:lnTo>
                <a:lnTo>
                  <a:pt x="213" y="474"/>
                </a:lnTo>
                <a:lnTo>
                  <a:pt x="200" y="483"/>
                </a:lnTo>
                <a:lnTo>
                  <a:pt x="188" y="493"/>
                </a:lnTo>
                <a:lnTo>
                  <a:pt x="174" y="508"/>
                </a:lnTo>
                <a:lnTo>
                  <a:pt x="166" y="522"/>
                </a:lnTo>
                <a:lnTo>
                  <a:pt x="158" y="539"/>
                </a:lnTo>
                <a:lnTo>
                  <a:pt x="155" y="559"/>
                </a:lnTo>
                <a:lnTo>
                  <a:pt x="157" y="578"/>
                </a:lnTo>
                <a:lnTo>
                  <a:pt x="160" y="597"/>
                </a:lnTo>
                <a:lnTo>
                  <a:pt x="166" y="620"/>
                </a:lnTo>
                <a:lnTo>
                  <a:pt x="172" y="645"/>
                </a:lnTo>
                <a:lnTo>
                  <a:pt x="177" y="667"/>
                </a:lnTo>
                <a:lnTo>
                  <a:pt x="179" y="685"/>
                </a:lnTo>
                <a:lnTo>
                  <a:pt x="179" y="702"/>
                </a:lnTo>
                <a:lnTo>
                  <a:pt x="177" y="724"/>
                </a:lnTo>
                <a:lnTo>
                  <a:pt x="171" y="743"/>
                </a:lnTo>
                <a:lnTo>
                  <a:pt x="166" y="760"/>
                </a:lnTo>
                <a:lnTo>
                  <a:pt x="158" y="776"/>
                </a:lnTo>
                <a:lnTo>
                  <a:pt x="149" y="796"/>
                </a:lnTo>
                <a:lnTo>
                  <a:pt x="135" y="818"/>
                </a:lnTo>
                <a:lnTo>
                  <a:pt x="121" y="835"/>
                </a:lnTo>
                <a:lnTo>
                  <a:pt x="106" y="848"/>
                </a:lnTo>
                <a:lnTo>
                  <a:pt x="93" y="860"/>
                </a:lnTo>
                <a:lnTo>
                  <a:pt x="78" y="870"/>
                </a:lnTo>
                <a:lnTo>
                  <a:pt x="64" y="875"/>
                </a:lnTo>
                <a:lnTo>
                  <a:pt x="43" y="880"/>
                </a:lnTo>
                <a:lnTo>
                  <a:pt x="20" y="884"/>
                </a:lnTo>
                <a:lnTo>
                  <a:pt x="0" y="884"/>
                </a:lnTo>
                <a:close/>
              </a:path>
            </a:pathLst>
          </a:custGeom>
          <a:solidFill>
            <a:schemeClr val="bg1">
              <a:alpha val="100000"/>
            </a:schemeClr>
          </a:solidFill>
          <a:ln w="15875" cap="flat" cmpd="sng">
            <a:solidFill>
              <a:srgbClr val="000000">
                <a:alpha val="100000"/>
              </a:srgbClr>
            </a:solidFill>
            <a:prstDash val="solid"/>
            <a:round/>
            <a:headEnd type="none" w="med" len="med"/>
            <a:tailEnd type="none" w="med" len="med"/>
          </a:ln>
        </p:spPr>
        <p:txBody>
          <a:bodyPr/>
          <a:p>
            <a:endParaRPr lang="zh-CN" altLang="en-US"/>
          </a:p>
        </p:txBody>
      </p:sp>
      <p:sp>
        <p:nvSpPr>
          <p:cNvPr id="34823" name="未知"/>
          <p:cNvSpPr/>
          <p:nvPr/>
        </p:nvSpPr>
        <p:spPr>
          <a:xfrm>
            <a:off x="611188" y="4508500"/>
            <a:ext cx="2219325" cy="2117725"/>
          </a:xfrm>
          <a:custGeom>
            <a:avLst/>
            <a:gdLst/>
            <a:ahLst/>
            <a:cxnLst>
              <a:cxn ang="0">
                <a:pos x="2147483647" y="2147483647"/>
              </a:cxn>
              <a:cxn ang="0">
                <a:pos x="0" y="677922825"/>
              </a:cxn>
              <a:cxn ang="0">
                <a:pos x="320060638" y="652721263"/>
              </a:cxn>
              <a:cxn ang="0">
                <a:pos x="327620313" y="592237513"/>
              </a:cxn>
              <a:cxn ang="0">
                <a:pos x="312499375" y="519152188"/>
              </a:cxn>
              <a:cxn ang="0">
                <a:pos x="287297813" y="428426563"/>
              </a:cxn>
              <a:cxn ang="0">
                <a:pos x="272176875" y="340221888"/>
              </a:cxn>
              <a:cxn ang="0">
                <a:pos x="277217188" y="259576888"/>
              </a:cxn>
              <a:cxn ang="0">
                <a:pos x="302418750" y="178931888"/>
              </a:cxn>
              <a:cxn ang="0">
                <a:pos x="360383138" y="113407825"/>
              </a:cxn>
              <a:cxn ang="0">
                <a:pos x="425907200" y="60483750"/>
              </a:cxn>
              <a:cxn ang="0">
                <a:pos x="504031250" y="20161250"/>
              </a:cxn>
              <a:cxn ang="0">
                <a:pos x="604837500" y="2520950"/>
              </a:cxn>
              <a:cxn ang="0">
                <a:pos x="695563125" y="0"/>
              </a:cxn>
              <a:cxn ang="0">
                <a:pos x="771167813" y="7561263"/>
              </a:cxn>
              <a:cxn ang="0">
                <a:pos x="849293450" y="32762825"/>
              </a:cxn>
              <a:cxn ang="0">
                <a:pos x="914817513" y="75604688"/>
              </a:cxn>
              <a:cxn ang="0">
                <a:pos x="975301263" y="138609388"/>
              </a:cxn>
              <a:cxn ang="0">
                <a:pos x="1023183438" y="206652813"/>
              </a:cxn>
              <a:cxn ang="0">
                <a:pos x="1050905950" y="302418750"/>
              </a:cxn>
              <a:cxn ang="0">
                <a:pos x="1038304375" y="398184688"/>
              </a:cxn>
              <a:cxn ang="0">
                <a:pos x="1015623763" y="493950625"/>
              </a:cxn>
              <a:cxn ang="0">
                <a:pos x="990422200" y="589716563"/>
              </a:cxn>
              <a:cxn ang="0">
                <a:pos x="997981875" y="635079375"/>
              </a:cxn>
              <a:cxn ang="0">
                <a:pos x="1590219388" y="657761575"/>
              </a:cxn>
              <a:cxn ang="0">
                <a:pos x="1575098450" y="836691875"/>
              </a:cxn>
              <a:cxn ang="0">
                <a:pos x="1580138763" y="940019075"/>
              </a:cxn>
              <a:cxn ang="0">
                <a:pos x="1595259700" y="1048385000"/>
              </a:cxn>
              <a:cxn ang="0">
                <a:pos x="1635582200" y="1113909063"/>
              </a:cxn>
              <a:cxn ang="0">
                <a:pos x="1698585313" y="1161792825"/>
              </a:cxn>
              <a:cxn ang="0">
                <a:pos x="1779230313" y="1184473438"/>
              </a:cxn>
              <a:cxn ang="0">
                <a:pos x="1869955938" y="1186994388"/>
              </a:cxn>
              <a:cxn ang="0">
                <a:pos x="1958162200" y="1176913763"/>
              </a:cxn>
              <a:cxn ang="0">
                <a:pos x="2069049075" y="1164312188"/>
              </a:cxn>
              <a:cxn ang="0">
                <a:pos x="2147483647" y="1171873450"/>
              </a:cxn>
              <a:cxn ang="0">
                <a:pos x="2147483647" y="1199594375"/>
              </a:cxn>
              <a:cxn ang="0">
                <a:pos x="2147483647" y="1247478138"/>
              </a:cxn>
              <a:cxn ang="0">
                <a:pos x="2147483647" y="1318042513"/>
              </a:cxn>
              <a:cxn ang="0">
                <a:pos x="2147483647" y="1401206875"/>
              </a:cxn>
              <a:cxn ang="0">
                <a:pos x="2147483647" y="1496972813"/>
              </a:cxn>
              <a:cxn ang="0">
                <a:pos x="2147483647" y="1587698438"/>
              </a:cxn>
              <a:cxn ang="0">
                <a:pos x="2147483647" y="1665824075"/>
              </a:cxn>
              <a:cxn ang="0">
                <a:pos x="2147483647" y="1718746563"/>
              </a:cxn>
              <a:cxn ang="0">
                <a:pos x="2147483647" y="1751509388"/>
              </a:cxn>
              <a:cxn ang="0">
                <a:pos x="2147483647" y="1776710950"/>
              </a:cxn>
              <a:cxn ang="0">
                <a:pos x="2147483647" y="1796872200"/>
              </a:cxn>
              <a:cxn ang="0">
                <a:pos x="2147483647" y="1827114075"/>
              </a:cxn>
              <a:cxn ang="0">
                <a:pos x="2147483647" y="1869955938"/>
              </a:cxn>
              <a:cxn ang="0">
                <a:pos x="2147483647" y="1932960638"/>
              </a:cxn>
              <a:cxn ang="0">
                <a:pos x="2147483647" y="2008565325"/>
              </a:cxn>
              <a:cxn ang="0">
                <a:pos x="2147483647" y="2111890938"/>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pathLst>
              <a:path w="1398" h="1334">
                <a:moveTo>
                  <a:pt x="1398" y="1099"/>
                </a:moveTo>
                <a:lnTo>
                  <a:pt x="1398" y="1334"/>
                </a:lnTo>
                <a:lnTo>
                  <a:pt x="2" y="1334"/>
                </a:lnTo>
                <a:lnTo>
                  <a:pt x="0" y="269"/>
                </a:lnTo>
                <a:lnTo>
                  <a:pt x="122" y="269"/>
                </a:lnTo>
                <a:lnTo>
                  <a:pt x="127" y="259"/>
                </a:lnTo>
                <a:lnTo>
                  <a:pt x="130" y="246"/>
                </a:lnTo>
                <a:lnTo>
                  <a:pt x="130" y="235"/>
                </a:lnTo>
                <a:lnTo>
                  <a:pt x="129" y="222"/>
                </a:lnTo>
                <a:lnTo>
                  <a:pt x="124" y="206"/>
                </a:lnTo>
                <a:lnTo>
                  <a:pt x="119" y="184"/>
                </a:lnTo>
                <a:lnTo>
                  <a:pt x="114" y="170"/>
                </a:lnTo>
                <a:lnTo>
                  <a:pt x="110" y="152"/>
                </a:lnTo>
                <a:lnTo>
                  <a:pt x="108" y="135"/>
                </a:lnTo>
                <a:lnTo>
                  <a:pt x="108" y="119"/>
                </a:lnTo>
                <a:lnTo>
                  <a:pt x="110" y="103"/>
                </a:lnTo>
                <a:lnTo>
                  <a:pt x="114" y="87"/>
                </a:lnTo>
                <a:lnTo>
                  <a:pt x="120" y="71"/>
                </a:lnTo>
                <a:lnTo>
                  <a:pt x="130" y="59"/>
                </a:lnTo>
                <a:lnTo>
                  <a:pt x="143" y="45"/>
                </a:lnTo>
                <a:lnTo>
                  <a:pt x="156" y="34"/>
                </a:lnTo>
                <a:lnTo>
                  <a:pt x="169" y="24"/>
                </a:lnTo>
                <a:lnTo>
                  <a:pt x="183" y="15"/>
                </a:lnTo>
                <a:lnTo>
                  <a:pt x="200" y="8"/>
                </a:lnTo>
                <a:lnTo>
                  <a:pt x="220" y="3"/>
                </a:lnTo>
                <a:lnTo>
                  <a:pt x="240" y="1"/>
                </a:lnTo>
                <a:lnTo>
                  <a:pt x="257" y="0"/>
                </a:lnTo>
                <a:lnTo>
                  <a:pt x="276" y="0"/>
                </a:lnTo>
                <a:lnTo>
                  <a:pt x="293" y="1"/>
                </a:lnTo>
                <a:lnTo>
                  <a:pt x="306" y="3"/>
                </a:lnTo>
                <a:lnTo>
                  <a:pt x="322" y="8"/>
                </a:lnTo>
                <a:lnTo>
                  <a:pt x="337" y="13"/>
                </a:lnTo>
                <a:lnTo>
                  <a:pt x="349" y="20"/>
                </a:lnTo>
                <a:lnTo>
                  <a:pt x="363" y="30"/>
                </a:lnTo>
                <a:lnTo>
                  <a:pt x="375" y="42"/>
                </a:lnTo>
                <a:lnTo>
                  <a:pt x="387" y="55"/>
                </a:lnTo>
                <a:lnTo>
                  <a:pt x="398" y="68"/>
                </a:lnTo>
                <a:lnTo>
                  <a:pt x="406" y="82"/>
                </a:lnTo>
                <a:lnTo>
                  <a:pt x="412" y="100"/>
                </a:lnTo>
                <a:lnTo>
                  <a:pt x="417" y="120"/>
                </a:lnTo>
                <a:lnTo>
                  <a:pt x="417" y="139"/>
                </a:lnTo>
                <a:lnTo>
                  <a:pt x="412" y="158"/>
                </a:lnTo>
                <a:lnTo>
                  <a:pt x="408" y="177"/>
                </a:lnTo>
                <a:lnTo>
                  <a:pt x="403" y="196"/>
                </a:lnTo>
                <a:lnTo>
                  <a:pt x="397" y="217"/>
                </a:lnTo>
                <a:lnTo>
                  <a:pt x="393" y="234"/>
                </a:lnTo>
                <a:lnTo>
                  <a:pt x="393" y="244"/>
                </a:lnTo>
                <a:lnTo>
                  <a:pt x="396" y="252"/>
                </a:lnTo>
                <a:lnTo>
                  <a:pt x="399" y="261"/>
                </a:lnTo>
                <a:lnTo>
                  <a:pt x="631" y="261"/>
                </a:lnTo>
                <a:lnTo>
                  <a:pt x="626" y="305"/>
                </a:lnTo>
                <a:lnTo>
                  <a:pt x="625" y="332"/>
                </a:lnTo>
                <a:lnTo>
                  <a:pt x="626" y="353"/>
                </a:lnTo>
                <a:lnTo>
                  <a:pt x="627" y="373"/>
                </a:lnTo>
                <a:lnTo>
                  <a:pt x="629" y="395"/>
                </a:lnTo>
                <a:lnTo>
                  <a:pt x="633" y="416"/>
                </a:lnTo>
                <a:lnTo>
                  <a:pt x="640" y="430"/>
                </a:lnTo>
                <a:lnTo>
                  <a:pt x="649" y="442"/>
                </a:lnTo>
                <a:lnTo>
                  <a:pt x="660" y="453"/>
                </a:lnTo>
                <a:lnTo>
                  <a:pt x="674" y="461"/>
                </a:lnTo>
                <a:lnTo>
                  <a:pt x="690" y="467"/>
                </a:lnTo>
                <a:lnTo>
                  <a:pt x="706" y="470"/>
                </a:lnTo>
                <a:lnTo>
                  <a:pt x="723" y="471"/>
                </a:lnTo>
                <a:lnTo>
                  <a:pt x="742" y="471"/>
                </a:lnTo>
                <a:lnTo>
                  <a:pt x="763" y="468"/>
                </a:lnTo>
                <a:lnTo>
                  <a:pt x="777" y="467"/>
                </a:lnTo>
                <a:lnTo>
                  <a:pt x="799" y="465"/>
                </a:lnTo>
                <a:lnTo>
                  <a:pt x="821" y="462"/>
                </a:lnTo>
                <a:lnTo>
                  <a:pt x="845" y="462"/>
                </a:lnTo>
                <a:lnTo>
                  <a:pt x="866" y="465"/>
                </a:lnTo>
                <a:lnTo>
                  <a:pt x="886" y="468"/>
                </a:lnTo>
                <a:lnTo>
                  <a:pt x="907" y="476"/>
                </a:lnTo>
                <a:lnTo>
                  <a:pt x="924" y="483"/>
                </a:lnTo>
                <a:lnTo>
                  <a:pt x="941" y="495"/>
                </a:lnTo>
                <a:lnTo>
                  <a:pt x="952" y="508"/>
                </a:lnTo>
                <a:lnTo>
                  <a:pt x="961" y="523"/>
                </a:lnTo>
                <a:lnTo>
                  <a:pt x="968" y="540"/>
                </a:lnTo>
                <a:lnTo>
                  <a:pt x="970" y="556"/>
                </a:lnTo>
                <a:lnTo>
                  <a:pt x="968" y="575"/>
                </a:lnTo>
                <a:lnTo>
                  <a:pt x="966" y="594"/>
                </a:lnTo>
                <a:lnTo>
                  <a:pt x="968" y="613"/>
                </a:lnTo>
                <a:lnTo>
                  <a:pt x="970" y="630"/>
                </a:lnTo>
                <a:lnTo>
                  <a:pt x="976" y="646"/>
                </a:lnTo>
                <a:lnTo>
                  <a:pt x="983" y="661"/>
                </a:lnTo>
                <a:lnTo>
                  <a:pt x="993" y="672"/>
                </a:lnTo>
                <a:lnTo>
                  <a:pt x="1007" y="682"/>
                </a:lnTo>
                <a:lnTo>
                  <a:pt x="1027" y="690"/>
                </a:lnTo>
                <a:lnTo>
                  <a:pt x="1047" y="695"/>
                </a:lnTo>
                <a:lnTo>
                  <a:pt x="1064" y="700"/>
                </a:lnTo>
                <a:lnTo>
                  <a:pt x="1085" y="705"/>
                </a:lnTo>
                <a:lnTo>
                  <a:pt x="1109" y="710"/>
                </a:lnTo>
                <a:lnTo>
                  <a:pt x="1130" y="713"/>
                </a:lnTo>
                <a:lnTo>
                  <a:pt x="1150" y="719"/>
                </a:lnTo>
                <a:lnTo>
                  <a:pt x="1167" y="725"/>
                </a:lnTo>
                <a:lnTo>
                  <a:pt x="1184" y="732"/>
                </a:lnTo>
                <a:lnTo>
                  <a:pt x="1198" y="742"/>
                </a:lnTo>
                <a:lnTo>
                  <a:pt x="1209" y="751"/>
                </a:lnTo>
                <a:lnTo>
                  <a:pt x="1223" y="767"/>
                </a:lnTo>
                <a:lnTo>
                  <a:pt x="1232" y="781"/>
                </a:lnTo>
                <a:lnTo>
                  <a:pt x="1239" y="797"/>
                </a:lnTo>
                <a:lnTo>
                  <a:pt x="1243" y="818"/>
                </a:lnTo>
                <a:lnTo>
                  <a:pt x="1240" y="838"/>
                </a:lnTo>
                <a:lnTo>
                  <a:pt x="1237" y="856"/>
                </a:lnTo>
                <a:lnTo>
                  <a:pt x="1232" y="879"/>
                </a:lnTo>
                <a:lnTo>
                  <a:pt x="1226" y="904"/>
                </a:lnTo>
                <a:lnTo>
                  <a:pt x="1220" y="926"/>
                </a:lnTo>
                <a:lnTo>
                  <a:pt x="1217" y="945"/>
                </a:lnTo>
                <a:lnTo>
                  <a:pt x="1217" y="961"/>
                </a:lnTo>
                <a:lnTo>
                  <a:pt x="1221" y="983"/>
                </a:lnTo>
                <a:lnTo>
                  <a:pt x="1226" y="1002"/>
                </a:lnTo>
                <a:lnTo>
                  <a:pt x="1233" y="1017"/>
                </a:lnTo>
                <a:lnTo>
                  <a:pt x="1241" y="1031"/>
                </a:lnTo>
                <a:lnTo>
                  <a:pt x="1253" y="1046"/>
                </a:lnTo>
                <a:lnTo>
                  <a:pt x="1267" y="1062"/>
                </a:lnTo>
                <a:lnTo>
                  <a:pt x="1283" y="1075"/>
                </a:lnTo>
                <a:lnTo>
                  <a:pt x="1301" y="1086"/>
                </a:lnTo>
                <a:lnTo>
                  <a:pt x="1318" y="1091"/>
                </a:lnTo>
                <a:lnTo>
                  <a:pt x="1336" y="1096"/>
                </a:lnTo>
                <a:lnTo>
                  <a:pt x="1354" y="1099"/>
                </a:lnTo>
                <a:lnTo>
                  <a:pt x="1376" y="1100"/>
                </a:lnTo>
                <a:lnTo>
                  <a:pt x="1398" y="1099"/>
                </a:lnTo>
                <a:close/>
              </a:path>
            </a:pathLst>
          </a:custGeom>
          <a:solidFill>
            <a:schemeClr val="bg1">
              <a:alpha val="100000"/>
            </a:schemeClr>
          </a:solidFill>
          <a:ln w="15875" cap="flat" cmpd="sng">
            <a:solidFill>
              <a:srgbClr val="000000">
                <a:alpha val="100000"/>
              </a:srgbClr>
            </a:solidFill>
            <a:prstDash val="solid"/>
            <a:round/>
            <a:headEnd type="none" w="med" len="med"/>
            <a:tailEnd type="none" w="med" len="med"/>
          </a:ln>
        </p:spPr>
        <p:txBody>
          <a:bodyPr/>
          <a:p>
            <a:endParaRPr lang="zh-CN" altLang="en-US"/>
          </a:p>
        </p:txBody>
      </p:sp>
      <p:sp>
        <p:nvSpPr>
          <p:cNvPr id="34824" name="未知"/>
          <p:cNvSpPr/>
          <p:nvPr/>
        </p:nvSpPr>
        <p:spPr>
          <a:xfrm>
            <a:off x="611188" y="3213100"/>
            <a:ext cx="2228850" cy="1774825"/>
          </a:xfrm>
          <a:custGeom>
            <a:avLst/>
            <a:gdLst/>
            <a:ahLst/>
            <a:cxnLst>
              <a:cxn ang="0">
                <a:pos x="2147483647" y="0"/>
              </a:cxn>
              <a:cxn ang="0">
                <a:pos x="5040313" y="2147483647"/>
              </a:cxn>
              <a:cxn ang="0">
                <a:pos x="335181575" y="2147483647"/>
              </a:cxn>
              <a:cxn ang="0">
                <a:pos x="325100950" y="2147483647"/>
              </a:cxn>
              <a:cxn ang="0">
                <a:pos x="287297813" y="2147483647"/>
              </a:cxn>
              <a:cxn ang="0">
                <a:pos x="277217188" y="2147483647"/>
              </a:cxn>
              <a:cxn ang="0">
                <a:pos x="299899388" y="2147483647"/>
              </a:cxn>
              <a:cxn ang="0">
                <a:pos x="372983125" y="2147483647"/>
              </a:cxn>
              <a:cxn ang="0">
                <a:pos x="466229700" y="2147483647"/>
              </a:cxn>
              <a:cxn ang="0">
                <a:pos x="574595625" y="2147483647"/>
              </a:cxn>
              <a:cxn ang="0">
                <a:pos x="733366263" y="2147483647"/>
              </a:cxn>
              <a:cxn ang="0">
                <a:pos x="839212825" y="2147483647"/>
              </a:cxn>
              <a:cxn ang="0">
                <a:pos x="942538438" y="2147483647"/>
              </a:cxn>
              <a:cxn ang="0">
                <a:pos x="1013102813" y="2147483647"/>
              </a:cxn>
              <a:cxn ang="0">
                <a:pos x="1043344688" y="2147483647"/>
              </a:cxn>
              <a:cxn ang="0">
                <a:pos x="1035785013" y="2147483647"/>
              </a:cxn>
              <a:cxn ang="0">
                <a:pos x="1013102813" y="2147483647"/>
              </a:cxn>
              <a:cxn ang="0">
                <a:pos x="987901250" y="2147483647"/>
              </a:cxn>
              <a:cxn ang="0">
                <a:pos x="1000502825" y="2147483647"/>
              </a:cxn>
              <a:cxn ang="0">
                <a:pos x="1585179075" y="2147483647"/>
              </a:cxn>
              <a:cxn ang="0">
                <a:pos x="1592738750" y="2147483647"/>
              </a:cxn>
              <a:cxn ang="0">
                <a:pos x="1600300013" y="2147483647"/>
              </a:cxn>
              <a:cxn ang="0">
                <a:pos x="1628020938" y="2147483647"/>
              </a:cxn>
              <a:cxn ang="0">
                <a:pos x="1680945013" y="2147483647"/>
              </a:cxn>
              <a:cxn ang="0">
                <a:pos x="1754028750" y="2147483647"/>
              </a:cxn>
              <a:cxn ang="0">
                <a:pos x="1837194700" y="2147483647"/>
              </a:cxn>
              <a:cxn ang="0">
                <a:pos x="1938000950" y="2147483647"/>
              </a:cxn>
              <a:cxn ang="0">
                <a:pos x="2028726575" y="2147483647"/>
              </a:cxn>
              <a:cxn ang="0">
                <a:pos x="2144653763" y="2147483647"/>
              </a:cxn>
              <a:cxn ang="0">
                <a:pos x="2147483647" y="2147483647"/>
              </a:cxn>
              <a:cxn ang="0">
                <a:pos x="2147483647" y="2147483647"/>
              </a:cxn>
              <a:cxn ang="0">
                <a:pos x="2147483647" y="2147483647"/>
              </a:cxn>
              <a:cxn ang="0">
                <a:pos x="2147483647" y="2111890938"/>
              </a:cxn>
              <a:cxn ang="0">
                <a:pos x="2147483647" y="2023686263"/>
              </a:cxn>
              <a:cxn ang="0">
                <a:pos x="2147483647" y="1922880013"/>
              </a:cxn>
              <a:cxn ang="0">
                <a:pos x="2147483647" y="1842235013"/>
              </a:cxn>
              <a:cxn ang="0">
                <a:pos x="2147483647" y="1776710950"/>
              </a:cxn>
              <a:cxn ang="0">
                <a:pos x="2147483647" y="1731348138"/>
              </a:cxn>
              <a:cxn ang="0">
                <a:pos x="2147483647" y="1706146575"/>
              </a:cxn>
              <a:cxn ang="0">
                <a:pos x="2147483647" y="1680945013"/>
              </a:cxn>
              <a:cxn ang="0">
                <a:pos x="2147483647" y="1658262813"/>
              </a:cxn>
              <a:cxn ang="0">
                <a:pos x="2147483647" y="1625501575"/>
              </a:cxn>
              <a:cxn ang="0">
                <a:pos x="2147483647" y="1577617813"/>
              </a:cxn>
              <a:cxn ang="0">
                <a:pos x="2147483647" y="1502013125"/>
              </a:cxn>
              <a:cxn ang="0">
                <a:pos x="2147483647" y="1406247188"/>
              </a:cxn>
              <a:cxn ang="0">
                <a:pos x="2147483647" y="1313002200"/>
              </a:cxn>
              <a:cxn ang="0">
                <a:pos x="2147483647" y="1192034700"/>
              </a:cxn>
              <a:cxn ang="0">
                <a:pos x="2147483647" y="1091228450"/>
              </a:cxn>
              <a:cxn ang="0">
                <a:pos x="2147483647" y="992941563"/>
              </a:cxn>
              <a:cxn ang="0">
                <a:pos x="2147483647" y="907256250"/>
              </a:cxn>
              <a:cxn ang="0">
                <a:pos x="2147483647" y="834172513"/>
              </a:cxn>
              <a:cxn ang="0">
                <a:pos x="2147483647" y="761087188"/>
              </a:cxn>
              <a:cxn ang="0">
                <a:pos x="2147483647" y="718245325"/>
              </a:cxn>
              <a:cxn ang="0">
                <a:pos x="2147483647" y="700603438"/>
              </a:cxn>
              <a:cxn ang="0">
                <a:pos x="2147483647" y="700603438"/>
              </a:cxn>
            </a:cxnLst>
            <a:pathLst>
              <a:path w="1404" h="1118">
                <a:moveTo>
                  <a:pt x="1404" y="278"/>
                </a:moveTo>
                <a:lnTo>
                  <a:pt x="1404" y="0"/>
                </a:lnTo>
                <a:lnTo>
                  <a:pt x="0" y="0"/>
                </a:lnTo>
                <a:lnTo>
                  <a:pt x="2" y="1118"/>
                </a:lnTo>
                <a:lnTo>
                  <a:pt x="127" y="1118"/>
                </a:lnTo>
                <a:lnTo>
                  <a:pt x="133" y="1096"/>
                </a:lnTo>
                <a:lnTo>
                  <a:pt x="133" y="1081"/>
                </a:lnTo>
                <a:lnTo>
                  <a:pt x="129" y="1060"/>
                </a:lnTo>
                <a:lnTo>
                  <a:pt x="122" y="1037"/>
                </a:lnTo>
                <a:lnTo>
                  <a:pt x="114" y="1010"/>
                </a:lnTo>
                <a:lnTo>
                  <a:pt x="111" y="988"/>
                </a:lnTo>
                <a:lnTo>
                  <a:pt x="110" y="969"/>
                </a:lnTo>
                <a:lnTo>
                  <a:pt x="113" y="948"/>
                </a:lnTo>
                <a:lnTo>
                  <a:pt x="119" y="928"/>
                </a:lnTo>
                <a:lnTo>
                  <a:pt x="133" y="907"/>
                </a:lnTo>
                <a:lnTo>
                  <a:pt x="148" y="892"/>
                </a:lnTo>
                <a:lnTo>
                  <a:pt x="165" y="876"/>
                </a:lnTo>
                <a:lnTo>
                  <a:pt x="185" y="866"/>
                </a:lnTo>
                <a:lnTo>
                  <a:pt x="208" y="856"/>
                </a:lnTo>
                <a:lnTo>
                  <a:pt x="228" y="853"/>
                </a:lnTo>
                <a:lnTo>
                  <a:pt x="257" y="851"/>
                </a:lnTo>
                <a:lnTo>
                  <a:pt x="291" y="854"/>
                </a:lnTo>
                <a:lnTo>
                  <a:pt x="313" y="856"/>
                </a:lnTo>
                <a:lnTo>
                  <a:pt x="333" y="862"/>
                </a:lnTo>
                <a:lnTo>
                  <a:pt x="351" y="873"/>
                </a:lnTo>
                <a:lnTo>
                  <a:pt x="374" y="891"/>
                </a:lnTo>
                <a:lnTo>
                  <a:pt x="388" y="907"/>
                </a:lnTo>
                <a:lnTo>
                  <a:pt x="402" y="925"/>
                </a:lnTo>
                <a:lnTo>
                  <a:pt x="409" y="944"/>
                </a:lnTo>
                <a:lnTo>
                  <a:pt x="414" y="962"/>
                </a:lnTo>
                <a:lnTo>
                  <a:pt x="414" y="982"/>
                </a:lnTo>
                <a:lnTo>
                  <a:pt x="411" y="1002"/>
                </a:lnTo>
                <a:lnTo>
                  <a:pt x="406" y="1021"/>
                </a:lnTo>
                <a:lnTo>
                  <a:pt x="402" y="1039"/>
                </a:lnTo>
                <a:lnTo>
                  <a:pt x="396" y="1058"/>
                </a:lnTo>
                <a:lnTo>
                  <a:pt x="392" y="1077"/>
                </a:lnTo>
                <a:lnTo>
                  <a:pt x="392" y="1094"/>
                </a:lnTo>
                <a:lnTo>
                  <a:pt x="397" y="1113"/>
                </a:lnTo>
                <a:lnTo>
                  <a:pt x="632" y="1113"/>
                </a:lnTo>
                <a:lnTo>
                  <a:pt x="629" y="1074"/>
                </a:lnTo>
                <a:lnTo>
                  <a:pt x="632" y="1045"/>
                </a:lnTo>
                <a:lnTo>
                  <a:pt x="632" y="1024"/>
                </a:lnTo>
                <a:lnTo>
                  <a:pt x="633" y="1004"/>
                </a:lnTo>
                <a:lnTo>
                  <a:pt x="635" y="982"/>
                </a:lnTo>
                <a:lnTo>
                  <a:pt x="640" y="961"/>
                </a:lnTo>
                <a:lnTo>
                  <a:pt x="646" y="947"/>
                </a:lnTo>
                <a:lnTo>
                  <a:pt x="655" y="934"/>
                </a:lnTo>
                <a:lnTo>
                  <a:pt x="667" y="923"/>
                </a:lnTo>
                <a:lnTo>
                  <a:pt x="680" y="914"/>
                </a:lnTo>
                <a:lnTo>
                  <a:pt x="696" y="910"/>
                </a:lnTo>
                <a:lnTo>
                  <a:pt x="713" y="907"/>
                </a:lnTo>
                <a:lnTo>
                  <a:pt x="729" y="906"/>
                </a:lnTo>
                <a:lnTo>
                  <a:pt x="749" y="906"/>
                </a:lnTo>
                <a:lnTo>
                  <a:pt x="769" y="907"/>
                </a:lnTo>
                <a:lnTo>
                  <a:pt x="785" y="910"/>
                </a:lnTo>
                <a:lnTo>
                  <a:pt x="805" y="911"/>
                </a:lnTo>
                <a:lnTo>
                  <a:pt x="827" y="913"/>
                </a:lnTo>
                <a:lnTo>
                  <a:pt x="851" y="913"/>
                </a:lnTo>
                <a:lnTo>
                  <a:pt x="872" y="911"/>
                </a:lnTo>
                <a:lnTo>
                  <a:pt x="892" y="907"/>
                </a:lnTo>
                <a:lnTo>
                  <a:pt x="914" y="903"/>
                </a:lnTo>
                <a:lnTo>
                  <a:pt x="930" y="894"/>
                </a:lnTo>
                <a:lnTo>
                  <a:pt x="947" y="884"/>
                </a:lnTo>
                <a:lnTo>
                  <a:pt x="958" y="869"/>
                </a:lnTo>
                <a:lnTo>
                  <a:pt x="969" y="854"/>
                </a:lnTo>
                <a:lnTo>
                  <a:pt x="974" y="838"/>
                </a:lnTo>
                <a:lnTo>
                  <a:pt x="976" y="821"/>
                </a:lnTo>
                <a:lnTo>
                  <a:pt x="974" y="803"/>
                </a:lnTo>
                <a:lnTo>
                  <a:pt x="972" y="784"/>
                </a:lnTo>
                <a:lnTo>
                  <a:pt x="974" y="763"/>
                </a:lnTo>
                <a:lnTo>
                  <a:pt x="977" y="748"/>
                </a:lnTo>
                <a:lnTo>
                  <a:pt x="982" y="731"/>
                </a:lnTo>
                <a:lnTo>
                  <a:pt x="989" y="716"/>
                </a:lnTo>
                <a:lnTo>
                  <a:pt x="999" y="705"/>
                </a:lnTo>
                <a:lnTo>
                  <a:pt x="1015" y="694"/>
                </a:lnTo>
                <a:lnTo>
                  <a:pt x="1034" y="687"/>
                </a:lnTo>
                <a:lnTo>
                  <a:pt x="1054" y="681"/>
                </a:lnTo>
                <a:lnTo>
                  <a:pt x="1072" y="677"/>
                </a:lnTo>
                <a:lnTo>
                  <a:pt x="1091" y="672"/>
                </a:lnTo>
                <a:lnTo>
                  <a:pt x="1117" y="667"/>
                </a:lnTo>
                <a:lnTo>
                  <a:pt x="1136" y="664"/>
                </a:lnTo>
                <a:lnTo>
                  <a:pt x="1157" y="658"/>
                </a:lnTo>
                <a:lnTo>
                  <a:pt x="1174" y="652"/>
                </a:lnTo>
                <a:lnTo>
                  <a:pt x="1190" y="645"/>
                </a:lnTo>
                <a:lnTo>
                  <a:pt x="1204" y="635"/>
                </a:lnTo>
                <a:lnTo>
                  <a:pt x="1216" y="626"/>
                </a:lnTo>
                <a:lnTo>
                  <a:pt x="1229" y="610"/>
                </a:lnTo>
                <a:lnTo>
                  <a:pt x="1238" y="596"/>
                </a:lnTo>
                <a:lnTo>
                  <a:pt x="1245" y="579"/>
                </a:lnTo>
                <a:lnTo>
                  <a:pt x="1249" y="558"/>
                </a:lnTo>
                <a:lnTo>
                  <a:pt x="1246" y="540"/>
                </a:lnTo>
                <a:lnTo>
                  <a:pt x="1244" y="521"/>
                </a:lnTo>
                <a:lnTo>
                  <a:pt x="1238" y="498"/>
                </a:lnTo>
                <a:lnTo>
                  <a:pt x="1232" y="473"/>
                </a:lnTo>
                <a:lnTo>
                  <a:pt x="1226" y="451"/>
                </a:lnTo>
                <a:lnTo>
                  <a:pt x="1224" y="433"/>
                </a:lnTo>
                <a:lnTo>
                  <a:pt x="1224" y="416"/>
                </a:lnTo>
                <a:lnTo>
                  <a:pt x="1227" y="394"/>
                </a:lnTo>
                <a:lnTo>
                  <a:pt x="1233" y="375"/>
                </a:lnTo>
                <a:lnTo>
                  <a:pt x="1239" y="360"/>
                </a:lnTo>
                <a:lnTo>
                  <a:pt x="1247" y="346"/>
                </a:lnTo>
                <a:lnTo>
                  <a:pt x="1260" y="331"/>
                </a:lnTo>
                <a:lnTo>
                  <a:pt x="1273" y="315"/>
                </a:lnTo>
                <a:lnTo>
                  <a:pt x="1290" y="302"/>
                </a:lnTo>
                <a:lnTo>
                  <a:pt x="1308" y="291"/>
                </a:lnTo>
                <a:lnTo>
                  <a:pt x="1325" y="285"/>
                </a:lnTo>
                <a:lnTo>
                  <a:pt x="1342" y="281"/>
                </a:lnTo>
                <a:lnTo>
                  <a:pt x="1360" y="278"/>
                </a:lnTo>
                <a:lnTo>
                  <a:pt x="1382" y="278"/>
                </a:lnTo>
                <a:lnTo>
                  <a:pt x="1404" y="278"/>
                </a:lnTo>
                <a:close/>
              </a:path>
            </a:pathLst>
          </a:custGeom>
          <a:solidFill>
            <a:srgbClr val="FFFFFF">
              <a:alpha val="100000"/>
            </a:srgbClr>
          </a:solidFill>
          <a:ln w="15875" cap="flat" cmpd="sng">
            <a:solidFill>
              <a:srgbClr val="000000">
                <a:alpha val="100000"/>
              </a:srgbClr>
            </a:solidFill>
            <a:prstDash val="solid"/>
            <a:round/>
            <a:headEnd type="none" w="med" len="med"/>
            <a:tailEnd type="none" w="med" len="med"/>
          </a:ln>
        </p:spPr>
        <p:txBody>
          <a:bodyPr/>
          <a:p>
            <a:endParaRPr lang="zh-CN" altLang="en-US"/>
          </a:p>
        </p:txBody>
      </p:sp>
      <p:sp>
        <p:nvSpPr>
          <p:cNvPr id="34825" name="未知"/>
          <p:cNvSpPr/>
          <p:nvPr/>
        </p:nvSpPr>
        <p:spPr>
          <a:xfrm>
            <a:off x="1595438" y="3600450"/>
            <a:ext cx="2470150" cy="2655888"/>
          </a:xfrm>
          <a:custGeom>
            <a:avLst/>
            <a:gdLst/>
            <a:ahLst/>
            <a:cxnLst>
              <a:cxn ang="0">
                <a:pos x="1575098450" y="670361689"/>
              </a:cxn>
              <a:cxn ang="0">
                <a:pos x="1519655013" y="320060698"/>
              </a:cxn>
              <a:cxn ang="0">
                <a:pos x="1713706250" y="37803145"/>
              </a:cxn>
              <a:cxn ang="0">
                <a:pos x="2147483647" y="10080627"/>
              </a:cxn>
              <a:cxn ang="0">
                <a:pos x="2147483647" y="173891608"/>
              </a:cxn>
              <a:cxn ang="0">
                <a:pos x="2147483647" y="461189474"/>
              </a:cxn>
              <a:cxn ang="0">
                <a:pos x="2147483647" y="771167958"/>
              </a:cxn>
              <a:cxn ang="0">
                <a:pos x="2147483647" y="952619242"/>
              </a:cxn>
              <a:cxn ang="0">
                <a:pos x="2147483647" y="1030744894"/>
              </a:cxn>
              <a:cxn ang="0">
                <a:pos x="2147483647" y="1174393034"/>
              </a:cxn>
              <a:cxn ang="0">
                <a:pos x="2147483647" y="1378526522"/>
              </a:cxn>
              <a:cxn ang="0">
                <a:pos x="2147483647" y="1559977806"/>
              </a:cxn>
              <a:cxn ang="0">
                <a:pos x="2147483647" y="1597779363"/>
              </a:cxn>
              <a:cxn ang="0">
                <a:pos x="2147483647" y="1582658423"/>
              </a:cxn>
              <a:cxn ang="0">
                <a:pos x="2147483647" y="1670864702"/>
              </a:cxn>
              <a:cxn ang="0">
                <a:pos x="2147483647" y="1993444763"/>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21971563" y="2147483647"/>
              </a:cxn>
              <a:cxn ang="0">
                <a:pos x="1829633438" y="2147483647"/>
              </a:cxn>
              <a:cxn ang="0">
                <a:pos x="1607859688" y="2147483647"/>
              </a:cxn>
              <a:cxn ang="0">
                <a:pos x="1504534075" y="2147483647"/>
              </a:cxn>
              <a:cxn ang="0">
                <a:pos x="1532255000" y="2147483647"/>
              </a:cxn>
              <a:cxn ang="0">
                <a:pos x="1547375938" y="2147483647"/>
              </a:cxn>
              <a:cxn ang="0">
                <a:pos x="1401206875" y="2147483647"/>
              </a:cxn>
              <a:cxn ang="0">
                <a:pos x="1159271875" y="2147483647"/>
              </a:cxn>
              <a:cxn ang="0">
                <a:pos x="927417500" y="2147483647"/>
              </a:cxn>
              <a:cxn ang="0">
                <a:pos x="866933750" y="2147483647"/>
              </a:cxn>
              <a:cxn ang="0">
                <a:pos x="796369375" y="2147483647"/>
              </a:cxn>
              <a:cxn ang="0">
                <a:pos x="564515000" y="2147483647"/>
              </a:cxn>
              <a:cxn ang="0">
                <a:pos x="330141263" y="2147483647"/>
              </a:cxn>
              <a:cxn ang="0">
                <a:pos x="75604688" y="2147483647"/>
              </a:cxn>
              <a:cxn ang="0">
                <a:pos x="2520950" y="2147483647"/>
              </a:cxn>
              <a:cxn ang="0">
                <a:pos x="17641888" y="1885077230"/>
              </a:cxn>
              <a:cxn ang="0">
                <a:pos x="93246575" y="1643142184"/>
              </a:cxn>
              <a:cxn ang="0">
                <a:pos x="289818763" y="1580139060"/>
              </a:cxn>
              <a:cxn ang="0">
                <a:pos x="579635938" y="1600300314"/>
              </a:cxn>
              <a:cxn ang="0">
                <a:pos x="836691875" y="1504534358"/>
              </a:cxn>
              <a:cxn ang="0">
                <a:pos x="882054688" y="1280239616"/>
              </a:cxn>
              <a:cxn ang="0">
                <a:pos x="975301263" y="1058465824"/>
              </a:cxn>
              <a:cxn ang="0">
                <a:pos x="1247478138" y="980341760"/>
              </a:cxn>
            </a:cxnLst>
            <a:pathLst>
              <a:path w="1556" h="1673">
                <a:moveTo>
                  <a:pt x="592" y="350"/>
                </a:moveTo>
                <a:lnTo>
                  <a:pt x="608" y="331"/>
                </a:lnTo>
                <a:lnTo>
                  <a:pt x="619" y="313"/>
                </a:lnTo>
                <a:lnTo>
                  <a:pt x="625" y="292"/>
                </a:lnTo>
                <a:lnTo>
                  <a:pt x="625" y="266"/>
                </a:lnTo>
                <a:lnTo>
                  <a:pt x="618" y="237"/>
                </a:lnTo>
                <a:lnTo>
                  <a:pt x="612" y="212"/>
                </a:lnTo>
                <a:lnTo>
                  <a:pt x="603" y="181"/>
                </a:lnTo>
                <a:lnTo>
                  <a:pt x="600" y="147"/>
                </a:lnTo>
                <a:lnTo>
                  <a:pt x="603" y="127"/>
                </a:lnTo>
                <a:lnTo>
                  <a:pt x="609" y="102"/>
                </a:lnTo>
                <a:lnTo>
                  <a:pt x="621" y="76"/>
                </a:lnTo>
                <a:lnTo>
                  <a:pt x="638" y="51"/>
                </a:lnTo>
                <a:lnTo>
                  <a:pt x="660" y="31"/>
                </a:lnTo>
                <a:lnTo>
                  <a:pt x="680" y="15"/>
                </a:lnTo>
                <a:lnTo>
                  <a:pt x="706" y="6"/>
                </a:lnTo>
                <a:lnTo>
                  <a:pt x="738" y="1"/>
                </a:lnTo>
                <a:lnTo>
                  <a:pt x="772" y="0"/>
                </a:lnTo>
                <a:lnTo>
                  <a:pt x="818" y="0"/>
                </a:lnTo>
                <a:lnTo>
                  <a:pt x="854" y="4"/>
                </a:lnTo>
                <a:lnTo>
                  <a:pt x="875" y="11"/>
                </a:lnTo>
                <a:lnTo>
                  <a:pt x="890" y="20"/>
                </a:lnTo>
                <a:lnTo>
                  <a:pt x="907" y="31"/>
                </a:lnTo>
                <a:lnTo>
                  <a:pt x="924" y="48"/>
                </a:lnTo>
                <a:lnTo>
                  <a:pt x="940" y="69"/>
                </a:lnTo>
                <a:lnTo>
                  <a:pt x="952" y="88"/>
                </a:lnTo>
                <a:lnTo>
                  <a:pt x="958" y="105"/>
                </a:lnTo>
                <a:lnTo>
                  <a:pt x="963" y="133"/>
                </a:lnTo>
                <a:lnTo>
                  <a:pt x="963" y="158"/>
                </a:lnTo>
                <a:lnTo>
                  <a:pt x="959" y="183"/>
                </a:lnTo>
                <a:lnTo>
                  <a:pt x="955" y="202"/>
                </a:lnTo>
                <a:lnTo>
                  <a:pt x="949" y="233"/>
                </a:lnTo>
                <a:lnTo>
                  <a:pt x="940" y="265"/>
                </a:lnTo>
                <a:lnTo>
                  <a:pt x="936" y="285"/>
                </a:lnTo>
                <a:lnTo>
                  <a:pt x="943" y="306"/>
                </a:lnTo>
                <a:lnTo>
                  <a:pt x="950" y="320"/>
                </a:lnTo>
                <a:lnTo>
                  <a:pt x="963" y="339"/>
                </a:lnTo>
                <a:lnTo>
                  <a:pt x="982" y="354"/>
                </a:lnTo>
                <a:lnTo>
                  <a:pt x="1001" y="367"/>
                </a:lnTo>
                <a:lnTo>
                  <a:pt x="1027" y="378"/>
                </a:lnTo>
                <a:lnTo>
                  <a:pt x="1054" y="385"/>
                </a:lnTo>
                <a:lnTo>
                  <a:pt x="1079" y="391"/>
                </a:lnTo>
                <a:lnTo>
                  <a:pt x="1106" y="395"/>
                </a:lnTo>
                <a:lnTo>
                  <a:pt x="1134" y="402"/>
                </a:lnTo>
                <a:lnTo>
                  <a:pt x="1156" y="409"/>
                </a:lnTo>
                <a:lnTo>
                  <a:pt x="1173" y="417"/>
                </a:lnTo>
                <a:lnTo>
                  <a:pt x="1186" y="427"/>
                </a:lnTo>
                <a:lnTo>
                  <a:pt x="1196" y="438"/>
                </a:lnTo>
                <a:lnTo>
                  <a:pt x="1203" y="451"/>
                </a:lnTo>
                <a:lnTo>
                  <a:pt x="1209" y="466"/>
                </a:lnTo>
                <a:lnTo>
                  <a:pt x="1212" y="480"/>
                </a:lnTo>
                <a:lnTo>
                  <a:pt x="1214" y="493"/>
                </a:lnTo>
                <a:lnTo>
                  <a:pt x="1214" y="511"/>
                </a:lnTo>
                <a:lnTo>
                  <a:pt x="1212" y="531"/>
                </a:lnTo>
                <a:lnTo>
                  <a:pt x="1212" y="547"/>
                </a:lnTo>
                <a:lnTo>
                  <a:pt x="1215" y="566"/>
                </a:lnTo>
                <a:lnTo>
                  <a:pt x="1224" y="583"/>
                </a:lnTo>
                <a:lnTo>
                  <a:pt x="1233" y="597"/>
                </a:lnTo>
                <a:lnTo>
                  <a:pt x="1245" y="608"/>
                </a:lnTo>
                <a:lnTo>
                  <a:pt x="1261" y="619"/>
                </a:lnTo>
                <a:lnTo>
                  <a:pt x="1277" y="627"/>
                </a:lnTo>
                <a:lnTo>
                  <a:pt x="1301" y="631"/>
                </a:lnTo>
                <a:lnTo>
                  <a:pt x="1322" y="634"/>
                </a:lnTo>
                <a:lnTo>
                  <a:pt x="1341" y="635"/>
                </a:lnTo>
                <a:lnTo>
                  <a:pt x="1363" y="634"/>
                </a:lnTo>
                <a:lnTo>
                  <a:pt x="1390" y="631"/>
                </a:lnTo>
                <a:lnTo>
                  <a:pt x="1410" y="630"/>
                </a:lnTo>
                <a:lnTo>
                  <a:pt x="1431" y="628"/>
                </a:lnTo>
                <a:lnTo>
                  <a:pt x="1450" y="627"/>
                </a:lnTo>
                <a:lnTo>
                  <a:pt x="1473" y="628"/>
                </a:lnTo>
                <a:lnTo>
                  <a:pt x="1485" y="630"/>
                </a:lnTo>
                <a:lnTo>
                  <a:pt x="1500" y="634"/>
                </a:lnTo>
                <a:lnTo>
                  <a:pt x="1513" y="641"/>
                </a:lnTo>
                <a:lnTo>
                  <a:pt x="1528" y="652"/>
                </a:lnTo>
                <a:lnTo>
                  <a:pt x="1539" y="663"/>
                </a:lnTo>
                <a:lnTo>
                  <a:pt x="1547" y="681"/>
                </a:lnTo>
                <a:lnTo>
                  <a:pt x="1551" y="697"/>
                </a:lnTo>
                <a:lnTo>
                  <a:pt x="1553" y="716"/>
                </a:lnTo>
                <a:lnTo>
                  <a:pt x="1556" y="750"/>
                </a:lnTo>
                <a:lnTo>
                  <a:pt x="1554" y="791"/>
                </a:lnTo>
                <a:lnTo>
                  <a:pt x="1556" y="833"/>
                </a:lnTo>
                <a:lnTo>
                  <a:pt x="1552" y="883"/>
                </a:lnTo>
                <a:lnTo>
                  <a:pt x="1548" y="918"/>
                </a:lnTo>
                <a:lnTo>
                  <a:pt x="1545" y="945"/>
                </a:lnTo>
                <a:lnTo>
                  <a:pt x="1539" y="961"/>
                </a:lnTo>
                <a:lnTo>
                  <a:pt x="1529" y="975"/>
                </a:lnTo>
                <a:lnTo>
                  <a:pt x="1518" y="984"/>
                </a:lnTo>
                <a:lnTo>
                  <a:pt x="1504" y="993"/>
                </a:lnTo>
                <a:lnTo>
                  <a:pt x="1487" y="998"/>
                </a:lnTo>
                <a:lnTo>
                  <a:pt x="1472" y="1001"/>
                </a:lnTo>
                <a:lnTo>
                  <a:pt x="1442" y="1002"/>
                </a:lnTo>
                <a:lnTo>
                  <a:pt x="1415" y="1001"/>
                </a:lnTo>
                <a:lnTo>
                  <a:pt x="1393" y="998"/>
                </a:lnTo>
                <a:lnTo>
                  <a:pt x="1374" y="996"/>
                </a:lnTo>
                <a:lnTo>
                  <a:pt x="1352" y="995"/>
                </a:lnTo>
                <a:lnTo>
                  <a:pt x="1333" y="995"/>
                </a:lnTo>
                <a:lnTo>
                  <a:pt x="1316" y="996"/>
                </a:lnTo>
                <a:lnTo>
                  <a:pt x="1298" y="998"/>
                </a:lnTo>
                <a:lnTo>
                  <a:pt x="1276" y="1004"/>
                </a:lnTo>
                <a:lnTo>
                  <a:pt x="1264" y="1008"/>
                </a:lnTo>
                <a:lnTo>
                  <a:pt x="1253" y="1013"/>
                </a:lnTo>
                <a:lnTo>
                  <a:pt x="1238" y="1023"/>
                </a:lnTo>
                <a:lnTo>
                  <a:pt x="1228" y="1034"/>
                </a:lnTo>
                <a:lnTo>
                  <a:pt x="1221" y="1045"/>
                </a:lnTo>
                <a:lnTo>
                  <a:pt x="1214" y="1058"/>
                </a:lnTo>
                <a:lnTo>
                  <a:pt x="1210" y="1071"/>
                </a:lnTo>
                <a:lnTo>
                  <a:pt x="1209" y="1086"/>
                </a:lnTo>
                <a:lnTo>
                  <a:pt x="1210" y="1101"/>
                </a:lnTo>
                <a:lnTo>
                  <a:pt x="1210" y="1127"/>
                </a:lnTo>
                <a:lnTo>
                  <a:pt x="1209" y="1155"/>
                </a:lnTo>
                <a:lnTo>
                  <a:pt x="1202" y="1175"/>
                </a:lnTo>
                <a:lnTo>
                  <a:pt x="1195" y="1191"/>
                </a:lnTo>
                <a:lnTo>
                  <a:pt x="1184" y="1203"/>
                </a:lnTo>
                <a:lnTo>
                  <a:pt x="1168" y="1213"/>
                </a:lnTo>
                <a:lnTo>
                  <a:pt x="1152" y="1221"/>
                </a:lnTo>
                <a:lnTo>
                  <a:pt x="1134" y="1226"/>
                </a:lnTo>
                <a:lnTo>
                  <a:pt x="1111" y="1231"/>
                </a:lnTo>
                <a:lnTo>
                  <a:pt x="1092" y="1237"/>
                </a:lnTo>
                <a:lnTo>
                  <a:pt x="1069" y="1240"/>
                </a:lnTo>
                <a:lnTo>
                  <a:pt x="1049" y="1244"/>
                </a:lnTo>
                <a:lnTo>
                  <a:pt x="1027" y="1248"/>
                </a:lnTo>
                <a:lnTo>
                  <a:pt x="1010" y="1257"/>
                </a:lnTo>
                <a:lnTo>
                  <a:pt x="991" y="1265"/>
                </a:lnTo>
                <a:lnTo>
                  <a:pt x="973" y="1276"/>
                </a:lnTo>
                <a:lnTo>
                  <a:pt x="959" y="1290"/>
                </a:lnTo>
                <a:lnTo>
                  <a:pt x="947" y="1307"/>
                </a:lnTo>
                <a:lnTo>
                  <a:pt x="938" y="1327"/>
                </a:lnTo>
                <a:lnTo>
                  <a:pt x="935" y="1345"/>
                </a:lnTo>
                <a:lnTo>
                  <a:pt x="936" y="1365"/>
                </a:lnTo>
                <a:lnTo>
                  <a:pt x="940" y="1384"/>
                </a:lnTo>
                <a:lnTo>
                  <a:pt x="946" y="1404"/>
                </a:lnTo>
                <a:lnTo>
                  <a:pt x="951" y="1427"/>
                </a:lnTo>
                <a:lnTo>
                  <a:pt x="955" y="1447"/>
                </a:lnTo>
                <a:lnTo>
                  <a:pt x="959" y="1473"/>
                </a:lnTo>
                <a:lnTo>
                  <a:pt x="959" y="1499"/>
                </a:lnTo>
                <a:lnTo>
                  <a:pt x="953" y="1526"/>
                </a:lnTo>
                <a:lnTo>
                  <a:pt x="947" y="1546"/>
                </a:lnTo>
                <a:lnTo>
                  <a:pt x="940" y="1566"/>
                </a:lnTo>
                <a:lnTo>
                  <a:pt x="930" y="1585"/>
                </a:lnTo>
                <a:lnTo>
                  <a:pt x="917" y="1609"/>
                </a:lnTo>
                <a:lnTo>
                  <a:pt x="903" y="1624"/>
                </a:lnTo>
                <a:lnTo>
                  <a:pt x="890" y="1635"/>
                </a:lnTo>
                <a:lnTo>
                  <a:pt x="875" y="1648"/>
                </a:lnTo>
                <a:lnTo>
                  <a:pt x="858" y="1660"/>
                </a:lnTo>
                <a:lnTo>
                  <a:pt x="842" y="1666"/>
                </a:lnTo>
                <a:lnTo>
                  <a:pt x="827" y="1669"/>
                </a:lnTo>
                <a:lnTo>
                  <a:pt x="803" y="1672"/>
                </a:lnTo>
                <a:lnTo>
                  <a:pt x="775" y="1673"/>
                </a:lnTo>
                <a:lnTo>
                  <a:pt x="741" y="1672"/>
                </a:lnTo>
                <a:lnTo>
                  <a:pt x="726" y="1672"/>
                </a:lnTo>
                <a:lnTo>
                  <a:pt x="705" y="1668"/>
                </a:lnTo>
                <a:lnTo>
                  <a:pt x="683" y="1662"/>
                </a:lnTo>
                <a:lnTo>
                  <a:pt x="664" y="1652"/>
                </a:lnTo>
                <a:lnTo>
                  <a:pt x="652" y="1642"/>
                </a:lnTo>
                <a:lnTo>
                  <a:pt x="638" y="1629"/>
                </a:lnTo>
                <a:lnTo>
                  <a:pt x="627" y="1617"/>
                </a:lnTo>
                <a:lnTo>
                  <a:pt x="617" y="1602"/>
                </a:lnTo>
                <a:lnTo>
                  <a:pt x="608" y="1586"/>
                </a:lnTo>
                <a:lnTo>
                  <a:pt x="601" y="1567"/>
                </a:lnTo>
                <a:lnTo>
                  <a:pt x="597" y="1547"/>
                </a:lnTo>
                <a:lnTo>
                  <a:pt x="596" y="1531"/>
                </a:lnTo>
                <a:lnTo>
                  <a:pt x="596" y="1510"/>
                </a:lnTo>
                <a:lnTo>
                  <a:pt x="597" y="1492"/>
                </a:lnTo>
                <a:lnTo>
                  <a:pt x="603" y="1473"/>
                </a:lnTo>
                <a:lnTo>
                  <a:pt x="608" y="1451"/>
                </a:lnTo>
                <a:lnTo>
                  <a:pt x="614" y="1429"/>
                </a:lnTo>
                <a:lnTo>
                  <a:pt x="618" y="1410"/>
                </a:lnTo>
                <a:lnTo>
                  <a:pt x="619" y="1392"/>
                </a:lnTo>
                <a:lnTo>
                  <a:pt x="618" y="1378"/>
                </a:lnTo>
                <a:lnTo>
                  <a:pt x="614" y="1364"/>
                </a:lnTo>
                <a:lnTo>
                  <a:pt x="604" y="1346"/>
                </a:lnTo>
                <a:lnTo>
                  <a:pt x="595" y="1334"/>
                </a:lnTo>
                <a:lnTo>
                  <a:pt x="583" y="1321"/>
                </a:lnTo>
                <a:lnTo>
                  <a:pt x="569" y="1311"/>
                </a:lnTo>
                <a:lnTo>
                  <a:pt x="556" y="1302"/>
                </a:lnTo>
                <a:lnTo>
                  <a:pt x="537" y="1295"/>
                </a:lnTo>
                <a:lnTo>
                  <a:pt x="520" y="1290"/>
                </a:lnTo>
                <a:lnTo>
                  <a:pt x="498" y="1285"/>
                </a:lnTo>
                <a:lnTo>
                  <a:pt x="478" y="1283"/>
                </a:lnTo>
                <a:lnTo>
                  <a:pt x="460" y="1278"/>
                </a:lnTo>
                <a:lnTo>
                  <a:pt x="438" y="1273"/>
                </a:lnTo>
                <a:lnTo>
                  <a:pt x="420" y="1266"/>
                </a:lnTo>
                <a:lnTo>
                  <a:pt x="398" y="1260"/>
                </a:lnTo>
                <a:lnTo>
                  <a:pt x="381" y="1253"/>
                </a:lnTo>
                <a:lnTo>
                  <a:pt x="368" y="1243"/>
                </a:lnTo>
                <a:lnTo>
                  <a:pt x="357" y="1228"/>
                </a:lnTo>
                <a:lnTo>
                  <a:pt x="350" y="1210"/>
                </a:lnTo>
                <a:lnTo>
                  <a:pt x="344" y="1187"/>
                </a:lnTo>
                <a:lnTo>
                  <a:pt x="343" y="1168"/>
                </a:lnTo>
                <a:lnTo>
                  <a:pt x="344" y="1146"/>
                </a:lnTo>
                <a:lnTo>
                  <a:pt x="346" y="1130"/>
                </a:lnTo>
                <a:lnTo>
                  <a:pt x="344" y="1109"/>
                </a:lnTo>
                <a:lnTo>
                  <a:pt x="338" y="1094"/>
                </a:lnTo>
                <a:lnTo>
                  <a:pt x="327" y="1077"/>
                </a:lnTo>
                <a:lnTo>
                  <a:pt x="316" y="1067"/>
                </a:lnTo>
                <a:lnTo>
                  <a:pt x="303" y="1056"/>
                </a:lnTo>
                <a:lnTo>
                  <a:pt x="284" y="1049"/>
                </a:lnTo>
                <a:lnTo>
                  <a:pt x="264" y="1042"/>
                </a:lnTo>
                <a:lnTo>
                  <a:pt x="242" y="1039"/>
                </a:lnTo>
                <a:lnTo>
                  <a:pt x="224" y="1037"/>
                </a:lnTo>
                <a:lnTo>
                  <a:pt x="203" y="1037"/>
                </a:lnTo>
                <a:lnTo>
                  <a:pt x="185" y="1039"/>
                </a:lnTo>
                <a:lnTo>
                  <a:pt x="167" y="1040"/>
                </a:lnTo>
                <a:lnTo>
                  <a:pt x="149" y="1043"/>
                </a:lnTo>
                <a:lnTo>
                  <a:pt x="131" y="1045"/>
                </a:lnTo>
                <a:lnTo>
                  <a:pt x="100" y="1045"/>
                </a:lnTo>
                <a:lnTo>
                  <a:pt x="81" y="1044"/>
                </a:lnTo>
                <a:lnTo>
                  <a:pt x="60" y="1039"/>
                </a:lnTo>
                <a:lnTo>
                  <a:pt x="46" y="1032"/>
                </a:lnTo>
                <a:lnTo>
                  <a:pt x="30" y="1020"/>
                </a:lnTo>
                <a:lnTo>
                  <a:pt x="19" y="1007"/>
                </a:lnTo>
                <a:lnTo>
                  <a:pt x="12" y="993"/>
                </a:lnTo>
                <a:lnTo>
                  <a:pt x="3" y="965"/>
                </a:lnTo>
                <a:lnTo>
                  <a:pt x="2" y="937"/>
                </a:lnTo>
                <a:lnTo>
                  <a:pt x="1" y="908"/>
                </a:lnTo>
                <a:lnTo>
                  <a:pt x="0" y="873"/>
                </a:lnTo>
                <a:lnTo>
                  <a:pt x="2" y="842"/>
                </a:lnTo>
                <a:lnTo>
                  <a:pt x="3" y="809"/>
                </a:lnTo>
                <a:lnTo>
                  <a:pt x="5" y="779"/>
                </a:lnTo>
                <a:lnTo>
                  <a:pt x="7" y="748"/>
                </a:lnTo>
                <a:lnTo>
                  <a:pt x="11" y="724"/>
                </a:lnTo>
                <a:lnTo>
                  <a:pt x="14" y="698"/>
                </a:lnTo>
                <a:lnTo>
                  <a:pt x="19" y="678"/>
                </a:lnTo>
                <a:lnTo>
                  <a:pt x="26" y="665"/>
                </a:lnTo>
                <a:lnTo>
                  <a:pt x="37" y="652"/>
                </a:lnTo>
                <a:lnTo>
                  <a:pt x="48" y="643"/>
                </a:lnTo>
                <a:lnTo>
                  <a:pt x="63" y="634"/>
                </a:lnTo>
                <a:lnTo>
                  <a:pt x="76" y="631"/>
                </a:lnTo>
                <a:lnTo>
                  <a:pt x="93" y="628"/>
                </a:lnTo>
                <a:lnTo>
                  <a:pt x="115" y="627"/>
                </a:lnTo>
                <a:lnTo>
                  <a:pt x="134" y="628"/>
                </a:lnTo>
                <a:lnTo>
                  <a:pt x="161" y="631"/>
                </a:lnTo>
                <a:lnTo>
                  <a:pt x="184" y="633"/>
                </a:lnTo>
                <a:lnTo>
                  <a:pt x="203" y="634"/>
                </a:lnTo>
                <a:lnTo>
                  <a:pt x="230" y="635"/>
                </a:lnTo>
                <a:lnTo>
                  <a:pt x="258" y="631"/>
                </a:lnTo>
                <a:lnTo>
                  <a:pt x="281" y="627"/>
                </a:lnTo>
                <a:lnTo>
                  <a:pt x="303" y="618"/>
                </a:lnTo>
                <a:lnTo>
                  <a:pt x="317" y="610"/>
                </a:lnTo>
                <a:lnTo>
                  <a:pt x="332" y="597"/>
                </a:lnTo>
                <a:lnTo>
                  <a:pt x="343" y="580"/>
                </a:lnTo>
                <a:lnTo>
                  <a:pt x="350" y="564"/>
                </a:lnTo>
                <a:lnTo>
                  <a:pt x="352" y="546"/>
                </a:lnTo>
                <a:lnTo>
                  <a:pt x="351" y="533"/>
                </a:lnTo>
                <a:lnTo>
                  <a:pt x="350" y="508"/>
                </a:lnTo>
                <a:lnTo>
                  <a:pt x="351" y="483"/>
                </a:lnTo>
                <a:lnTo>
                  <a:pt x="356" y="464"/>
                </a:lnTo>
                <a:lnTo>
                  <a:pt x="362" y="446"/>
                </a:lnTo>
                <a:lnTo>
                  <a:pt x="371" y="433"/>
                </a:lnTo>
                <a:lnTo>
                  <a:pt x="387" y="420"/>
                </a:lnTo>
                <a:lnTo>
                  <a:pt x="406" y="410"/>
                </a:lnTo>
                <a:lnTo>
                  <a:pt x="429" y="403"/>
                </a:lnTo>
                <a:lnTo>
                  <a:pt x="452" y="397"/>
                </a:lnTo>
                <a:lnTo>
                  <a:pt x="471" y="392"/>
                </a:lnTo>
                <a:lnTo>
                  <a:pt x="495" y="389"/>
                </a:lnTo>
                <a:lnTo>
                  <a:pt x="518" y="384"/>
                </a:lnTo>
                <a:lnTo>
                  <a:pt x="545" y="377"/>
                </a:lnTo>
                <a:lnTo>
                  <a:pt x="570" y="366"/>
                </a:lnTo>
                <a:lnTo>
                  <a:pt x="592" y="350"/>
                </a:lnTo>
                <a:close/>
              </a:path>
            </a:pathLst>
          </a:custGeom>
          <a:solidFill>
            <a:schemeClr val="bg1">
              <a:alpha val="100000"/>
            </a:schemeClr>
          </a:solidFill>
          <a:ln w="15875" cap="flat" cmpd="sng">
            <a:solidFill>
              <a:srgbClr val="000000">
                <a:alpha val="100000"/>
              </a:srgbClr>
            </a:solidFill>
            <a:prstDash val="solid"/>
            <a:round/>
            <a:headEnd type="none" w="med" len="med"/>
            <a:tailEnd type="none" w="med" len="med"/>
          </a:ln>
        </p:spPr>
        <p:txBody>
          <a:bodyPr/>
          <a:p>
            <a:endParaRPr lang="zh-CN" altLang="en-US"/>
          </a:p>
        </p:txBody>
      </p:sp>
    </p:spTree>
  </p:cSld>
  <p:clrMapOvr>
    <a:masterClrMapping/>
  </p:clrMapOvr>
  <p:transition spd="slow">
    <p:newsfla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Picture 4" descr="PICT0048"/>
          <p:cNvPicPr>
            <a:picLocks noChangeAspect="1"/>
          </p:cNvPicPr>
          <p:nvPr/>
        </p:nvPicPr>
        <p:blipFill>
          <a:blip r:embed="rId1"/>
          <a:srcRect l="14508" t="13931" r="14703" b="13412"/>
          <a:stretch>
            <a:fillRect/>
          </a:stretch>
        </p:blipFill>
        <p:spPr>
          <a:xfrm>
            <a:off x="5094288" y="1989138"/>
            <a:ext cx="3149600" cy="3016250"/>
          </a:xfrm>
          <a:prstGeom prst="rect">
            <a:avLst/>
          </a:prstGeom>
          <a:noFill/>
          <a:ln w="9525">
            <a:noFill/>
          </a:ln>
        </p:spPr>
      </p:pic>
      <p:sp>
        <p:nvSpPr>
          <p:cNvPr id="11267" name="Oval 6"/>
          <p:cNvSpPr/>
          <p:nvPr/>
        </p:nvSpPr>
        <p:spPr>
          <a:xfrm>
            <a:off x="684213" y="2492375"/>
            <a:ext cx="792162" cy="792163"/>
          </a:xfrm>
          <a:prstGeom prst="ellipse">
            <a:avLst/>
          </a:prstGeom>
          <a:solidFill>
            <a:srgbClr val="EA2D00"/>
          </a:solidFill>
          <a:ln w="9525" cap="flat" cmpd="sng">
            <a:solidFill>
              <a:schemeClr val="tx1"/>
            </a:solidFill>
            <a:prstDash val="solid"/>
            <a:headEnd type="none" w="med" len="med"/>
            <a:tailEnd type="none" w="med" len="med"/>
          </a:ln>
        </p:spPr>
        <p:txBody>
          <a:bodyPr wrap="none" anchor="ctr" anchorCtr="0"/>
          <a:p>
            <a:endParaRPr lang="zh-CN" altLang="en-US" sz="1800" dirty="0">
              <a:solidFill>
                <a:srgbClr val="EA2D00"/>
              </a:solidFill>
              <a:latin typeface="Arial" panose="020B0604020202020204" pitchFamily="34" charset="0"/>
            </a:endParaRPr>
          </a:p>
        </p:txBody>
      </p:sp>
      <p:sp>
        <p:nvSpPr>
          <p:cNvPr id="11268" name="Oval 7"/>
          <p:cNvSpPr/>
          <p:nvPr/>
        </p:nvSpPr>
        <p:spPr>
          <a:xfrm>
            <a:off x="684213" y="3573463"/>
            <a:ext cx="792162" cy="792162"/>
          </a:xfrm>
          <a:prstGeom prst="ellipse">
            <a:avLst/>
          </a:prstGeom>
          <a:solidFill>
            <a:srgbClr val="FFFF00"/>
          </a:solidFill>
          <a:ln w="9525" cap="flat" cmpd="sng">
            <a:solidFill>
              <a:schemeClr val="tx1"/>
            </a:solidFill>
            <a:prstDash val="solid"/>
            <a:headEnd type="none" w="med" len="med"/>
            <a:tailEnd type="none" w="med" len="med"/>
          </a:ln>
        </p:spPr>
        <p:txBody>
          <a:bodyPr wrap="none" anchor="ctr" anchorCtr="0"/>
          <a:p>
            <a:endParaRPr lang="zh-CN" altLang="en-US" sz="1800" dirty="0">
              <a:latin typeface="Arial" panose="020B0604020202020204" pitchFamily="34" charset="0"/>
            </a:endParaRPr>
          </a:p>
        </p:txBody>
      </p:sp>
      <p:sp>
        <p:nvSpPr>
          <p:cNvPr id="11269" name="Oval 8"/>
          <p:cNvSpPr/>
          <p:nvPr/>
        </p:nvSpPr>
        <p:spPr>
          <a:xfrm>
            <a:off x="684213" y="4652963"/>
            <a:ext cx="792162" cy="792162"/>
          </a:xfrm>
          <a:prstGeom prst="ellipse">
            <a:avLst/>
          </a:prstGeom>
          <a:solidFill>
            <a:srgbClr val="0000CC"/>
          </a:solidFill>
          <a:ln w="9525" cap="flat" cmpd="sng">
            <a:solidFill>
              <a:schemeClr val="tx1"/>
            </a:solidFill>
            <a:prstDash val="solid"/>
            <a:headEnd type="none" w="med" len="med"/>
            <a:tailEnd type="none" w="med" len="med"/>
          </a:ln>
        </p:spPr>
        <p:txBody>
          <a:bodyPr wrap="none" anchor="ctr" anchorCtr="0"/>
          <a:p>
            <a:endParaRPr lang="zh-CN" altLang="en-US" sz="1800" dirty="0">
              <a:latin typeface="Arial" panose="020B0604020202020204" pitchFamily="34" charset="0"/>
            </a:endParaRPr>
          </a:p>
        </p:txBody>
      </p:sp>
      <p:sp>
        <p:nvSpPr>
          <p:cNvPr id="10246" name="AutoShape 13"/>
          <p:cNvSpPr/>
          <p:nvPr/>
        </p:nvSpPr>
        <p:spPr>
          <a:xfrm>
            <a:off x="395288" y="1916113"/>
            <a:ext cx="3889375" cy="3673475"/>
          </a:xfrm>
          <a:prstGeom prst="roundRect">
            <a:avLst>
              <a:gd name="adj" fmla="val 11130"/>
            </a:avLst>
          </a:prstGeom>
          <a:noFill/>
          <a:ln w="38100" cap="rnd" cmpd="sng">
            <a:solidFill>
              <a:srgbClr val="0085A4"/>
            </a:solidFill>
            <a:prstDash val="sysDot"/>
            <a:headEnd type="none" w="med" len="med"/>
            <a:tailEnd type="none" w="med" len="med"/>
          </a:ln>
        </p:spPr>
        <p:txBody>
          <a:bodyPr wrap="none" anchor="ctr" anchorCtr="0"/>
          <a:p>
            <a:endParaRPr lang="zh-CN" altLang="en-US" sz="1800" dirty="0">
              <a:latin typeface="Arial" panose="020B0604020202020204" pitchFamily="34" charset="0"/>
            </a:endParaRPr>
          </a:p>
        </p:txBody>
      </p:sp>
      <p:sp>
        <p:nvSpPr>
          <p:cNvPr id="11271" name="Rectangle 14"/>
          <p:cNvSpPr/>
          <p:nvPr/>
        </p:nvSpPr>
        <p:spPr>
          <a:xfrm>
            <a:off x="612775" y="1555750"/>
            <a:ext cx="2808288" cy="720725"/>
          </a:xfrm>
          <a:prstGeom prst="rect">
            <a:avLst/>
          </a:prstGeom>
          <a:solidFill>
            <a:schemeClr val="bg1"/>
          </a:solidFill>
          <a:ln w="9525">
            <a:noFill/>
          </a:ln>
        </p:spPr>
        <p:txBody>
          <a:bodyPr wrap="none" lIns="0" tIns="0" rIns="0" bIns="0" anchor="ctr" anchorCtr="0"/>
          <a:p>
            <a:r>
              <a:rPr lang="zh-CN" altLang="en-US" sz="2700" b="1" dirty="0">
                <a:latin typeface="Arial" panose="020B0604020202020204" pitchFamily="34" charset="0"/>
              </a:rPr>
              <a:t>三种原色：红黄蓝</a:t>
            </a:r>
            <a:endParaRPr lang="zh-CN" altLang="en-US" sz="2700" b="1" dirty="0">
              <a:latin typeface="Arial" panose="020B0604020202020204" pitchFamily="34" charset="0"/>
            </a:endParaRPr>
          </a:p>
        </p:txBody>
      </p:sp>
      <p:sp>
        <p:nvSpPr>
          <p:cNvPr id="11272" name="Rectangle 16"/>
          <p:cNvSpPr/>
          <p:nvPr/>
        </p:nvSpPr>
        <p:spPr>
          <a:xfrm>
            <a:off x="1622425" y="1989138"/>
            <a:ext cx="2016125" cy="3746500"/>
          </a:xfrm>
          <a:prstGeom prst="rect">
            <a:avLst/>
          </a:prstGeom>
          <a:noFill/>
          <a:ln w="9525">
            <a:noFill/>
          </a:ln>
        </p:spPr>
        <p:txBody>
          <a:bodyPr wrap="none" anchor="ctr" anchorCtr="0"/>
          <a:p>
            <a:pPr>
              <a:lnSpc>
                <a:spcPct val="145000"/>
              </a:lnSpc>
            </a:pPr>
            <a:r>
              <a:rPr lang="zh-CN" altLang="en-US" sz="4800" dirty="0">
                <a:latin typeface="Arial" panose="020B0604020202020204" pitchFamily="34" charset="0"/>
              </a:rPr>
              <a:t>红 </a:t>
            </a:r>
            <a:endParaRPr lang="en-US" altLang="zh-CN" sz="4800" dirty="0">
              <a:latin typeface="Arial" panose="020B0604020202020204" pitchFamily="34" charset="0"/>
            </a:endParaRPr>
          </a:p>
          <a:p>
            <a:pPr>
              <a:lnSpc>
                <a:spcPct val="145000"/>
              </a:lnSpc>
            </a:pPr>
            <a:r>
              <a:rPr lang="zh-CN" altLang="en-US" sz="4800" dirty="0">
                <a:latin typeface="Arial" panose="020B0604020202020204" pitchFamily="34" charset="0"/>
              </a:rPr>
              <a:t>黄 </a:t>
            </a:r>
            <a:endParaRPr lang="en-US" altLang="zh-CN" sz="4800" dirty="0">
              <a:latin typeface="Arial" panose="020B0604020202020204" pitchFamily="34" charset="0"/>
            </a:endParaRPr>
          </a:p>
          <a:p>
            <a:pPr>
              <a:lnSpc>
                <a:spcPct val="145000"/>
              </a:lnSpc>
            </a:pPr>
            <a:r>
              <a:rPr lang="zh-CN" altLang="en-US" sz="4800" dirty="0">
                <a:latin typeface="Arial" panose="020B0604020202020204" pitchFamily="34" charset="0"/>
              </a:rPr>
              <a:t>蓝 </a:t>
            </a:r>
            <a:endParaRPr lang="en-US" altLang="zh-CN" sz="4800" dirty="0">
              <a:latin typeface="Arial" panose="020B0604020202020204" pitchFamily="34" charset="0"/>
            </a:endParaRPr>
          </a:p>
        </p:txBody>
      </p:sp>
      <p:sp>
        <p:nvSpPr>
          <p:cNvPr id="11273" name="Rectangle 16"/>
          <p:cNvSpPr/>
          <p:nvPr/>
        </p:nvSpPr>
        <p:spPr>
          <a:xfrm rot="-266999">
            <a:off x="465138" y="5961063"/>
            <a:ext cx="3422650" cy="633412"/>
          </a:xfrm>
          <a:prstGeom prst="rect">
            <a:avLst/>
          </a:prstGeom>
          <a:solidFill>
            <a:srgbClr val="C7C7C7"/>
          </a:solidFill>
          <a:ln w="9525">
            <a:noFill/>
          </a:ln>
        </p:spPr>
        <p:txBody>
          <a:bodyPr wrap="none" anchor="ctr" anchorCtr="0"/>
          <a:p>
            <a:endParaRPr lang="zh-CN" altLang="en-US" sz="3600" dirty="0">
              <a:solidFill>
                <a:schemeClr val="tx2"/>
              </a:solidFill>
              <a:latin typeface="Arial" panose="020B0604020202020204" pitchFamily="34" charset="0"/>
            </a:endParaRPr>
          </a:p>
        </p:txBody>
      </p:sp>
      <p:sp>
        <p:nvSpPr>
          <p:cNvPr id="11274" name="Rectangle 17"/>
          <p:cNvSpPr/>
          <p:nvPr/>
        </p:nvSpPr>
        <p:spPr>
          <a:xfrm>
            <a:off x="250825" y="5805488"/>
            <a:ext cx="3671888" cy="720725"/>
          </a:xfrm>
          <a:prstGeom prst="rect">
            <a:avLst/>
          </a:prstGeom>
          <a:solidFill>
            <a:schemeClr val="accent1"/>
          </a:solidFill>
          <a:ln w="9525">
            <a:noFill/>
          </a:ln>
        </p:spPr>
        <p:txBody>
          <a:bodyPr wrap="none" anchor="ctr" anchorCtr="0"/>
          <a:p>
            <a:r>
              <a:rPr lang="zh-CN" altLang="en-US" sz="3600" dirty="0">
                <a:solidFill>
                  <a:schemeClr val="tx2"/>
                </a:solidFill>
                <a:latin typeface="Arial" panose="020B0604020202020204" pitchFamily="34" charset="0"/>
              </a:rPr>
              <a:t>最基本的颜色</a:t>
            </a:r>
            <a:endParaRPr lang="zh-CN" altLang="en-US" sz="3600" dirty="0">
              <a:solidFill>
                <a:schemeClr val="tx2"/>
              </a:solidFill>
              <a:latin typeface="Arial" panose="020B0604020202020204" pitchFamily="34" charset="0"/>
            </a:endParaRPr>
          </a:p>
        </p:txBody>
      </p:sp>
      <p:sp>
        <p:nvSpPr>
          <p:cNvPr id="11275" name="Rectangle 20"/>
          <p:cNvSpPr/>
          <p:nvPr/>
        </p:nvSpPr>
        <p:spPr>
          <a:xfrm rot="-266999">
            <a:off x="4860925" y="5961063"/>
            <a:ext cx="3421063" cy="633412"/>
          </a:xfrm>
          <a:prstGeom prst="rect">
            <a:avLst/>
          </a:prstGeom>
          <a:solidFill>
            <a:srgbClr val="C7C7C7"/>
          </a:solidFill>
          <a:ln w="9525">
            <a:noFill/>
          </a:ln>
        </p:spPr>
        <p:txBody>
          <a:bodyPr wrap="none" anchor="ctr" anchorCtr="0"/>
          <a:p>
            <a:endParaRPr lang="zh-CN" altLang="en-US" sz="3600" dirty="0">
              <a:solidFill>
                <a:schemeClr val="tx2"/>
              </a:solidFill>
              <a:latin typeface="Arial" panose="020B0604020202020204" pitchFamily="34" charset="0"/>
            </a:endParaRPr>
          </a:p>
        </p:txBody>
      </p:sp>
      <p:sp>
        <p:nvSpPr>
          <p:cNvPr id="11276" name="Rectangle 21"/>
          <p:cNvSpPr/>
          <p:nvPr/>
        </p:nvSpPr>
        <p:spPr>
          <a:xfrm>
            <a:off x="4645025" y="5805488"/>
            <a:ext cx="3671888" cy="720725"/>
          </a:xfrm>
          <a:prstGeom prst="rect">
            <a:avLst/>
          </a:prstGeom>
          <a:solidFill>
            <a:schemeClr val="accent1"/>
          </a:solidFill>
          <a:ln w="9525">
            <a:noFill/>
          </a:ln>
        </p:spPr>
        <p:txBody>
          <a:bodyPr wrap="none" anchor="ctr" anchorCtr="0"/>
          <a:p>
            <a:r>
              <a:rPr lang="zh-CN" altLang="en-US" sz="3600" dirty="0">
                <a:solidFill>
                  <a:schemeClr val="tx2"/>
                </a:solidFill>
                <a:latin typeface="Arial" panose="020B0604020202020204" pitchFamily="34" charset="0"/>
              </a:rPr>
              <a:t>组成其他颜色</a:t>
            </a:r>
            <a:endParaRPr lang="zh-CN" altLang="en-US" sz="3600" dirty="0">
              <a:solidFill>
                <a:schemeClr val="tx2"/>
              </a:solidFill>
              <a:latin typeface="Arial" panose="020B0604020202020204" pitchFamily="34" charset="0"/>
            </a:endParaRPr>
          </a:p>
        </p:txBody>
      </p:sp>
      <p:sp>
        <p:nvSpPr>
          <p:cNvPr id="10253" name="Rectangle 26"/>
          <p:cNvSpPr>
            <a:spLocks noGrp="1"/>
          </p:cNvSpPr>
          <p:nvPr>
            <p:ph type="title" idx="4294967295"/>
          </p:nvPr>
        </p:nvSpPr>
        <p:spPr/>
        <p:txBody>
          <a:bodyPr vert="horz" wrap="square" lIns="0" tIns="46800" rIns="0" bIns="45720" anchor="ctr" anchorCtr="0"/>
          <a:p>
            <a:r>
              <a:rPr lang="zh-CN" altLang="en-US" dirty="0"/>
              <a:t>色彩三原色</a:t>
            </a:r>
            <a:endParaRPr lang="zh-CN" altLang="en-US" dirty="0"/>
          </a:p>
        </p:txBody>
      </p:sp>
      <p:sp>
        <p:nvSpPr>
          <p:cNvPr id="10254" name="Oval 27"/>
          <p:cNvSpPr/>
          <p:nvPr/>
        </p:nvSpPr>
        <p:spPr>
          <a:xfrm>
            <a:off x="7308850" y="838200"/>
            <a:ext cx="287338" cy="287338"/>
          </a:xfrm>
          <a:prstGeom prst="ellipse">
            <a:avLst/>
          </a:prstGeom>
          <a:solidFill>
            <a:srgbClr val="0085A4"/>
          </a:solidFill>
          <a:ln w="9525" cap="flat" cmpd="sng">
            <a:solidFill>
              <a:srgbClr val="0085A4"/>
            </a:solidFill>
            <a:prstDash val="solid"/>
            <a:headEnd type="none" w="med" len="med"/>
            <a:tailEnd type="none" w="med" len="med"/>
          </a:ln>
        </p:spPr>
        <p:txBody>
          <a:bodyPr wrap="none" anchor="ctr" anchorCtr="0"/>
          <a:p>
            <a:endParaRPr lang="zh-CN" altLang="en-US" sz="1800" dirty="0">
              <a:latin typeface="Arial" panose="020B0604020202020204" pitchFamily="34" charset="0"/>
            </a:endParaRPr>
          </a:p>
        </p:txBody>
      </p:sp>
      <p:sp>
        <p:nvSpPr>
          <p:cNvPr id="10255" name="Oval 28"/>
          <p:cNvSpPr/>
          <p:nvPr/>
        </p:nvSpPr>
        <p:spPr>
          <a:xfrm>
            <a:off x="7885113" y="838200"/>
            <a:ext cx="287337" cy="287338"/>
          </a:xfrm>
          <a:prstGeom prst="ellipse">
            <a:avLst/>
          </a:prstGeom>
          <a:solidFill>
            <a:schemeClr val="bg1"/>
          </a:solidFill>
          <a:ln w="9525" cap="flat" cmpd="sng">
            <a:solidFill>
              <a:srgbClr val="0085A4"/>
            </a:solidFill>
            <a:prstDash val="solid"/>
            <a:headEnd type="none" w="med" len="med"/>
            <a:tailEnd type="none" w="med" len="med"/>
          </a:ln>
        </p:spPr>
        <p:txBody>
          <a:bodyPr wrap="none" anchor="ctr" anchorCtr="0"/>
          <a:p>
            <a:endParaRPr lang="zh-CN" altLang="en-US" sz="1800" dirty="0">
              <a:latin typeface="Arial" panose="020B0604020202020204" pitchFamily="34" charset="0"/>
            </a:endParaRPr>
          </a:p>
        </p:txBody>
      </p:sp>
      <p:sp>
        <p:nvSpPr>
          <p:cNvPr id="10256" name="Oval 29"/>
          <p:cNvSpPr/>
          <p:nvPr/>
        </p:nvSpPr>
        <p:spPr>
          <a:xfrm>
            <a:off x="8461375" y="838200"/>
            <a:ext cx="287338" cy="287338"/>
          </a:xfrm>
          <a:prstGeom prst="ellipse">
            <a:avLst/>
          </a:prstGeom>
          <a:solidFill>
            <a:schemeClr val="bg1"/>
          </a:solidFill>
          <a:ln w="9525" cap="flat" cmpd="sng">
            <a:solidFill>
              <a:srgbClr val="0085A4"/>
            </a:solidFill>
            <a:prstDash val="solid"/>
            <a:headEnd type="none" w="med" len="med"/>
            <a:tailEnd type="none" w="med" len="med"/>
          </a:ln>
        </p:spPr>
        <p:txBody>
          <a:bodyPr wrap="none" anchor="ctr" anchorCtr="0"/>
          <a:p>
            <a:endParaRPr lang="zh-CN" altLang="en-US" sz="1800" dirty="0">
              <a:latin typeface="Arial" panose="020B0604020202020204" pitchFamily="34" charset="0"/>
            </a:endParaRPr>
          </a:p>
        </p:txBody>
      </p:sp>
      <p:sp>
        <p:nvSpPr>
          <p:cNvPr id="11281" name="Rectangle 16"/>
          <p:cNvSpPr/>
          <p:nvPr/>
        </p:nvSpPr>
        <p:spPr>
          <a:xfrm>
            <a:off x="2266950" y="1987550"/>
            <a:ext cx="2016125" cy="3746500"/>
          </a:xfrm>
          <a:prstGeom prst="rect">
            <a:avLst/>
          </a:prstGeom>
          <a:noFill/>
          <a:ln w="9525">
            <a:noFill/>
          </a:ln>
        </p:spPr>
        <p:txBody>
          <a:bodyPr wrap="none" anchor="ctr" anchorCtr="0"/>
          <a:p>
            <a:pPr>
              <a:lnSpc>
                <a:spcPct val="145000"/>
              </a:lnSpc>
            </a:pPr>
            <a:r>
              <a:rPr lang="zh-CN" altLang="en-US" sz="4800" dirty="0">
                <a:latin typeface="Arial" panose="020B0604020202020204" pitchFamily="34" charset="0"/>
              </a:rPr>
              <a:t> </a:t>
            </a:r>
            <a:r>
              <a:rPr lang="en-US" altLang="zh-CN" sz="4800" dirty="0">
                <a:latin typeface="Arial" panose="020B0604020202020204" pitchFamily="34" charset="0"/>
              </a:rPr>
              <a:t>red</a:t>
            </a:r>
            <a:endParaRPr lang="en-US" altLang="zh-CN" sz="4800" dirty="0">
              <a:latin typeface="Arial" panose="020B0604020202020204" pitchFamily="34" charset="0"/>
            </a:endParaRPr>
          </a:p>
          <a:p>
            <a:pPr>
              <a:lnSpc>
                <a:spcPct val="145000"/>
              </a:lnSpc>
            </a:pPr>
            <a:r>
              <a:rPr lang="zh-CN" altLang="en-US" sz="4800" dirty="0">
                <a:latin typeface="Arial" panose="020B0604020202020204" pitchFamily="34" charset="0"/>
              </a:rPr>
              <a:t> </a:t>
            </a:r>
            <a:r>
              <a:rPr lang="en-US" altLang="zh-CN" sz="4800" dirty="0">
                <a:latin typeface="Arial" panose="020B0604020202020204" pitchFamily="34" charset="0"/>
              </a:rPr>
              <a:t>yellow</a:t>
            </a:r>
            <a:endParaRPr lang="en-US" altLang="zh-CN" sz="4800" dirty="0">
              <a:latin typeface="Arial" panose="020B0604020202020204" pitchFamily="34" charset="0"/>
            </a:endParaRPr>
          </a:p>
          <a:p>
            <a:pPr>
              <a:lnSpc>
                <a:spcPct val="145000"/>
              </a:lnSpc>
            </a:pPr>
            <a:r>
              <a:rPr lang="zh-CN" altLang="en-US" sz="4800" dirty="0">
                <a:latin typeface="Arial" panose="020B0604020202020204" pitchFamily="34" charset="0"/>
              </a:rPr>
              <a:t> </a:t>
            </a:r>
            <a:r>
              <a:rPr lang="en-US" altLang="zh-CN" sz="4800" dirty="0">
                <a:latin typeface="Arial" panose="020B0604020202020204" pitchFamily="34" charset="0"/>
              </a:rPr>
              <a:t>blue</a:t>
            </a:r>
            <a:endParaRPr lang="en-US" altLang="zh-CN" sz="4800" dirty="0">
              <a:latin typeface="Arial" panose="020B0604020202020204" pitchFamily="34" charset="0"/>
            </a:endParaRPr>
          </a:p>
        </p:txBody>
      </p:sp>
      <p:sp>
        <p:nvSpPr>
          <p:cNvPr id="11282" name="Text Box 18"/>
          <p:cNvSpPr txBox="1">
            <a:spLocks noChangeArrowheads="1"/>
          </p:cNvSpPr>
          <p:nvPr/>
        </p:nvSpPr>
        <p:spPr bwMode="auto">
          <a:xfrm>
            <a:off x="3132138" y="117475"/>
            <a:ext cx="5618163"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a:spcBef>
                <a:spcPct val="50000"/>
              </a:spcBef>
              <a:buClrTx/>
              <a:buSzTx/>
              <a:buFontTx/>
              <a:buNone/>
              <a:defRPr/>
            </a:pPr>
            <a:r>
              <a:rPr kumimoji="0" lang="zh-CN" altLang="en-US" sz="3600" b="1" kern="1200" cap="none" spc="0" normalizeH="0" baseline="0" noProof="0">
                <a:effectLst>
                  <a:outerShdw blurRad="38100" dist="38100" dir="2700000" algn="tl">
                    <a:srgbClr val="C0C0C0"/>
                  </a:outerShdw>
                </a:effectLst>
                <a:latin typeface="Arial" panose="020B0604020202020204" pitchFamily="34" charset="0"/>
                <a:ea typeface="黑体" panose="02010609060101010101" pitchFamily="49" charset="-122"/>
                <a:cs typeface="+mn-cs"/>
              </a:rPr>
              <a:t>先复习一下色彩基础知识</a:t>
            </a:r>
            <a:endParaRPr kumimoji="0" lang="zh-CN" altLang="en-US" sz="3600" b="1" kern="1200" cap="none" spc="0" normalizeH="0" baseline="0" noProof="0">
              <a:effectLst>
                <a:outerShdw blurRad="38100" dist="38100" dir="2700000" algn="tl">
                  <a:srgbClr val="C0C0C0"/>
                </a:outerShdw>
              </a:effectLst>
              <a:latin typeface="Arial" panose="020B0604020202020204" pitchFamily="34" charset="0"/>
              <a:ea typeface="黑体" panose="02010609060101010101" pitchFamily="49" charset="-122"/>
              <a:cs typeface="+mn-cs"/>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71"/>
                                        </p:tgtEl>
                                        <p:attrNameLst>
                                          <p:attrName>style.visibility</p:attrName>
                                        </p:attrNameLst>
                                      </p:cBhvr>
                                      <p:to>
                                        <p:strVal val="visible"/>
                                      </p:to>
                                    </p:set>
                                    <p:animEffect transition="in" filter="blinds(horizontal)">
                                      <p:cBhvr>
                                        <p:cTn id="7" dur="500"/>
                                        <p:tgtEl>
                                          <p:spTgt spid="1127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blinds(horizontal)">
                                      <p:cBhvr>
                                        <p:cTn id="12" dur="500"/>
                                        <p:tgtEl>
                                          <p:spTgt spid="1126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1268"/>
                                        </p:tgtEl>
                                        <p:attrNameLst>
                                          <p:attrName>style.visibility</p:attrName>
                                        </p:attrNameLst>
                                      </p:cBhvr>
                                      <p:to>
                                        <p:strVal val="visible"/>
                                      </p:to>
                                    </p:set>
                                    <p:animEffect transition="in" filter="blinds(horizontal)">
                                      <p:cBhvr>
                                        <p:cTn id="15" dur="500"/>
                                        <p:tgtEl>
                                          <p:spTgt spid="1126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1269"/>
                                        </p:tgtEl>
                                        <p:attrNameLst>
                                          <p:attrName>style.visibility</p:attrName>
                                        </p:attrNameLst>
                                      </p:cBhvr>
                                      <p:to>
                                        <p:strVal val="visible"/>
                                      </p:to>
                                    </p:set>
                                    <p:animEffect transition="in" filter="blinds(horizontal)">
                                      <p:cBhvr>
                                        <p:cTn id="18" dur="500"/>
                                        <p:tgtEl>
                                          <p:spTgt spid="11269"/>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1272"/>
                                        </p:tgtEl>
                                        <p:attrNameLst>
                                          <p:attrName>style.visibility</p:attrName>
                                        </p:attrNameLst>
                                      </p:cBhvr>
                                      <p:to>
                                        <p:strVal val="visible"/>
                                      </p:to>
                                    </p:set>
                                    <p:animEffect transition="in" filter="blinds(horizontal)">
                                      <p:cBhvr>
                                        <p:cTn id="21" dur="500"/>
                                        <p:tgtEl>
                                          <p:spTgt spid="11272"/>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1281"/>
                                        </p:tgtEl>
                                        <p:attrNameLst>
                                          <p:attrName>style.visibility</p:attrName>
                                        </p:attrNameLst>
                                      </p:cBhvr>
                                      <p:to>
                                        <p:strVal val="visible"/>
                                      </p:to>
                                    </p:set>
                                    <p:animEffect transition="in" filter="blinds(horizontal)">
                                      <p:cBhvr>
                                        <p:cTn id="26" dur="500"/>
                                        <p:tgtEl>
                                          <p:spTgt spid="11281"/>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1266"/>
                                        </p:tgtEl>
                                        <p:attrNameLst>
                                          <p:attrName>style.visibility</p:attrName>
                                        </p:attrNameLst>
                                      </p:cBhvr>
                                      <p:to>
                                        <p:strVal val="visible"/>
                                      </p:to>
                                    </p:set>
                                    <p:animEffect transition="in" filter="blinds(horizontal)">
                                      <p:cBhvr>
                                        <p:cTn id="31" dur="500"/>
                                        <p:tgtEl>
                                          <p:spTgt spid="11266"/>
                                        </p:tgtEl>
                                      </p:cBhvr>
                                    </p:animEffect>
                                  </p:childTnLst>
                                </p:cTn>
                              </p:par>
                            </p:childTnLst>
                          </p:cTn>
                        </p:par>
                        <p:par>
                          <p:cTn id="32" fill="hold">
                            <p:stCondLst>
                              <p:cond delay="500"/>
                            </p:stCondLst>
                            <p:childTnLst>
                              <p:par>
                                <p:cTn id="33" presetID="3" presetClass="entr" presetSubtype="10" fill="hold" grpId="0" nodeType="afterEffect">
                                  <p:stCondLst>
                                    <p:cond delay="0"/>
                                  </p:stCondLst>
                                  <p:childTnLst>
                                    <p:set>
                                      <p:cBhvr>
                                        <p:cTn id="34" dur="1" fill="hold">
                                          <p:stCondLst>
                                            <p:cond delay="0"/>
                                          </p:stCondLst>
                                        </p:cTn>
                                        <p:tgtEl>
                                          <p:spTgt spid="11273"/>
                                        </p:tgtEl>
                                        <p:attrNameLst>
                                          <p:attrName>style.visibility</p:attrName>
                                        </p:attrNameLst>
                                      </p:cBhvr>
                                      <p:to>
                                        <p:strVal val="visible"/>
                                      </p:to>
                                    </p:set>
                                    <p:animEffect transition="in" filter="blinds(horizontal)">
                                      <p:cBhvr>
                                        <p:cTn id="35" dur="500"/>
                                        <p:tgtEl>
                                          <p:spTgt spid="11273"/>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11274"/>
                                        </p:tgtEl>
                                        <p:attrNameLst>
                                          <p:attrName>style.visibility</p:attrName>
                                        </p:attrNameLst>
                                      </p:cBhvr>
                                      <p:to>
                                        <p:strVal val="visible"/>
                                      </p:to>
                                    </p:set>
                                    <p:animEffect transition="in" filter="blinds(horizontal)">
                                      <p:cBhvr>
                                        <p:cTn id="38" dur="500"/>
                                        <p:tgtEl>
                                          <p:spTgt spid="11274"/>
                                        </p:tgtEl>
                                      </p:cBhvr>
                                    </p:animEffect>
                                  </p:childTnLst>
                                </p:cTn>
                              </p:par>
                            </p:childTnLst>
                          </p:cTn>
                        </p:par>
                        <p:par>
                          <p:cTn id="39" fill="hold">
                            <p:stCondLst>
                              <p:cond delay="1000"/>
                            </p:stCondLst>
                            <p:childTnLst>
                              <p:par>
                                <p:cTn id="40" presetID="3" presetClass="entr" presetSubtype="10" fill="hold" grpId="0" nodeType="afterEffect">
                                  <p:stCondLst>
                                    <p:cond delay="0"/>
                                  </p:stCondLst>
                                  <p:childTnLst>
                                    <p:set>
                                      <p:cBhvr>
                                        <p:cTn id="41" dur="1" fill="hold">
                                          <p:stCondLst>
                                            <p:cond delay="0"/>
                                          </p:stCondLst>
                                        </p:cTn>
                                        <p:tgtEl>
                                          <p:spTgt spid="11275"/>
                                        </p:tgtEl>
                                        <p:attrNameLst>
                                          <p:attrName>style.visibility</p:attrName>
                                        </p:attrNameLst>
                                      </p:cBhvr>
                                      <p:to>
                                        <p:strVal val="visible"/>
                                      </p:to>
                                    </p:set>
                                    <p:animEffect transition="in" filter="blinds(horizontal)">
                                      <p:cBhvr>
                                        <p:cTn id="42" dur="500"/>
                                        <p:tgtEl>
                                          <p:spTgt spid="11275"/>
                                        </p:tgtEl>
                                      </p:cBhvr>
                                    </p:animEffect>
                                  </p:childTnLst>
                                </p:cTn>
                              </p:par>
                            </p:childTnLst>
                          </p:cTn>
                        </p:par>
                        <p:par>
                          <p:cTn id="43" fill="hold">
                            <p:stCondLst>
                              <p:cond delay="1500"/>
                            </p:stCondLst>
                            <p:childTnLst>
                              <p:par>
                                <p:cTn id="44" presetID="3" presetClass="entr" presetSubtype="10" fill="hold" grpId="0" nodeType="afterEffect">
                                  <p:stCondLst>
                                    <p:cond delay="0"/>
                                  </p:stCondLst>
                                  <p:childTnLst>
                                    <p:set>
                                      <p:cBhvr>
                                        <p:cTn id="45" dur="1" fill="hold">
                                          <p:stCondLst>
                                            <p:cond delay="0"/>
                                          </p:stCondLst>
                                        </p:cTn>
                                        <p:tgtEl>
                                          <p:spTgt spid="11276"/>
                                        </p:tgtEl>
                                        <p:attrNameLst>
                                          <p:attrName>style.visibility</p:attrName>
                                        </p:attrNameLst>
                                      </p:cBhvr>
                                      <p:to>
                                        <p:strVal val="visible"/>
                                      </p:to>
                                    </p:set>
                                    <p:animEffect transition="in" filter="blinds(horizontal)">
                                      <p:cBhvr>
                                        <p:cTn id="46" dur="500"/>
                                        <p:tgtEl>
                                          <p:spTgt spid="11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ldLvl="0" animBg="1"/>
      <p:bldP spid="11268" grpId="0" bldLvl="0" animBg="1"/>
      <p:bldP spid="11269" grpId="0" bldLvl="0" animBg="1"/>
      <p:bldP spid="11271" grpId="0" bldLvl="0" animBg="1"/>
      <p:bldP spid="11272" grpId="0" bldLvl="0"/>
      <p:bldP spid="11273" grpId="0" bldLvl="0" animBg="1"/>
      <p:bldP spid="11274" grpId="0" bldLvl="0" animBg="1"/>
      <p:bldP spid="11275" grpId="0" bldLvl="0" animBg="1"/>
      <p:bldP spid="11276" grpId="0" bldLvl="0" animBg="1"/>
      <p:bldP spid="11281" grpId="0" bldLvl="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p:cNvSpPr>
          <p:nvPr>
            <p:ph type="title" idx="4294967295"/>
          </p:nvPr>
        </p:nvSpPr>
        <p:spPr/>
        <p:txBody>
          <a:bodyPr vert="horz" wrap="square" lIns="91440" tIns="45720" rIns="91440" bIns="45720" anchor="ctr" anchorCtr="0"/>
          <a:p>
            <a:pPr eaLnBrk="1" hangingPunct="1"/>
            <a:r>
              <a:rPr lang="zh-CN" altLang="en-US" b="1" dirty="0">
                <a:latin typeface="黑体" panose="02010609060101010101" pitchFamily="49" charset="-122"/>
                <a:ea typeface="黑体" panose="02010609060101010101" pitchFamily="49" charset="-122"/>
              </a:rPr>
              <a:t>色相环</a:t>
            </a:r>
            <a:endParaRPr lang="zh-CN" altLang="en-US" b="1" dirty="0">
              <a:latin typeface="黑体" panose="02010609060101010101" pitchFamily="49" charset="-122"/>
              <a:ea typeface="黑体" panose="02010609060101010101" pitchFamily="49" charset="-122"/>
            </a:endParaRPr>
          </a:p>
        </p:txBody>
      </p:sp>
      <p:sp>
        <p:nvSpPr>
          <p:cNvPr id="11267" name="Rectangle 3"/>
          <p:cNvSpPr>
            <a:spLocks noGrp="1"/>
          </p:cNvSpPr>
          <p:nvPr>
            <p:ph idx="1"/>
          </p:nvPr>
        </p:nvSpPr>
        <p:spPr/>
        <p:txBody>
          <a:bodyPr vert="horz" wrap="square" lIns="91440" tIns="45720" rIns="91440" bIns="45720" anchor="t" anchorCtr="0"/>
          <a:p>
            <a:pPr eaLnBrk="1" hangingPunct="1"/>
            <a:endParaRPr lang="zh-CN" altLang="zh-CN" dirty="0"/>
          </a:p>
        </p:txBody>
      </p:sp>
      <p:pic>
        <p:nvPicPr>
          <p:cNvPr id="11268" name="Picture 8" descr="sehuanjpg"/>
          <p:cNvPicPr>
            <a:picLocks noChangeAspect="1"/>
          </p:cNvPicPr>
          <p:nvPr/>
        </p:nvPicPr>
        <p:blipFill>
          <a:blip r:embed="rId1"/>
          <a:stretch>
            <a:fillRect/>
          </a:stretch>
        </p:blipFill>
        <p:spPr>
          <a:xfrm>
            <a:off x="107950" y="1223963"/>
            <a:ext cx="4492625" cy="5003800"/>
          </a:xfrm>
          <a:prstGeom prst="rect">
            <a:avLst/>
          </a:prstGeom>
          <a:noFill/>
          <a:ln w="9525">
            <a:noFill/>
          </a:ln>
        </p:spPr>
      </p:pic>
      <p:pic>
        <p:nvPicPr>
          <p:cNvPr id="11269" name="Picture 10" descr="ee"/>
          <p:cNvPicPr>
            <a:picLocks noChangeAspect="1"/>
          </p:cNvPicPr>
          <p:nvPr/>
        </p:nvPicPr>
        <p:blipFill>
          <a:blip r:embed="rId2"/>
          <a:stretch>
            <a:fillRect/>
          </a:stretch>
        </p:blipFill>
        <p:spPr>
          <a:xfrm>
            <a:off x="4565650" y="1508125"/>
            <a:ext cx="4492625" cy="5016500"/>
          </a:xfrm>
          <a:prstGeom prst="rect">
            <a:avLst/>
          </a:prstGeom>
          <a:noFill/>
          <a:ln w="9525">
            <a:noFill/>
          </a:ln>
        </p:spPr>
      </p:pic>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0" name="Picture 5"/>
          <p:cNvPicPr>
            <a:picLocks noChangeAspect="1"/>
          </p:cNvPicPr>
          <p:nvPr>
            <p:ph type="body" idx="4294967295"/>
          </p:nvPr>
        </p:nvPicPr>
        <p:blipFill>
          <a:blip r:embed="rId1"/>
          <a:srcRect/>
          <a:stretch>
            <a:fillRect/>
          </a:stretch>
        </p:blipFill>
        <p:spPr>
          <a:xfrm>
            <a:off x="2339975" y="1773238"/>
            <a:ext cx="4421188" cy="4421187"/>
          </a:xfrm>
        </p:spPr>
      </p:pic>
      <p:sp>
        <p:nvSpPr>
          <p:cNvPr id="12291" name="Oval 6"/>
          <p:cNvSpPr/>
          <p:nvPr/>
        </p:nvSpPr>
        <p:spPr>
          <a:xfrm>
            <a:off x="4319588" y="2132013"/>
            <a:ext cx="504825" cy="504825"/>
          </a:xfrm>
          <a:prstGeom prst="ellipse">
            <a:avLst/>
          </a:prstGeom>
          <a:noFill/>
          <a:ln w="127000" cap="flat" cmpd="sng">
            <a:solidFill>
              <a:schemeClr val="tx1"/>
            </a:solidFill>
            <a:prstDash val="solid"/>
            <a:headEnd type="none" w="med" len="med"/>
            <a:tailEnd type="none" w="med" len="med"/>
          </a:ln>
        </p:spPr>
        <p:txBody>
          <a:bodyPr wrap="none" anchor="ctr" anchorCtr="0"/>
          <a:p>
            <a:endParaRPr lang="zh-CN" altLang="en-US" sz="1800" dirty="0">
              <a:latin typeface="Arial" panose="020B0604020202020204" pitchFamily="34" charset="0"/>
            </a:endParaRPr>
          </a:p>
        </p:txBody>
      </p:sp>
      <p:sp>
        <p:nvSpPr>
          <p:cNvPr id="12292" name="Oval 7"/>
          <p:cNvSpPr/>
          <p:nvPr/>
        </p:nvSpPr>
        <p:spPr>
          <a:xfrm>
            <a:off x="2771775" y="4581525"/>
            <a:ext cx="504825" cy="504825"/>
          </a:xfrm>
          <a:prstGeom prst="ellipse">
            <a:avLst/>
          </a:prstGeom>
          <a:noFill/>
          <a:ln w="127000" cap="flat" cmpd="sng">
            <a:solidFill>
              <a:schemeClr val="tx1"/>
            </a:solidFill>
            <a:prstDash val="solid"/>
            <a:headEnd type="none" w="med" len="med"/>
            <a:tailEnd type="none" w="med" len="med"/>
          </a:ln>
        </p:spPr>
        <p:txBody>
          <a:bodyPr wrap="none" anchor="ctr" anchorCtr="0"/>
          <a:p>
            <a:endParaRPr lang="zh-CN" altLang="en-US" sz="1800" dirty="0">
              <a:latin typeface="Arial" panose="020B0604020202020204" pitchFamily="34" charset="0"/>
            </a:endParaRPr>
          </a:p>
        </p:txBody>
      </p:sp>
      <p:sp>
        <p:nvSpPr>
          <p:cNvPr id="12293" name="Oval 8"/>
          <p:cNvSpPr/>
          <p:nvPr/>
        </p:nvSpPr>
        <p:spPr>
          <a:xfrm>
            <a:off x="5795963" y="4581525"/>
            <a:ext cx="504825" cy="504825"/>
          </a:xfrm>
          <a:prstGeom prst="ellipse">
            <a:avLst/>
          </a:prstGeom>
          <a:noFill/>
          <a:ln w="127000" cap="flat" cmpd="sng">
            <a:solidFill>
              <a:schemeClr val="tx1"/>
            </a:solidFill>
            <a:prstDash val="solid"/>
            <a:headEnd type="none" w="med" len="med"/>
            <a:tailEnd type="none" w="med" len="med"/>
          </a:ln>
        </p:spPr>
        <p:txBody>
          <a:bodyPr wrap="none" anchor="ctr" anchorCtr="0"/>
          <a:p>
            <a:endParaRPr lang="zh-CN" altLang="en-US" sz="1800" dirty="0">
              <a:latin typeface="Arial" panose="020B0604020202020204" pitchFamily="34" charset="0"/>
            </a:endParaRPr>
          </a:p>
        </p:txBody>
      </p:sp>
      <p:sp>
        <p:nvSpPr>
          <p:cNvPr id="12294" name="Text Box 10"/>
          <p:cNvSpPr txBox="1"/>
          <p:nvPr/>
        </p:nvSpPr>
        <p:spPr>
          <a:xfrm>
            <a:off x="971550" y="4797425"/>
            <a:ext cx="1079500" cy="579438"/>
          </a:xfrm>
          <a:prstGeom prst="rect">
            <a:avLst/>
          </a:prstGeom>
          <a:noFill/>
          <a:ln w="9525">
            <a:noFill/>
          </a:ln>
        </p:spPr>
        <p:txBody>
          <a:bodyPr>
            <a:spAutoFit/>
          </a:bodyPr>
          <a:p>
            <a:r>
              <a:rPr lang="zh-CN" altLang="en-US" sz="3200" dirty="0">
                <a:latin typeface="Arial" panose="020B0604020202020204" pitchFamily="34" charset="0"/>
              </a:rPr>
              <a:t>蓝</a:t>
            </a:r>
            <a:endParaRPr lang="zh-CN" altLang="en-US" sz="3200" dirty="0">
              <a:latin typeface="Arial" panose="020B0604020202020204" pitchFamily="34" charset="0"/>
            </a:endParaRPr>
          </a:p>
        </p:txBody>
      </p:sp>
      <p:sp>
        <p:nvSpPr>
          <p:cNvPr id="12295" name="Text Box 11"/>
          <p:cNvSpPr txBox="1"/>
          <p:nvPr/>
        </p:nvSpPr>
        <p:spPr>
          <a:xfrm>
            <a:off x="7092950" y="4797425"/>
            <a:ext cx="1079500" cy="579438"/>
          </a:xfrm>
          <a:prstGeom prst="rect">
            <a:avLst/>
          </a:prstGeom>
          <a:noFill/>
          <a:ln w="9525">
            <a:noFill/>
          </a:ln>
        </p:spPr>
        <p:txBody>
          <a:bodyPr>
            <a:spAutoFit/>
          </a:bodyPr>
          <a:p>
            <a:r>
              <a:rPr lang="zh-CN" altLang="en-US" sz="3200" dirty="0">
                <a:latin typeface="Arial" panose="020B0604020202020204" pitchFamily="34" charset="0"/>
              </a:rPr>
              <a:t>黄</a:t>
            </a:r>
            <a:endParaRPr lang="zh-CN" altLang="en-US" sz="3200" dirty="0">
              <a:latin typeface="Arial" panose="020B0604020202020204" pitchFamily="34" charset="0"/>
            </a:endParaRPr>
          </a:p>
        </p:txBody>
      </p:sp>
      <p:sp>
        <p:nvSpPr>
          <p:cNvPr id="12296" name="Text Box 12"/>
          <p:cNvSpPr txBox="1"/>
          <p:nvPr/>
        </p:nvSpPr>
        <p:spPr>
          <a:xfrm>
            <a:off x="971550" y="2133600"/>
            <a:ext cx="1079500" cy="579438"/>
          </a:xfrm>
          <a:prstGeom prst="rect">
            <a:avLst/>
          </a:prstGeom>
          <a:noFill/>
          <a:ln w="9525">
            <a:noFill/>
          </a:ln>
        </p:spPr>
        <p:txBody>
          <a:bodyPr>
            <a:spAutoFit/>
          </a:bodyPr>
          <a:p>
            <a:r>
              <a:rPr lang="zh-CN" altLang="en-US" sz="3200" dirty="0">
                <a:latin typeface="Arial" panose="020B0604020202020204" pitchFamily="34" charset="0"/>
              </a:rPr>
              <a:t>红</a:t>
            </a:r>
            <a:endParaRPr lang="zh-CN" altLang="en-US" sz="3200" dirty="0">
              <a:latin typeface="Arial" panose="020B0604020202020204" pitchFamily="34" charset="0"/>
            </a:endParaRPr>
          </a:p>
        </p:txBody>
      </p:sp>
      <p:sp>
        <p:nvSpPr>
          <p:cNvPr id="12297" name="Line 13"/>
          <p:cNvSpPr/>
          <p:nvPr/>
        </p:nvSpPr>
        <p:spPr>
          <a:xfrm>
            <a:off x="1908175" y="5013325"/>
            <a:ext cx="935038" cy="0"/>
          </a:xfrm>
          <a:prstGeom prst="line">
            <a:avLst/>
          </a:prstGeom>
          <a:ln w="63500" cap="flat" cmpd="sng">
            <a:solidFill>
              <a:schemeClr val="tx1"/>
            </a:solidFill>
            <a:prstDash val="solid"/>
            <a:headEnd type="none" w="med" len="med"/>
            <a:tailEnd type="none" w="med" len="med"/>
          </a:ln>
        </p:spPr>
      </p:sp>
      <p:sp>
        <p:nvSpPr>
          <p:cNvPr id="12298" name="Line 14"/>
          <p:cNvSpPr/>
          <p:nvPr/>
        </p:nvSpPr>
        <p:spPr>
          <a:xfrm>
            <a:off x="6227763" y="5013325"/>
            <a:ext cx="935037" cy="0"/>
          </a:xfrm>
          <a:prstGeom prst="line">
            <a:avLst/>
          </a:prstGeom>
          <a:ln w="63500" cap="flat" cmpd="sng">
            <a:solidFill>
              <a:schemeClr val="tx1"/>
            </a:solidFill>
            <a:prstDash val="solid"/>
            <a:headEnd type="none" w="med" len="med"/>
            <a:tailEnd type="none" w="med" len="med"/>
          </a:ln>
        </p:spPr>
      </p:sp>
      <p:sp>
        <p:nvSpPr>
          <p:cNvPr id="12299" name="Line 15"/>
          <p:cNvSpPr/>
          <p:nvPr/>
        </p:nvSpPr>
        <p:spPr>
          <a:xfrm>
            <a:off x="1908175" y="2420938"/>
            <a:ext cx="2376488" cy="0"/>
          </a:xfrm>
          <a:prstGeom prst="line">
            <a:avLst/>
          </a:prstGeom>
          <a:ln w="63500" cap="flat" cmpd="sng">
            <a:solidFill>
              <a:schemeClr val="tx1"/>
            </a:solidFill>
            <a:prstDash val="solid"/>
            <a:headEnd type="none" w="med" len="med"/>
            <a:tailEnd type="none" w="med" len="med"/>
          </a:ln>
        </p:spPr>
      </p:sp>
      <p:sp>
        <p:nvSpPr>
          <p:cNvPr id="12300" name="Rectangle 16"/>
          <p:cNvSpPr/>
          <p:nvPr/>
        </p:nvSpPr>
        <p:spPr>
          <a:xfrm>
            <a:off x="323850" y="558800"/>
            <a:ext cx="5508625" cy="854075"/>
          </a:xfrm>
          <a:prstGeom prst="rect">
            <a:avLst/>
          </a:prstGeom>
          <a:noFill/>
          <a:ln w="9525">
            <a:noFill/>
          </a:ln>
        </p:spPr>
        <p:txBody>
          <a:bodyPr lIns="0" tIns="46800" rIns="0" anchor="ctr" anchorCtr="0"/>
          <a:p>
            <a:r>
              <a:rPr lang="zh-CN" altLang="en-US" sz="3600" b="1" dirty="0">
                <a:solidFill>
                  <a:srgbClr val="0064B5"/>
                </a:solidFill>
                <a:latin typeface="Arial" panose="020B0604020202020204" pitchFamily="34" charset="0"/>
              </a:rPr>
              <a:t>色轮上的原色</a:t>
            </a:r>
            <a:endParaRPr lang="zh-CN" altLang="en-US" sz="3600" b="1" dirty="0">
              <a:solidFill>
                <a:srgbClr val="0064B5"/>
              </a:solidFill>
              <a:latin typeface="Arial" panose="020B0604020202020204" pitchFamily="34" charset="0"/>
            </a:endParaRPr>
          </a:p>
        </p:txBody>
      </p:sp>
      <p:sp>
        <p:nvSpPr>
          <p:cNvPr id="12301" name="Oval 17"/>
          <p:cNvSpPr/>
          <p:nvPr/>
        </p:nvSpPr>
        <p:spPr>
          <a:xfrm>
            <a:off x="7308850" y="838200"/>
            <a:ext cx="287338" cy="287338"/>
          </a:xfrm>
          <a:prstGeom prst="ellipse">
            <a:avLst/>
          </a:prstGeom>
          <a:solidFill>
            <a:srgbClr val="0085A4"/>
          </a:solidFill>
          <a:ln w="9525" cap="flat" cmpd="sng">
            <a:solidFill>
              <a:srgbClr val="0085A4"/>
            </a:solidFill>
            <a:prstDash val="solid"/>
            <a:headEnd type="none" w="med" len="med"/>
            <a:tailEnd type="none" w="med" len="med"/>
          </a:ln>
        </p:spPr>
        <p:txBody>
          <a:bodyPr wrap="none" anchor="ctr" anchorCtr="0"/>
          <a:p>
            <a:endParaRPr lang="zh-CN" altLang="en-US" sz="1800" dirty="0">
              <a:latin typeface="Arial" panose="020B0604020202020204" pitchFamily="34" charset="0"/>
            </a:endParaRPr>
          </a:p>
        </p:txBody>
      </p:sp>
      <p:sp>
        <p:nvSpPr>
          <p:cNvPr id="12302" name="Oval 18"/>
          <p:cNvSpPr/>
          <p:nvPr/>
        </p:nvSpPr>
        <p:spPr>
          <a:xfrm>
            <a:off x="7885113" y="838200"/>
            <a:ext cx="287337" cy="287338"/>
          </a:xfrm>
          <a:prstGeom prst="ellipse">
            <a:avLst/>
          </a:prstGeom>
          <a:solidFill>
            <a:schemeClr val="bg1"/>
          </a:solidFill>
          <a:ln w="9525" cap="flat" cmpd="sng">
            <a:solidFill>
              <a:srgbClr val="0085A4"/>
            </a:solidFill>
            <a:prstDash val="solid"/>
            <a:headEnd type="none" w="med" len="med"/>
            <a:tailEnd type="none" w="med" len="med"/>
          </a:ln>
        </p:spPr>
        <p:txBody>
          <a:bodyPr wrap="none" anchor="ctr" anchorCtr="0"/>
          <a:p>
            <a:endParaRPr lang="zh-CN" altLang="en-US" sz="1800" dirty="0">
              <a:latin typeface="Arial" panose="020B0604020202020204" pitchFamily="34" charset="0"/>
            </a:endParaRPr>
          </a:p>
        </p:txBody>
      </p:sp>
      <p:sp>
        <p:nvSpPr>
          <p:cNvPr id="12303" name="Oval 19"/>
          <p:cNvSpPr/>
          <p:nvPr/>
        </p:nvSpPr>
        <p:spPr>
          <a:xfrm>
            <a:off x="8461375" y="838200"/>
            <a:ext cx="287338" cy="287338"/>
          </a:xfrm>
          <a:prstGeom prst="ellipse">
            <a:avLst/>
          </a:prstGeom>
          <a:solidFill>
            <a:schemeClr val="bg1"/>
          </a:solidFill>
          <a:ln w="9525" cap="flat" cmpd="sng">
            <a:solidFill>
              <a:srgbClr val="0085A4"/>
            </a:solidFill>
            <a:prstDash val="solid"/>
            <a:headEnd type="none" w="med" len="med"/>
            <a:tailEnd type="none" w="med" len="med"/>
          </a:ln>
        </p:spPr>
        <p:txBody>
          <a:bodyPr wrap="none" anchor="ctr" anchorCtr="0"/>
          <a:p>
            <a:endParaRPr lang="zh-CN" altLang="en-US" sz="1800" dirty="0">
              <a:latin typeface="Arial" panose="020B0604020202020204" pitchFamily="34" charset="0"/>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a:spLocks noGrp="1"/>
          </p:cNvSpPr>
          <p:nvPr>
            <p:ph type="title"/>
          </p:nvPr>
        </p:nvSpPr>
        <p:spPr>
          <a:xfrm>
            <a:off x="827088" y="117475"/>
            <a:ext cx="3168650" cy="690563"/>
          </a:xfrm>
        </p:spPr>
        <p:txBody>
          <a:bodyPr vert="horz" wrap="square" lIns="91440" tIns="45720" rIns="91440" bIns="45720" anchor="ctr" anchorCtr="0"/>
          <a:p>
            <a:pPr eaLnBrk="1" hangingPunct="1"/>
            <a:r>
              <a:rPr lang="zh-CN" altLang="en-US" sz="4400" b="1" dirty="0">
                <a:solidFill>
                  <a:srgbClr val="9900FF"/>
                </a:solidFill>
              </a:rPr>
              <a:t>色</a:t>
            </a:r>
            <a:r>
              <a:rPr lang="zh-CN" altLang="en-US" sz="4400" b="1" dirty="0">
                <a:solidFill>
                  <a:srgbClr val="CC00FF"/>
                </a:solidFill>
              </a:rPr>
              <a:t>彩</a:t>
            </a:r>
            <a:r>
              <a:rPr lang="zh-CN" altLang="en-US" sz="4400" b="1" dirty="0">
                <a:solidFill>
                  <a:srgbClr val="FF00FF"/>
                </a:solidFill>
              </a:rPr>
              <a:t>三</a:t>
            </a:r>
            <a:r>
              <a:rPr lang="zh-CN" altLang="en-US" sz="4400" b="1" dirty="0">
                <a:solidFill>
                  <a:srgbClr val="FF33CC"/>
                </a:solidFill>
              </a:rPr>
              <a:t>要</a:t>
            </a:r>
            <a:r>
              <a:rPr lang="zh-CN" altLang="en-US" sz="4400" b="1" dirty="0">
                <a:solidFill>
                  <a:srgbClr val="FF3399"/>
                </a:solidFill>
              </a:rPr>
              <a:t>素</a:t>
            </a:r>
            <a:endParaRPr lang="zh-CN" altLang="en-US" sz="4400" b="1" dirty="0">
              <a:solidFill>
                <a:srgbClr val="FF3399"/>
              </a:solidFill>
            </a:endParaRPr>
          </a:p>
        </p:txBody>
      </p:sp>
      <p:sp>
        <p:nvSpPr>
          <p:cNvPr id="14339" name="Rectangle 3"/>
          <p:cNvSpPr/>
          <p:nvPr/>
        </p:nvSpPr>
        <p:spPr>
          <a:xfrm>
            <a:off x="4932363" y="44450"/>
            <a:ext cx="5111750" cy="750888"/>
          </a:xfrm>
          <a:prstGeom prst="rect">
            <a:avLst/>
          </a:prstGeom>
          <a:noFill/>
          <a:ln w="9525">
            <a:noFill/>
          </a:ln>
        </p:spPr>
        <p:txBody>
          <a:bodyPr>
            <a:spAutoFit/>
          </a:bodyPr>
          <a:p>
            <a:pPr>
              <a:lnSpc>
                <a:spcPct val="120000"/>
              </a:lnSpc>
            </a:pPr>
            <a:r>
              <a:rPr lang="zh-CN" altLang="en-US" sz="3600" b="1" dirty="0">
                <a:solidFill>
                  <a:schemeClr val="bg1"/>
                </a:solidFill>
                <a:latin typeface="黑体" panose="02010609060101010101" pitchFamily="49" charset="-122"/>
                <a:ea typeface="黑体" panose="02010609060101010101" pitchFamily="49" charset="-122"/>
              </a:rPr>
              <a:t>色相、纯度、明度。</a:t>
            </a:r>
            <a:endParaRPr lang="zh-CN" altLang="en-US" sz="3600" b="1" dirty="0">
              <a:solidFill>
                <a:schemeClr val="bg1"/>
              </a:solidFill>
              <a:latin typeface="黑体" panose="02010609060101010101" pitchFamily="49" charset="-122"/>
              <a:ea typeface="黑体" panose="02010609060101010101" pitchFamily="49" charset="-122"/>
            </a:endParaRPr>
          </a:p>
        </p:txBody>
      </p:sp>
      <p:sp>
        <p:nvSpPr>
          <p:cNvPr id="14340" name="Text Box 4"/>
          <p:cNvSpPr txBox="1">
            <a:spLocks noChangeArrowheads="1"/>
          </p:cNvSpPr>
          <p:nvPr/>
        </p:nvSpPr>
        <p:spPr bwMode="auto">
          <a:xfrm>
            <a:off x="250825" y="1268413"/>
            <a:ext cx="1441450" cy="60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R="0" defTabSz="914400">
              <a:lnSpc>
                <a:spcPct val="120000"/>
              </a:lnSpc>
              <a:buClrTx/>
              <a:buSzTx/>
              <a:buFontTx/>
              <a:buNone/>
              <a:defRPr/>
            </a:pP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9060101010101" pitchFamily="49" charset="-122"/>
                <a:cs typeface="+mn-cs"/>
              </a:rPr>
              <a:t>色相：</a:t>
            </a:r>
            <a:endPar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9060101010101" pitchFamily="49" charset="-122"/>
              <a:cs typeface="+mn-cs"/>
            </a:endParaRPr>
          </a:p>
        </p:txBody>
      </p:sp>
      <p:sp>
        <p:nvSpPr>
          <p:cNvPr id="13317" name="Line 5"/>
          <p:cNvSpPr/>
          <p:nvPr/>
        </p:nvSpPr>
        <p:spPr>
          <a:xfrm>
            <a:off x="3852863" y="549275"/>
            <a:ext cx="1152525" cy="0"/>
          </a:xfrm>
          <a:prstGeom prst="line">
            <a:avLst/>
          </a:prstGeom>
          <a:ln w="57150" cap="flat" cmpd="sng">
            <a:solidFill>
              <a:srgbClr val="FF00FF"/>
            </a:solidFill>
            <a:prstDash val="solid"/>
            <a:headEnd type="none" w="med" len="med"/>
            <a:tailEnd type="none" w="med" len="med"/>
          </a:ln>
        </p:spPr>
      </p:sp>
      <p:sp>
        <p:nvSpPr>
          <p:cNvPr id="14342" name="Text Box 6"/>
          <p:cNvSpPr txBox="1">
            <a:spLocks noChangeArrowheads="1"/>
          </p:cNvSpPr>
          <p:nvPr/>
        </p:nvSpPr>
        <p:spPr bwMode="auto">
          <a:xfrm>
            <a:off x="180975" y="4294188"/>
            <a:ext cx="4391025" cy="162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R="0" defTabSz="914400">
              <a:lnSpc>
                <a:spcPct val="120000"/>
              </a:lnSpc>
              <a:buClrTx/>
              <a:buSzTx/>
              <a:buFontTx/>
              <a:buNone/>
              <a:defRPr/>
            </a:pP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           色彩的明暗、深浅程度。如白色明度强，然后黄色、蓝色，黑色最弱。</a:t>
            </a:r>
            <a:endPar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14343" name="Text Box 7"/>
          <p:cNvSpPr txBox="1">
            <a:spLocks noChangeArrowheads="1"/>
          </p:cNvSpPr>
          <p:nvPr/>
        </p:nvSpPr>
        <p:spPr bwMode="auto">
          <a:xfrm>
            <a:off x="250825" y="2709863"/>
            <a:ext cx="4249738"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R="0" defTabSz="914400">
              <a:lnSpc>
                <a:spcPct val="120000"/>
              </a:lnSpc>
              <a:buClrTx/>
              <a:buSzTx/>
              <a:buFontTx/>
              <a:buNone/>
              <a:defRPr/>
            </a:pP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           色彩纯净、饱和的程度。原色的纯度最高</a:t>
            </a:r>
            <a:r>
              <a:rPr kumimoji="0" lang="en-US" sz="28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a:t>
            </a:r>
            <a:endParaRPr kumimoji="0" lang="en-US" kern="1200" cap="none" spc="0" normalizeH="0" baseline="0" noProof="0">
              <a:latin typeface="Arial" panose="020B0604020202020204" pitchFamily="34" charset="0"/>
              <a:ea typeface="宋体" panose="02010600030101010101" pitchFamily="2" charset="-122"/>
              <a:cs typeface="+mn-cs"/>
            </a:endParaRPr>
          </a:p>
        </p:txBody>
      </p:sp>
      <p:sp>
        <p:nvSpPr>
          <p:cNvPr id="14344" name="AutoShape 8"/>
          <p:cNvSpPr/>
          <p:nvPr/>
        </p:nvSpPr>
        <p:spPr>
          <a:xfrm>
            <a:off x="7008813" y="1557338"/>
            <a:ext cx="371475" cy="639762"/>
          </a:xfrm>
          <a:prstGeom prst="flowChartProcess">
            <a:avLst/>
          </a:prstGeom>
          <a:solidFill>
            <a:schemeClr val="accent2"/>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45" name="AutoShape 9"/>
          <p:cNvSpPr/>
          <p:nvPr/>
        </p:nvSpPr>
        <p:spPr>
          <a:xfrm>
            <a:off x="6072188" y="1557338"/>
            <a:ext cx="371475" cy="639762"/>
          </a:xfrm>
          <a:prstGeom prst="flowChartProcess">
            <a:avLst/>
          </a:prstGeom>
          <a:solidFill>
            <a:srgbClr val="FFFF00"/>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46" name="AutoShape 10"/>
          <p:cNvSpPr/>
          <p:nvPr/>
        </p:nvSpPr>
        <p:spPr>
          <a:xfrm>
            <a:off x="8027988" y="1557338"/>
            <a:ext cx="371475" cy="639762"/>
          </a:xfrm>
          <a:prstGeom prst="flowChartProcess">
            <a:avLst/>
          </a:prstGeom>
          <a:solidFill>
            <a:srgbClr val="FF00FF"/>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47" name="AutoShape 11"/>
          <p:cNvSpPr/>
          <p:nvPr/>
        </p:nvSpPr>
        <p:spPr>
          <a:xfrm>
            <a:off x="5148263" y="1557338"/>
            <a:ext cx="371475" cy="639762"/>
          </a:xfrm>
          <a:prstGeom prst="flowChartProcess">
            <a:avLst/>
          </a:prstGeom>
          <a:solidFill>
            <a:srgbClr val="FF0000"/>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3324" name="Line 12"/>
          <p:cNvSpPr/>
          <p:nvPr/>
        </p:nvSpPr>
        <p:spPr>
          <a:xfrm>
            <a:off x="180975" y="2492375"/>
            <a:ext cx="9001125" cy="1588"/>
          </a:xfrm>
          <a:prstGeom prst="line">
            <a:avLst/>
          </a:prstGeom>
          <a:ln w="38100" cap="flat" cmpd="sng">
            <a:solidFill>
              <a:schemeClr val="bg2"/>
            </a:solidFill>
            <a:prstDash val="solid"/>
            <a:headEnd type="none" w="med" len="med"/>
            <a:tailEnd type="none" w="med" len="med"/>
          </a:ln>
        </p:spPr>
      </p:sp>
      <p:sp>
        <p:nvSpPr>
          <p:cNvPr id="13325" name="Line 13"/>
          <p:cNvSpPr/>
          <p:nvPr/>
        </p:nvSpPr>
        <p:spPr>
          <a:xfrm>
            <a:off x="250825" y="4221163"/>
            <a:ext cx="8929688" cy="1587"/>
          </a:xfrm>
          <a:prstGeom prst="line">
            <a:avLst/>
          </a:prstGeom>
          <a:ln w="57150" cap="flat" cmpd="sng">
            <a:solidFill>
              <a:srgbClr val="808080"/>
            </a:solidFill>
            <a:prstDash val="solid"/>
            <a:headEnd type="none" w="med" len="med"/>
            <a:tailEnd type="none" w="med" len="med"/>
          </a:ln>
        </p:spPr>
      </p:sp>
      <p:sp>
        <p:nvSpPr>
          <p:cNvPr id="14350" name="AutoShape 14"/>
          <p:cNvSpPr/>
          <p:nvPr/>
        </p:nvSpPr>
        <p:spPr>
          <a:xfrm>
            <a:off x="6588125" y="2859088"/>
            <a:ext cx="373063" cy="641350"/>
          </a:xfrm>
          <a:prstGeom prst="flowChartProcess">
            <a:avLst/>
          </a:prstGeom>
          <a:solidFill>
            <a:srgbClr val="FFFF00"/>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51" name="AutoShape 15"/>
          <p:cNvSpPr/>
          <p:nvPr/>
        </p:nvSpPr>
        <p:spPr>
          <a:xfrm>
            <a:off x="7021513" y="3286125"/>
            <a:ext cx="373062" cy="639763"/>
          </a:xfrm>
          <a:prstGeom prst="flowChartProcess">
            <a:avLst/>
          </a:prstGeom>
          <a:solidFill>
            <a:srgbClr val="CC9900"/>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52" name="AutoShape 16"/>
          <p:cNvSpPr/>
          <p:nvPr/>
        </p:nvSpPr>
        <p:spPr>
          <a:xfrm>
            <a:off x="5148263" y="2859088"/>
            <a:ext cx="373062" cy="641350"/>
          </a:xfrm>
          <a:prstGeom prst="flowChartProcess">
            <a:avLst/>
          </a:prstGeom>
          <a:solidFill>
            <a:srgbClr val="FF0000"/>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53" name="AutoShape 17"/>
          <p:cNvSpPr/>
          <p:nvPr/>
        </p:nvSpPr>
        <p:spPr>
          <a:xfrm>
            <a:off x="8027988" y="2924175"/>
            <a:ext cx="373062" cy="639763"/>
          </a:xfrm>
          <a:prstGeom prst="flowChartProcess">
            <a:avLst/>
          </a:prstGeom>
          <a:solidFill>
            <a:srgbClr val="003399"/>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54" name="AutoShape 18"/>
          <p:cNvSpPr/>
          <p:nvPr/>
        </p:nvSpPr>
        <p:spPr>
          <a:xfrm>
            <a:off x="8459788" y="3357563"/>
            <a:ext cx="373062" cy="641350"/>
          </a:xfrm>
          <a:prstGeom prst="flowChartProcess">
            <a:avLst/>
          </a:prstGeom>
          <a:solidFill>
            <a:srgbClr val="003366"/>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55" name="AutoShape 19"/>
          <p:cNvSpPr/>
          <p:nvPr/>
        </p:nvSpPr>
        <p:spPr>
          <a:xfrm>
            <a:off x="5581650" y="3286125"/>
            <a:ext cx="371475" cy="639763"/>
          </a:xfrm>
          <a:prstGeom prst="flowChartProcess">
            <a:avLst/>
          </a:prstGeom>
          <a:solidFill>
            <a:srgbClr val="800000"/>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56" name="AutoShape 20"/>
          <p:cNvSpPr/>
          <p:nvPr/>
        </p:nvSpPr>
        <p:spPr>
          <a:xfrm>
            <a:off x="5364163" y="5229225"/>
            <a:ext cx="371475" cy="639763"/>
          </a:xfrm>
          <a:prstGeom prst="flowChartProcess">
            <a:avLst/>
          </a:prstGeom>
          <a:solidFill>
            <a:srgbClr val="FFFF66"/>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57" name="AutoShape 21"/>
          <p:cNvSpPr/>
          <p:nvPr/>
        </p:nvSpPr>
        <p:spPr>
          <a:xfrm>
            <a:off x="8027988" y="4437063"/>
            <a:ext cx="371475" cy="639762"/>
          </a:xfrm>
          <a:prstGeom prst="flowChartProcess">
            <a:avLst/>
          </a:prstGeom>
          <a:solidFill>
            <a:srgbClr val="99FF66"/>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58" name="AutoShape 22"/>
          <p:cNvSpPr/>
          <p:nvPr/>
        </p:nvSpPr>
        <p:spPr>
          <a:xfrm>
            <a:off x="6661150" y="5238750"/>
            <a:ext cx="371475" cy="638175"/>
          </a:xfrm>
          <a:prstGeom prst="flowChartProcess">
            <a:avLst/>
          </a:prstGeom>
          <a:solidFill>
            <a:srgbClr val="33CCFF"/>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59" name="AutoShape 23"/>
          <p:cNvSpPr/>
          <p:nvPr/>
        </p:nvSpPr>
        <p:spPr>
          <a:xfrm>
            <a:off x="5364163" y="4445000"/>
            <a:ext cx="371475" cy="639763"/>
          </a:xfrm>
          <a:prstGeom prst="flowChartProcess">
            <a:avLst/>
          </a:prstGeom>
          <a:solidFill>
            <a:srgbClr val="FFFFCC"/>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60" name="AutoShape 24"/>
          <p:cNvSpPr/>
          <p:nvPr/>
        </p:nvSpPr>
        <p:spPr>
          <a:xfrm>
            <a:off x="6670675" y="6021388"/>
            <a:ext cx="371475" cy="639762"/>
          </a:xfrm>
          <a:prstGeom prst="flowChartProcess">
            <a:avLst/>
          </a:prstGeom>
          <a:solidFill>
            <a:srgbClr val="0066FF"/>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61" name="AutoShape 25"/>
          <p:cNvSpPr/>
          <p:nvPr/>
        </p:nvSpPr>
        <p:spPr>
          <a:xfrm>
            <a:off x="5364163" y="6021388"/>
            <a:ext cx="371475" cy="639762"/>
          </a:xfrm>
          <a:prstGeom prst="flowChartProcess">
            <a:avLst/>
          </a:prstGeom>
          <a:solidFill>
            <a:srgbClr val="CC9900"/>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62" name="AutoShape 26"/>
          <p:cNvSpPr/>
          <p:nvPr/>
        </p:nvSpPr>
        <p:spPr>
          <a:xfrm>
            <a:off x="6670675" y="4437063"/>
            <a:ext cx="371475" cy="639762"/>
          </a:xfrm>
          <a:prstGeom prst="flowChartProcess">
            <a:avLst/>
          </a:prstGeom>
          <a:solidFill>
            <a:srgbClr val="66FFFF"/>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63" name="AutoShape 27"/>
          <p:cNvSpPr/>
          <p:nvPr/>
        </p:nvSpPr>
        <p:spPr>
          <a:xfrm>
            <a:off x="8027988" y="5229225"/>
            <a:ext cx="371475" cy="639763"/>
          </a:xfrm>
          <a:prstGeom prst="flowChartProcess">
            <a:avLst/>
          </a:prstGeom>
          <a:solidFill>
            <a:srgbClr val="33CC33"/>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64" name="AutoShape 28"/>
          <p:cNvSpPr/>
          <p:nvPr/>
        </p:nvSpPr>
        <p:spPr>
          <a:xfrm>
            <a:off x="8013700" y="6029325"/>
            <a:ext cx="371475" cy="639763"/>
          </a:xfrm>
          <a:prstGeom prst="flowChartProcess">
            <a:avLst/>
          </a:prstGeom>
          <a:solidFill>
            <a:srgbClr val="008000"/>
          </a:solidFill>
          <a:ln w="9525" cap="flat" cmpd="sng">
            <a:solidFill>
              <a:schemeClr val="tx1"/>
            </a:solidFill>
            <a:prstDash val="solid"/>
            <a:miter/>
            <a:headEnd type="none" w="med" len="med"/>
            <a:tailEnd type="none" w="med" len="med"/>
          </a:ln>
        </p:spPr>
        <p:txBody>
          <a:bodyPr wrap="none" anchor="ctr" anchorCtr="0"/>
          <a:p>
            <a:endParaRPr lang="zh-CN" altLang="en-US" dirty="0">
              <a:latin typeface="Arial" panose="020B0604020202020204" pitchFamily="34" charset="0"/>
            </a:endParaRPr>
          </a:p>
        </p:txBody>
      </p:sp>
      <p:sp>
        <p:nvSpPr>
          <p:cNvPr id="14365" name="Text Box 29"/>
          <p:cNvSpPr txBox="1">
            <a:spLocks noChangeArrowheads="1"/>
          </p:cNvSpPr>
          <p:nvPr/>
        </p:nvSpPr>
        <p:spPr bwMode="auto">
          <a:xfrm>
            <a:off x="395288" y="1304925"/>
            <a:ext cx="4248150" cy="1116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marR="0" defTabSz="914400">
              <a:lnSpc>
                <a:spcPct val="120000"/>
              </a:lnSpc>
              <a:buClrTx/>
              <a:buSzTx/>
              <a:buFontTx/>
              <a:buNone/>
              <a:defRPr/>
            </a:pP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rPr>
              <a:t>         色彩的相貌，即色彩的名字。</a:t>
            </a:r>
            <a:endPar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14366" name="Text Box 30"/>
          <p:cNvSpPr txBox="1">
            <a:spLocks noChangeArrowheads="1"/>
          </p:cNvSpPr>
          <p:nvPr/>
        </p:nvSpPr>
        <p:spPr bwMode="auto">
          <a:xfrm>
            <a:off x="250825" y="2708275"/>
            <a:ext cx="12509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R="0" defTabSz="914400">
              <a:buClrTx/>
              <a:buSzTx/>
              <a:buFontTx/>
              <a:buNone/>
              <a:defRPr/>
            </a:pP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9060101010101" pitchFamily="49" charset="-122"/>
                <a:cs typeface="+mn-cs"/>
              </a:rPr>
              <a:t>纯度：</a:t>
            </a:r>
            <a:endPar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9060101010101" pitchFamily="49" charset="-122"/>
              <a:cs typeface="+mn-cs"/>
            </a:endParaRPr>
          </a:p>
        </p:txBody>
      </p:sp>
      <p:sp>
        <p:nvSpPr>
          <p:cNvPr id="14367" name="Text Box 31"/>
          <p:cNvSpPr txBox="1">
            <a:spLocks noChangeArrowheads="1"/>
          </p:cNvSpPr>
          <p:nvPr/>
        </p:nvSpPr>
        <p:spPr bwMode="auto">
          <a:xfrm>
            <a:off x="179388" y="4292600"/>
            <a:ext cx="15128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R="0" defTabSz="914400">
              <a:buClrTx/>
              <a:buSzTx/>
              <a:buFontTx/>
              <a:buNone/>
              <a:defRPr/>
            </a:pP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9060101010101" pitchFamily="49" charset="-122"/>
                <a:cs typeface="+mn-cs"/>
              </a:rPr>
              <a:t>明度：</a:t>
            </a:r>
            <a:endPar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9060101010101" pitchFamily="49" charset="-122"/>
              <a:cs typeface="+mn-cs"/>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339">
                                            <p:txEl>
                                              <p:charRg st="0" end="10"/>
                                            </p:txEl>
                                          </p:spTgt>
                                        </p:tgtEl>
                                        <p:attrNameLst>
                                          <p:attrName>style.visibility</p:attrName>
                                        </p:attrNameLst>
                                      </p:cBhvr>
                                      <p:to>
                                        <p:strVal val="visible"/>
                                      </p:to>
                                    </p:set>
                                    <p:animEffect transition="in" filter="wipe(down)">
                                      <p:cBhvr>
                                        <p:cTn id="7" dur="580">
                                          <p:stCondLst>
                                            <p:cond delay="0"/>
                                          </p:stCondLst>
                                        </p:cTn>
                                        <p:tgtEl>
                                          <p:spTgt spid="14339">
                                            <p:txEl>
                                              <p:charRg st="0" end="10"/>
                                            </p:txEl>
                                          </p:spTgt>
                                        </p:tgtEl>
                                      </p:cBhvr>
                                    </p:animEffect>
                                    <p:anim calcmode="lin" valueType="num">
                                      <p:cBhvr>
                                        <p:cTn id="8" dur="1822" tmFilter="0,0; 0.14,0.36; 0.43,0.73; 0.71,0.91; 1.0,1.0">
                                          <p:stCondLst>
                                            <p:cond delay="0"/>
                                          </p:stCondLst>
                                        </p:cTn>
                                        <p:tgtEl>
                                          <p:spTgt spid="14339">
                                            <p:txEl>
                                              <p:charRg st="0" end="1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339">
                                            <p:txEl>
                                              <p:charRg st="0" end="10"/>
                                            </p:txEl>
                                          </p:spTgt>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14339">
                                            <p:txEl>
                                              <p:charRg st="0" end="10"/>
                                            </p:txEl>
                                          </p:spTgt>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14339">
                                            <p:txEl>
                                              <p:charRg st="0" end="10"/>
                                            </p:txEl>
                                          </p:spTgt>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14339">
                                            <p:txEl>
                                              <p:charRg st="0" end="10"/>
                                            </p:txEl>
                                          </p:spTgt>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14339">
                                            <p:txEl>
                                              <p:charRg st="0" end="10"/>
                                            </p:txEl>
                                          </p:spTgt>
                                        </p:tgtEl>
                                      </p:cBhvr>
                                      <p:to x="100000" y="60000"/>
                                    </p:animScale>
                                    <p:animScale>
                                      <p:cBhvr>
                                        <p:cTn id="14" dur="166" decel="50000">
                                          <p:stCondLst>
                                            <p:cond delay="676"/>
                                          </p:stCondLst>
                                        </p:cTn>
                                        <p:tgtEl>
                                          <p:spTgt spid="14339">
                                            <p:txEl>
                                              <p:charRg st="0" end="10"/>
                                            </p:txEl>
                                          </p:spTgt>
                                        </p:tgtEl>
                                      </p:cBhvr>
                                      <p:to x="100000" y="100000"/>
                                    </p:animScale>
                                    <p:animScale>
                                      <p:cBhvr>
                                        <p:cTn id="15" dur="26">
                                          <p:stCondLst>
                                            <p:cond delay="1312"/>
                                          </p:stCondLst>
                                        </p:cTn>
                                        <p:tgtEl>
                                          <p:spTgt spid="14339">
                                            <p:txEl>
                                              <p:charRg st="0" end="10"/>
                                            </p:txEl>
                                          </p:spTgt>
                                        </p:tgtEl>
                                      </p:cBhvr>
                                      <p:to x="100000" y="80000"/>
                                    </p:animScale>
                                    <p:animScale>
                                      <p:cBhvr>
                                        <p:cTn id="16" dur="166" decel="50000">
                                          <p:stCondLst>
                                            <p:cond delay="1338"/>
                                          </p:stCondLst>
                                        </p:cTn>
                                        <p:tgtEl>
                                          <p:spTgt spid="14339">
                                            <p:txEl>
                                              <p:charRg st="0" end="10"/>
                                            </p:txEl>
                                          </p:spTgt>
                                        </p:tgtEl>
                                      </p:cBhvr>
                                      <p:to x="100000" y="100000"/>
                                    </p:animScale>
                                    <p:animScale>
                                      <p:cBhvr>
                                        <p:cTn id="17" dur="26">
                                          <p:stCondLst>
                                            <p:cond delay="1642"/>
                                          </p:stCondLst>
                                        </p:cTn>
                                        <p:tgtEl>
                                          <p:spTgt spid="14339">
                                            <p:txEl>
                                              <p:charRg st="0" end="10"/>
                                            </p:txEl>
                                          </p:spTgt>
                                        </p:tgtEl>
                                      </p:cBhvr>
                                      <p:to x="100000" y="90000"/>
                                    </p:animScale>
                                    <p:animScale>
                                      <p:cBhvr>
                                        <p:cTn id="18" dur="166" decel="50000">
                                          <p:stCondLst>
                                            <p:cond delay="1668"/>
                                          </p:stCondLst>
                                        </p:cTn>
                                        <p:tgtEl>
                                          <p:spTgt spid="14339">
                                            <p:txEl>
                                              <p:charRg st="0" end="10"/>
                                            </p:txEl>
                                          </p:spTgt>
                                        </p:tgtEl>
                                      </p:cBhvr>
                                      <p:to x="100000" y="100000"/>
                                    </p:animScale>
                                    <p:animScale>
                                      <p:cBhvr>
                                        <p:cTn id="19" dur="26">
                                          <p:stCondLst>
                                            <p:cond delay="1808"/>
                                          </p:stCondLst>
                                        </p:cTn>
                                        <p:tgtEl>
                                          <p:spTgt spid="14339">
                                            <p:txEl>
                                              <p:charRg st="0" end="10"/>
                                            </p:txEl>
                                          </p:spTgt>
                                        </p:tgtEl>
                                      </p:cBhvr>
                                      <p:to x="100000" y="95000"/>
                                    </p:animScale>
                                    <p:animScale>
                                      <p:cBhvr>
                                        <p:cTn id="20" dur="166" decel="50000">
                                          <p:stCondLst>
                                            <p:cond delay="1834"/>
                                          </p:stCondLst>
                                        </p:cTn>
                                        <p:tgtEl>
                                          <p:spTgt spid="14339">
                                            <p:txEl>
                                              <p:charRg st="0" end="1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4340">
                                            <p:txEl>
                                              <p:charRg st="0" end="4"/>
                                            </p:txEl>
                                          </p:spTgt>
                                        </p:tgtEl>
                                        <p:attrNameLst>
                                          <p:attrName>style.visibility</p:attrName>
                                        </p:attrNameLst>
                                      </p:cBhvr>
                                      <p:to>
                                        <p:strVal val="visible"/>
                                      </p:to>
                                    </p:set>
                                    <p:animEffect transition="in" filter="blinds(horizontal)">
                                      <p:cBhvr>
                                        <p:cTn id="25" dur="500"/>
                                        <p:tgtEl>
                                          <p:spTgt spid="14340">
                                            <p:txEl>
                                              <p:charRg st="0"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14365">
                                            <p:txEl>
                                              <p:charRg st="0" end="23"/>
                                            </p:txEl>
                                          </p:spTgt>
                                        </p:tgtEl>
                                        <p:attrNameLst>
                                          <p:attrName>style.visibility</p:attrName>
                                        </p:attrNameLst>
                                      </p:cBhvr>
                                      <p:to>
                                        <p:strVal val="visible"/>
                                      </p:to>
                                    </p:set>
                                    <p:animEffect transition="in" filter="blinds(horizontal)">
                                      <p:cBhvr>
                                        <p:cTn id="30" dur="500"/>
                                        <p:tgtEl>
                                          <p:spTgt spid="14365">
                                            <p:txEl>
                                              <p:charRg st="0" end="2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14344"/>
                                        </p:tgtEl>
                                        <p:attrNameLst>
                                          <p:attrName>style.visibility</p:attrName>
                                        </p:attrNameLst>
                                      </p:cBhvr>
                                      <p:to>
                                        <p:strVal val="visible"/>
                                      </p:to>
                                    </p:set>
                                    <p:animEffect transition="in" filter="diamond(in)">
                                      <p:cBhvr>
                                        <p:cTn id="35" dur="1000"/>
                                        <p:tgtEl>
                                          <p:spTgt spid="14344"/>
                                        </p:tgtEl>
                                      </p:cBhvr>
                                    </p:animEffect>
                                  </p:childTnLst>
                                </p:cTn>
                              </p:par>
                              <p:par>
                                <p:cTn id="36" presetID="8" presetClass="entr" presetSubtype="16" fill="hold" grpId="0" nodeType="withEffect">
                                  <p:stCondLst>
                                    <p:cond delay="0"/>
                                  </p:stCondLst>
                                  <p:childTnLst>
                                    <p:set>
                                      <p:cBhvr>
                                        <p:cTn id="37" dur="1" fill="hold">
                                          <p:stCondLst>
                                            <p:cond delay="0"/>
                                          </p:stCondLst>
                                        </p:cTn>
                                        <p:tgtEl>
                                          <p:spTgt spid="14345"/>
                                        </p:tgtEl>
                                        <p:attrNameLst>
                                          <p:attrName>style.visibility</p:attrName>
                                        </p:attrNameLst>
                                      </p:cBhvr>
                                      <p:to>
                                        <p:strVal val="visible"/>
                                      </p:to>
                                    </p:set>
                                    <p:animEffect transition="in" filter="diamond(in)">
                                      <p:cBhvr>
                                        <p:cTn id="38" dur="1000"/>
                                        <p:tgtEl>
                                          <p:spTgt spid="14345"/>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14346"/>
                                        </p:tgtEl>
                                        <p:attrNameLst>
                                          <p:attrName>style.visibility</p:attrName>
                                        </p:attrNameLst>
                                      </p:cBhvr>
                                      <p:to>
                                        <p:strVal val="visible"/>
                                      </p:to>
                                    </p:set>
                                    <p:animEffect transition="in" filter="diamond(in)">
                                      <p:cBhvr>
                                        <p:cTn id="41" dur="1000"/>
                                        <p:tgtEl>
                                          <p:spTgt spid="14346"/>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14347"/>
                                        </p:tgtEl>
                                        <p:attrNameLst>
                                          <p:attrName>style.visibility</p:attrName>
                                        </p:attrNameLst>
                                      </p:cBhvr>
                                      <p:to>
                                        <p:strVal val="visible"/>
                                      </p:to>
                                    </p:set>
                                    <p:animEffect transition="in" filter="diamond(in)">
                                      <p:cBhvr>
                                        <p:cTn id="44" dur="1000"/>
                                        <p:tgtEl>
                                          <p:spTgt spid="14347"/>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14366"/>
                                        </p:tgtEl>
                                        <p:attrNameLst>
                                          <p:attrName>style.visibility</p:attrName>
                                        </p:attrNameLst>
                                      </p:cBhvr>
                                      <p:to>
                                        <p:strVal val="visible"/>
                                      </p:to>
                                    </p:set>
                                    <p:animEffect transition="in" filter="blinds(horizontal)">
                                      <p:cBhvr>
                                        <p:cTn id="49" dur="500"/>
                                        <p:tgtEl>
                                          <p:spTgt spid="14366"/>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14343">
                                            <p:txEl>
                                              <p:charRg st="0" end="31"/>
                                            </p:txEl>
                                          </p:spTgt>
                                        </p:tgtEl>
                                        <p:attrNameLst>
                                          <p:attrName>style.visibility</p:attrName>
                                        </p:attrNameLst>
                                      </p:cBhvr>
                                      <p:to>
                                        <p:strVal val="visible"/>
                                      </p:to>
                                    </p:set>
                                    <p:animEffect transition="in" filter="blinds(horizontal)">
                                      <p:cBhvr>
                                        <p:cTn id="54" dur="500"/>
                                        <p:tgtEl>
                                          <p:spTgt spid="14343">
                                            <p:txEl>
                                              <p:charRg st="0" end="31"/>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8" presetClass="entr" presetSubtype="16" fill="hold" grpId="0" nodeType="clickEffect">
                                  <p:stCondLst>
                                    <p:cond delay="0"/>
                                  </p:stCondLst>
                                  <p:childTnLst>
                                    <p:set>
                                      <p:cBhvr>
                                        <p:cTn id="58" dur="1" fill="hold">
                                          <p:stCondLst>
                                            <p:cond delay="0"/>
                                          </p:stCondLst>
                                        </p:cTn>
                                        <p:tgtEl>
                                          <p:spTgt spid="14350"/>
                                        </p:tgtEl>
                                        <p:attrNameLst>
                                          <p:attrName>style.visibility</p:attrName>
                                        </p:attrNameLst>
                                      </p:cBhvr>
                                      <p:to>
                                        <p:strVal val="visible"/>
                                      </p:to>
                                    </p:set>
                                    <p:animEffect transition="in" filter="diamond(in)">
                                      <p:cBhvr>
                                        <p:cTn id="59" dur="1000"/>
                                        <p:tgtEl>
                                          <p:spTgt spid="14350"/>
                                        </p:tgtEl>
                                      </p:cBhvr>
                                    </p:animEffect>
                                  </p:childTnLst>
                                </p:cTn>
                              </p:par>
                              <p:par>
                                <p:cTn id="60" presetID="8" presetClass="entr" presetSubtype="16" fill="hold" grpId="0" nodeType="withEffect">
                                  <p:stCondLst>
                                    <p:cond delay="0"/>
                                  </p:stCondLst>
                                  <p:childTnLst>
                                    <p:set>
                                      <p:cBhvr>
                                        <p:cTn id="61" dur="1" fill="hold">
                                          <p:stCondLst>
                                            <p:cond delay="0"/>
                                          </p:stCondLst>
                                        </p:cTn>
                                        <p:tgtEl>
                                          <p:spTgt spid="14351"/>
                                        </p:tgtEl>
                                        <p:attrNameLst>
                                          <p:attrName>style.visibility</p:attrName>
                                        </p:attrNameLst>
                                      </p:cBhvr>
                                      <p:to>
                                        <p:strVal val="visible"/>
                                      </p:to>
                                    </p:set>
                                    <p:animEffect transition="in" filter="diamond(in)">
                                      <p:cBhvr>
                                        <p:cTn id="62" dur="1000"/>
                                        <p:tgtEl>
                                          <p:spTgt spid="14351"/>
                                        </p:tgtEl>
                                      </p:cBhvr>
                                    </p:animEffect>
                                  </p:childTnLst>
                                </p:cTn>
                              </p:par>
                              <p:par>
                                <p:cTn id="63" presetID="8" presetClass="entr" presetSubtype="16" fill="hold" grpId="0" nodeType="withEffect">
                                  <p:stCondLst>
                                    <p:cond delay="0"/>
                                  </p:stCondLst>
                                  <p:childTnLst>
                                    <p:set>
                                      <p:cBhvr>
                                        <p:cTn id="64" dur="1" fill="hold">
                                          <p:stCondLst>
                                            <p:cond delay="0"/>
                                          </p:stCondLst>
                                        </p:cTn>
                                        <p:tgtEl>
                                          <p:spTgt spid="14352"/>
                                        </p:tgtEl>
                                        <p:attrNameLst>
                                          <p:attrName>style.visibility</p:attrName>
                                        </p:attrNameLst>
                                      </p:cBhvr>
                                      <p:to>
                                        <p:strVal val="visible"/>
                                      </p:to>
                                    </p:set>
                                    <p:animEffect transition="in" filter="diamond(in)">
                                      <p:cBhvr>
                                        <p:cTn id="65" dur="1000"/>
                                        <p:tgtEl>
                                          <p:spTgt spid="14352"/>
                                        </p:tgtEl>
                                      </p:cBhvr>
                                    </p:animEffect>
                                  </p:childTnLst>
                                </p:cTn>
                              </p:par>
                              <p:par>
                                <p:cTn id="66" presetID="8" presetClass="entr" presetSubtype="16" fill="hold" grpId="0" nodeType="withEffect">
                                  <p:stCondLst>
                                    <p:cond delay="0"/>
                                  </p:stCondLst>
                                  <p:childTnLst>
                                    <p:set>
                                      <p:cBhvr>
                                        <p:cTn id="67" dur="1" fill="hold">
                                          <p:stCondLst>
                                            <p:cond delay="0"/>
                                          </p:stCondLst>
                                        </p:cTn>
                                        <p:tgtEl>
                                          <p:spTgt spid="14353"/>
                                        </p:tgtEl>
                                        <p:attrNameLst>
                                          <p:attrName>style.visibility</p:attrName>
                                        </p:attrNameLst>
                                      </p:cBhvr>
                                      <p:to>
                                        <p:strVal val="visible"/>
                                      </p:to>
                                    </p:set>
                                    <p:animEffect transition="in" filter="diamond(in)">
                                      <p:cBhvr>
                                        <p:cTn id="68" dur="1000"/>
                                        <p:tgtEl>
                                          <p:spTgt spid="14353"/>
                                        </p:tgtEl>
                                      </p:cBhvr>
                                    </p:animEffect>
                                  </p:childTnLst>
                                </p:cTn>
                              </p:par>
                              <p:par>
                                <p:cTn id="69" presetID="8" presetClass="entr" presetSubtype="16" fill="hold" grpId="0" nodeType="withEffect">
                                  <p:stCondLst>
                                    <p:cond delay="0"/>
                                  </p:stCondLst>
                                  <p:childTnLst>
                                    <p:set>
                                      <p:cBhvr>
                                        <p:cTn id="70" dur="1" fill="hold">
                                          <p:stCondLst>
                                            <p:cond delay="0"/>
                                          </p:stCondLst>
                                        </p:cTn>
                                        <p:tgtEl>
                                          <p:spTgt spid="14354"/>
                                        </p:tgtEl>
                                        <p:attrNameLst>
                                          <p:attrName>style.visibility</p:attrName>
                                        </p:attrNameLst>
                                      </p:cBhvr>
                                      <p:to>
                                        <p:strVal val="visible"/>
                                      </p:to>
                                    </p:set>
                                    <p:animEffect transition="in" filter="diamond(in)">
                                      <p:cBhvr>
                                        <p:cTn id="71" dur="1000"/>
                                        <p:tgtEl>
                                          <p:spTgt spid="14354"/>
                                        </p:tgtEl>
                                      </p:cBhvr>
                                    </p:animEffect>
                                  </p:childTnLst>
                                </p:cTn>
                              </p:par>
                              <p:par>
                                <p:cTn id="72" presetID="8" presetClass="entr" presetSubtype="16" fill="hold" grpId="0" nodeType="withEffect">
                                  <p:stCondLst>
                                    <p:cond delay="0"/>
                                  </p:stCondLst>
                                  <p:childTnLst>
                                    <p:set>
                                      <p:cBhvr>
                                        <p:cTn id="73" dur="1" fill="hold">
                                          <p:stCondLst>
                                            <p:cond delay="0"/>
                                          </p:stCondLst>
                                        </p:cTn>
                                        <p:tgtEl>
                                          <p:spTgt spid="14355"/>
                                        </p:tgtEl>
                                        <p:attrNameLst>
                                          <p:attrName>style.visibility</p:attrName>
                                        </p:attrNameLst>
                                      </p:cBhvr>
                                      <p:to>
                                        <p:strVal val="visible"/>
                                      </p:to>
                                    </p:set>
                                    <p:animEffect transition="in" filter="diamond(in)">
                                      <p:cBhvr>
                                        <p:cTn id="74" dur="1000"/>
                                        <p:tgtEl>
                                          <p:spTgt spid="14355"/>
                                        </p:tgtEl>
                                      </p:cBhvr>
                                    </p:animEffect>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grpId="0" nodeType="clickEffect">
                                  <p:stCondLst>
                                    <p:cond delay="0"/>
                                  </p:stCondLst>
                                  <p:childTnLst>
                                    <p:set>
                                      <p:cBhvr>
                                        <p:cTn id="78" dur="1" fill="hold">
                                          <p:stCondLst>
                                            <p:cond delay="0"/>
                                          </p:stCondLst>
                                        </p:cTn>
                                        <p:tgtEl>
                                          <p:spTgt spid="14367"/>
                                        </p:tgtEl>
                                        <p:attrNameLst>
                                          <p:attrName>style.visibility</p:attrName>
                                        </p:attrNameLst>
                                      </p:cBhvr>
                                      <p:to>
                                        <p:strVal val="visible"/>
                                      </p:to>
                                    </p:set>
                                    <p:animEffect transition="in" filter="blinds(horizontal)">
                                      <p:cBhvr>
                                        <p:cTn id="79" dur="500"/>
                                        <p:tgtEl>
                                          <p:spTgt spid="14367"/>
                                        </p:tgtEl>
                                      </p:cBhvr>
                                    </p:animEffect>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nodeType="clickEffect">
                                  <p:stCondLst>
                                    <p:cond delay="0"/>
                                  </p:stCondLst>
                                  <p:childTnLst>
                                    <p:set>
                                      <p:cBhvr>
                                        <p:cTn id="83" dur="1" fill="hold">
                                          <p:stCondLst>
                                            <p:cond delay="0"/>
                                          </p:stCondLst>
                                        </p:cTn>
                                        <p:tgtEl>
                                          <p:spTgt spid="14342">
                                            <p:txEl>
                                              <p:charRg st="0" end="43"/>
                                            </p:txEl>
                                          </p:spTgt>
                                        </p:tgtEl>
                                        <p:attrNameLst>
                                          <p:attrName>style.visibility</p:attrName>
                                        </p:attrNameLst>
                                      </p:cBhvr>
                                      <p:to>
                                        <p:strVal val="visible"/>
                                      </p:to>
                                    </p:set>
                                    <p:animEffect transition="in" filter="blinds(horizontal)">
                                      <p:cBhvr>
                                        <p:cTn id="84" dur="500"/>
                                        <p:tgtEl>
                                          <p:spTgt spid="14342">
                                            <p:txEl>
                                              <p:charRg st="0" end="43"/>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8" presetClass="entr" presetSubtype="16" fill="hold" grpId="0" nodeType="clickEffect">
                                  <p:stCondLst>
                                    <p:cond delay="0"/>
                                  </p:stCondLst>
                                  <p:childTnLst>
                                    <p:set>
                                      <p:cBhvr>
                                        <p:cTn id="88" dur="1" fill="hold">
                                          <p:stCondLst>
                                            <p:cond delay="0"/>
                                          </p:stCondLst>
                                        </p:cTn>
                                        <p:tgtEl>
                                          <p:spTgt spid="14356"/>
                                        </p:tgtEl>
                                        <p:attrNameLst>
                                          <p:attrName>style.visibility</p:attrName>
                                        </p:attrNameLst>
                                      </p:cBhvr>
                                      <p:to>
                                        <p:strVal val="visible"/>
                                      </p:to>
                                    </p:set>
                                    <p:animEffect transition="in" filter="diamond(in)">
                                      <p:cBhvr>
                                        <p:cTn id="89" dur="1000"/>
                                        <p:tgtEl>
                                          <p:spTgt spid="14356"/>
                                        </p:tgtEl>
                                      </p:cBhvr>
                                    </p:animEffect>
                                  </p:childTnLst>
                                </p:cTn>
                              </p:par>
                              <p:par>
                                <p:cTn id="90" presetID="8" presetClass="entr" presetSubtype="16" fill="hold" grpId="0" nodeType="withEffect">
                                  <p:stCondLst>
                                    <p:cond delay="0"/>
                                  </p:stCondLst>
                                  <p:childTnLst>
                                    <p:set>
                                      <p:cBhvr>
                                        <p:cTn id="91" dur="1" fill="hold">
                                          <p:stCondLst>
                                            <p:cond delay="0"/>
                                          </p:stCondLst>
                                        </p:cTn>
                                        <p:tgtEl>
                                          <p:spTgt spid="14357"/>
                                        </p:tgtEl>
                                        <p:attrNameLst>
                                          <p:attrName>style.visibility</p:attrName>
                                        </p:attrNameLst>
                                      </p:cBhvr>
                                      <p:to>
                                        <p:strVal val="visible"/>
                                      </p:to>
                                    </p:set>
                                    <p:animEffect transition="in" filter="diamond(in)">
                                      <p:cBhvr>
                                        <p:cTn id="92" dur="1000"/>
                                        <p:tgtEl>
                                          <p:spTgt spid="14357"/>
                                        </p:tgtEl>
                                      </p:cBhvr>
                                    </p:animEffect>
                                  </p:childTnLst>
                                </p:cTn>
                              </p:par>
                              <p:par>
                                <p:cTn id="93" presetID="8" presetClass="entr" presetSubtype="16" fill="hold" grpId="0" nodeType="withEffect">
                                  <p:stCondLst>
                                    <p:cond delay="0"/>
                                  </p:stCondLst>
                                  <p:childTnLst>
                                    <p:set>
                                      <p:cBhvr>
                                        <p:cTn id="94" dur="1" fill="hold">
                                          <p:stCondLst>
                                            <p:cond delay="0"/>
                                          </p:stCondLst>
                                        </p:cTn>
                                        <p:tgtEl>
                                          <p:spTgt spid="14358"/>
                                        </p:tgtEl>
                                        <p:attrNameLst>
                                          <p:attrName>style.visibility</p:attrName>
                                        </p:attrNameLst>
                                      </p:cBhvr>
                                      <p:to>
                                        <p:strVal val="visible"/>
                                      </p:to>
                                    </p:set>
                                    <p:animEffect transition="in" filter="diamond(in)">
                                      <p:cBhvr>
                                        <p:cTn id="95" dur="1000"/>
                                        <p:tgtEl>
                                          <p:spTgt spid="14358"/>
                                        </p:tgtEl>
                                      </p:cBhvr>
                                    </p:animEffect>
                                  </p:childTnLst>
                                </p:cTn>
                              </p:par>
                              <p:par>
                                <p:cTn id="96" presetID="8" presetClass="entr" presetSubtype="16" fill="hold" grpId="0" nodeType="withEffect">
                                  <p:stCondLst>
                                    <p:cond delay="0"/>
                                  </p:stCondLst>
                                  <p:childTnLst>
                                    <p:set>
                                      <p:cBhvr>
                                        <p:cTn id="97" dur="1" fill="hold">
                                          <p:stCondLst>
                                            <p:cond delay="0"/>
                                          </p:stCondLst>
                                        </p:cTn>
                                        <p:tgtEl>
                                          <p:spTgt spid="14359"/>
                                        </p:tgtEl>
                                        <p:attrNameLst>
                                          <p:attrName>style.visibility</p:attrName>
                                        </p:attrNameLst>
                                      </p:cBhvr>
                                      <p:to>
                                        <p:strVal val="visible"/>
                                      </p:to>
                                    </p:set>
                                    <p:animEffect transition="in" filter="diamond(in)">
                                      <p:cBhvr>
                                        <p:cTn id="98" dur="1000"/>
                                        <p:tgtEl>
                                          <p:spTgt spid="14359"/>
                                        </p:tgtEl>
                                      </p:cBhvr>
                                    </p:animEffect>
                                  </p:childTnLst>
                                </p:cTn>
                              </p:par>
                              <p:par>
                                <p:cTn id="99" presetID="8" presetClass="entr" presetSubtype="16" fill="hold" grpId="0" nodeType="withEffect">
                                  <p:stCondLst>
                                    <p:cond delay="0"/>
                                  </p:stCondLst>
                                  <p:childTnLst>
                                    <p:set>
                                      <p:cBhvr>
                                        <p:cTn id="100" dur="1" fill="hold">
                                          <p:stCondLst>
                                            <p:cond delay="0"/>
                                          </p:stCondLst>
                                        </p:cTn>
                                        <p:tgtEl>
                                          <p:spTgt spid="14360"/>
                                        </p:tgtEl>
                                        <p:attrNameLst>
                                          <p:attrName>style.visibility</p:attrName>
                                        </p:attrNameLst>
                                      </p:cBhvr>
                                      <p:to>
                                        <p:strVal val="visible"/>
                                      </p:to>
                                    </p:set>
                                    <p:animEffect transition="in" filter="diamond(in)">
                                      <p:cBhvr>
                                        <p:cTn id="101" dur="1000"/>
                                        <p:tgtEl>
                                          <p:spTgt spid="14360"/>
                                        </p:tgtEl>
                                      </p:cBhvr>
                                    </p:animEffect>
                                  </p:childTnLst>
                                </p:cTn>
                              </p:par>
                              <p:par>
                                <p:cTn id="102" presetID="8" presetClass="entr" presetSubtype="16" fill="hold" grpId="0" nodeType="withEffect">
                                  <p:stCondLst>
                                    <p:cond delay="0"/>
                                  </p:stCondLst>
                                  <p:childTnLst>
                                    <p:set>
                                      <p:cBhvr>
                                        <p:cTn id="103" dur="1" fill="hold">
                                          <p:stCondLst>
                                            <p:cond delay="0"/>
                                          </p:stCondLst>
                                        </p:cTn>
                                        <p:tgtEl>
                                          <p:spTgt spid="14361"/>
                                        </p:tgtEl>
                                        <p:attrNameLst>
                                          <p:attrName>style.visibility</p:attrName>
                                        </p:attrNameLst>
                                      </p:cBhvr>
                                      <p:to>
                                        <p:strVal val="visible"/>
                                      </p:to>
                                    </p:set>
                                    <p:animEffect transition="in" filter="diamond(in)">
                                      <p:cBhvr>
                                        <p:cTn id="104" dur="1000"/>
                                        <p:tgtEl>
                                          <p:spTgt spid="14361"/>
                                        </p:tgtEl>
                                      </p:cBhvr>
                                    </p:animEffect>
                                  </p:childTnLst>
                                </p:cTn>
                              </p:par>
                              <p:par>
                                <p:cTn id="105" presetID="8" presetClass="entr" presetSubtype="16" fill="hold" grpId="0" nodeType="withEffect">
                                  <p:stCondLst>
                                    <p:cond delay="0"/>
                                  </p:stCondLst>
                                  <p:childTnLst>
                                    <p:set>
                                      <p:cBhvr>
                                        <p:cTn id="106" dur="1" fill="hold">
                                          <p:stCondLst>
                                            <p:cond delay="0"/>
                                          </p:stCondLst>
                                        </p:cTn>
                                        <p:tgtEl>
                                          <p:spTgt spid="14362"/>
                                        </p:tgtEl>
                                        <p:attrNameLst>
                                          <p:attrName>style.visibility</p:attrName>
                                        </p:attrNameLst>
                                      </p:cBhvr>
                                      <p:to>
                                        <p:strVal val="visible"/>
                                      </p:to>
                                    </p:set>
                                    <p:animEffect transition="in" filter="diamond(in)">
                                      <p:cBhvr>
                                        <p:cTn id="107" dur="1000"/>
                                        <p:tgtEl>
                                          <p:spTgt spid="14362"/>
                                        </p:tgtEl>
                                      </p:cBhvr>
                                    </p:animEffect>
                                  </p:childTnLst>
                                </p:cTn>
                              </p:par>
                              <p:par>
                                <p:cTn id="108" presetID="8" presetClass="entr" presetSubtype="16" fill="hold" grpId="0" nodeType="withEffect">
                                  <p:stCondLst>
                                    <p:cond delay="0"/>
                                  </p:stCondLst>
                                  <p:childTnLst>
                                    <p:set>
                                      <p:cBhvr>
                                        <p:cTn id="109" dur="1" fill="hold">
                                          <p:stCondLst>
                                            <p:cond delay="0"/>
                                          </p:stCondLst>
                                        </p:cTn>
                                        <p:tgtEl>
                                          <p:spTgt spid="14363"/>
                                        </p:tgtEl>
                                        <p:attrNameLst>
                                          <p:attrName>style.visibility</p:attrName>
                                        </p:attrNameLst>
                                      </p:cBhvr>
                                      <p:to>
                                        <p:strVal val="visible"/>
                                      </p:to>
                                    </p:set>
                                    <p:animEffect transition="in" filter="diamond(in)">
                                      <p:cBhvr>
                                        <p:cTn id="110" dur="1000"/>
                                        <p:tgtEl>
                                          <p:spTgt spid="14363"/>
                                        </p:tgtEl>
                                      </p:cBhvr>
                                    </p:animEffect>
                                  </p:childTnLst>
                                </p:cTn>
                              </p:par>
                              <p:par>
                                <p:cTn id="111" presetID="8" presetClass="entr" presetSubtype="16" fill="hold" grpId="0" nodeType="withEffect">
                                  <p:stCondLst>
                                    <p:cond delay="0"/>
                                  </p:stCondLst>
                                  <p:childTnLst>
                                    <p:set>
                                      <p:cBhvr>
                                        <p:cTn id="112" dur="1" fill="hold">
                                          <p:stCondLst>
                                            <p:cond delay="0"/>
                                          </p:stCondLst>
                                        </p:cTn>
                                        <p:tgtEl>
                                          <p:spTgt spid="14364"/>
                                        </p:tgtEl>
                                        <p:attrNameLst>
                                          <p:attrName>style.visibility</p:attrName>
                                        </p:attrNameLst>
                                      </p:cBhvr>
                                      <p:to>
                                        <p:strVal val="visible"/>
                                      </p:to>
                                    </p:set>
                                    <p:animEffect transition="in" filter="diamond(in)">
                                      <p:cBhvr>
                                        <p:cTn id="113" dur="1000"/>
                                        <p:tgtEl>
                                          <p:spTgt spid="14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4" grpId="0" animBg="1"/>
      <p:bldP spid="14345" grpId="0" animBg="1"/>
      <p:bldP spid="14346" grpId="0" animBg="1"/>
      <p:bldP spid="14347" grpId="0" animBg="1"/>
      <p:bldP spid="14350" grpId="0" animBg="1"/>
      <p:bldP spid="14351" grpId="0" animBg="1"/>
      <p:bldP spid="14352" grpId="0" animBg="1"/>
      <p:bldP spid="14353" grpId="0" animBg="1"/>
      <p:bldP spid="14354" grpId="0" animBg="1"/>
      <p:bldP spid="14355" grpId="0" animBg="1"/>
      <p:bldP spid="14356" grpId="0" animBg="1"/>
      <p:bldP spid="14357" grpId="0" animBg="1"/>
      <p:bldP spid="14358" grpId="0" animBg="1"/>
      <p:bldP spid="14359" grpId="0" animBg="1"/>
      <p:bldP spid="14360" grpId="0" animBg="1"/>
      <p:bldP spid="14361" grpId="0" animBg="1"/>
      <p:bldP spid="14362" grpId="0" animBg="1"/>
      <p:bldP spid="14363" grpId="0" animBg="1"/>
      <p:bldP spid="14364" grpId="0" animBg="1"/>
      <p:bldP spid="14366" grpId="0" bldLvl="0"/>
      <p:bldP spid="14367" grpId="0" bldLvl="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2" descr="dglxasset[1]"/>
          <p:cNvPicPr>
            <a:picLocks noChangeAspect="1"/>
          </p:cNvPicPr>
          <p:nvPr/>
        </p:nvPicPr>
        <p:blipFill>
          <a:blip r:embed="rId1"/>
          <a:stretch>
            <a:fillRect/>
          </a:stretch>
        </p:blipFill>
        <p:spPr>
          <a:xfrm>
            <a:off x="4786313" y="1989138"/>
            <a:ext cx="3438525" cy="3867150"/>
          </a:xfrm>
          <a:prstGeom prst="rect">
            <a:avLst/>
          </a:prstGeom>
          <a:noFill/>
          <a:ln w="9525">
            <a:noFill/>
          </a:ln>
        </p:spPr>
      </p:pic>
      <p:sp>
        <p:nvSpPr>
          <p:cNvPr id="15363" name="Text Box 3"/>
          <p:cNvSpPr txBox="1"/>
          <p:nvPr/>
        </p:nvSpPr>
        <p:spPr>
          <a:xfrm>
            <a:off x="250825" y="1557338"/>
            <a:ext cx="4249738" cy="762000"/>
          </a:xfrm>
          <a:prstGeom prst="rect">
            <a:avLst/>
          </a:prstGeom>
          <a:noFill/>
          <a:ln w="9525">
            <a:noFill/>
          </a:ln>
        </p:spPr>
        <p:txBody>
          <a:bodyPr>
            <a:spAutoFit/>
          </a:bodyPr>
          <a:p>
            <a:pPr>
              <a:spcBef>
                <a:spcPct val="50000"/>
              </a:spcBef>
            </a:pPr>
            <a:r>
              <a:rPr lang="zh-CN" altLang="en-US" sz="4400" b="1" dirty="0">
                <a:latin typeface="Arial" panose="020B0604020202020204" pitchFamily="34" charset="0"/>
                <a:ea typeface="黑体" panose="02010609060101010101" pitchFamily="49" charset="-122"/>
              </a:rPr>
              <a:t>什么是</a:t>
            </a:r>
            <a:r>
              <a:rPr lang="zh-CN" altLang="en-US" sz="4400" b="1" dirty="0">
                <a:solidFill>
                  <a:srgbClr val="3399FF"/>
                </a:solidFill>
                <a:latin typeface="Arial" panose="020B0604020202020204" pitchFamily="34" charset="0"/>
                <a:ea typeface="黑体" panose="02010609060101010101" pitchFamily="49" charset="-122"/>
              </a:rPr>
              <a:t>同类色</a:t>
            </a:r>
            <a:r>
              <a:rPr lang="zh-CN" altLang="en-US" sz="4400" b="1" dirty="0">
                <a:latin typeface="Arial" panose="020B0604020202020204" pitchFamily="34" charset="0"/>
                <a:ea typeface="黑体" panose="02010609060101010101" pitchFamily="49" charset="-122"/>
              </a:rPr>
              <a:t>？</a:t>
            </a:r>
            <a:endParaRPr lang="zh-CN" altLang="en-US" sz="4400" b="1" dirty="0">
              <a:latin typeface="Arial" panose="020B0604020202020204" pitchFamily="34" charset="0"/>
              <a:ea typeface="黑体" panose="02010609060101010101" pitchFamily="49" charset="-122"/>
            </a:endParaRPr>
          </a:p>
        </p:txBody>
      </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linds(horizontal)">
                                      <p:cBhvr>
                                        <p:cTn id="7" dur="500"/>
                                        <p:tgtEl>
                                          <p:spTgt spid="15362"/>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15363">
                                            <p:txEl>
                                              <p:charRg st="0" end="8"/>
                                            </p:txEl>
                                          </p:spTgt>
                                        </p:tgtEl>
                                        <p:attrNameLst>
                                          <p:attrName>style.visibility</p:attrName>
                                        </p:attrNameLst>
                                      </p:cBhvr>
                                      <p:to>
                                        <p:strVal val="visible"/>
                                      </p:to>
                                    </p:set>
                                    <p:animEffect transition="in" filter="wipe(down)">
                                      <p:cBhvr>
                                        <p:cTn id="11" dur="580">
                                          <p:stCondLst>
                                            <p:cond delay="0"/>
                                          </p:stCondLst>
                                        </p:cTn>
                                        <p:tgtEl>
                                          <p:spTgt spid="15363">
                                            <p:txEl>
                                              <p:charRg st="0" end="8"/>
                                            </p:txEl>
                                          </p:spTgt>
                                        </p:tgtEl>
                                      </p:cBhvr>
                                    </p:animEffect>
                                    <p:anim calcmode="lin" valueType="num">
                                      <p:cBhvr>
                                        <p:cTn id="12" dur="1822" tmFilter="0,0; 0.14,0.36; 0.43,0.73; 0.71,0.91; 1.0,1.0">
                                          <p:stCondLst>
                                            <p:cond delay="0"/>
                                          </p:stCondLst>
                                        </p:cTn>
                                        <p:tgtEl>
                                          <p:spTgt spid="15363">
                                            <p:txEl>
                                              <p:charRg st="0" end="8"/>
                                            </p:txEl>
                                          </p:spTgt>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15363">
                                            <p:txEl>
                                              <p:charRg st="0" end="8"/>
                                            </p:txEl>
                                          </p:spTgt>
                                        </p:tgtEl>
                                        <p:attrNameLst>
                                          <p:attrName>ppt_y</p:attrName>
                                        </p:attrNameLst>
                                      </p:cBhvr>
                                      <p:tavLst>
                                        <p:tav tm="0" fmla="#ppt_y-sin(pi*$)/3">
                                          <p:val>
                                            <p:fltVal val="0.500000"/>
                                          </p:val>
                                        </p:tav>
                                        <p:tav tm="100000">
                                          <p:val>
                                            <p:fltVal val="1.000000"/>
                                          </p:val>
                                        </p:tav>
                                      </p:tavLst>
                                    </p:anim>
                                    <p:anim calcmode="lin" valueType="num">
                                      <p:cBhvr>
                                        <p:cTn id="14" dur="664" tmFilter="0, 0; 0.125,0.2665; 0.25,0.4; 0.375,0.465; 0.5,0.5;  0.625,0.535; 0.75,0.6; 0.875,0.7335; 1,1">
                                          <p:stCondLst>
                                            <p:cond delay="664"/>
                                          </p:stCondLst>
                                        </p:cTn>
                                        <p:tgtEl>
                                          <p:spTgt spid="15363">
                                            <p:txEl>
                                              <p:charRg st="0" end="8"/>
                                            </p:txEl>
                                          </p:spTgt>
                                        </p:tgtEl>
                                        <p:attrNameLst>
                                          <p:attrName>ppt_y</p:attrName>
                                        </p:attrNameLst>
                                      </p:cBhvr>
                                      <p:tavLst>
                                        <p:tav tm="0" fmla="#ppt_y-sin(pi*$)/9">
                                          <p:val>
                                            <p:fltVal val="0.000000"/>
                                          </p:val>
                                        </p:tav>
                                        <p:tav tm="100000">
                                          <p:val>
                                            <p:fltVal val="1.000000"/>
                                          </p:val>
                                        </p:tav>
                                      </p:tavLst>
                                    </p:anim>
                                    <p:anim calcmode="lin" valueType="num">
                                      <p:cBhvr>
                                        <p:cTn id="15" dur="332" tmFilter="0, 0; 0.125,0.2665; 0.25,0.4; 0.375,0.465; 0.5,0.5;  0.625,0.535; 0.75,0.6; 0.875,0.7335; 1,1">
                                          <p:stCondLst>
                                            <p:cond delay="1324"/>
                                          </p:stCondLst>
                                        </p:cTn>
                                        <p:tgtEl>
                                          <p:spTgt spid="15363">
                                            <p:txEl>
                                              <p:charRg st="0" end="8"/>
                                            </p:txEl>
                                          </p:spTgt>
                                        </p:tgtEl>
                                        <p:attrNameLst>
                                          <p:attrName>ppt_y</p:attrName>
                                        </p:attrNameLst>
                                      </p:cBhvr>
                                      <p:tavLst>
                                        <p:tav tm="0" fmla="#ppt_y-sin(pi*$)/27">
                                          <p:val>
                                            <p:fltVal val="0.000000"/>
                                          </p:val>
                                        </p:tav>
                                        <p:tav tm="100000">
                                          <p:val>
                                            <p:fltVal val="1.000000"/>
                                          </p:val>
                                        </p:tav>
                                      </p:tavLst>
                                    </p:anim>
                                    <p:anim calcmode="lin" valueType="num">
                                      <p:cBhvr>
                                        <p:cTn id="16" dur="164" tmFilter="0, 0; 0.125,0.2665; 0.25,0.4; 0.375,0.465; 0.5,0.5;  0.625,0.535; 0.75,0.6; 0.875,0.7335; 1,1">
                                          <p:stCondLst>
                                            <p:cond delay="1656"/>
                                          </p:stCondLst>
                                        </p:cTn>
                                        <p:tgtEl>
                                          <p:spTgt spid="15363">
                                            <p:txEl>
                                              <p:charRg st="0" end="8"/>
                                            </p:txEl>
                                          </p:spTgt>
                                        </p:tgtEl>
                                        <p:attrNameLst>
                                          <p:attrName>ppt_y</p:attrName>
                                        </p:attrNameLst>
                                      </p:cBhvr>
                                      <p:tavLst>
                                        <p:tav tm="0" fmla="#ppt_y-sin(pi*$)/81">
                                          <p:val>
                                            <p:fltVal val="0.000000"/>
                                          </p:val>
                                        </p:tav>
                                        <p:tav tm="100000">
                                          <p:val>
                                            <p:fltVal val="1.000000"/>
                                          </p:val>
                                        </p:tav>
                                      </p:tavLst>
                                    </p:anim>
                                    <p:animScale>
                                      <p:cBhvr>
                                        <p:cTn id="17" dur="26">
                                          <p:stCondLst>
                                            <p:cond delay="650"/>
                                          </p:stCondLst>
                                        </p:cTn>
                                        <p:tgtEl>
                                          <p:spTgt spid="15363">
                                            <p:txEl>
                                              <p:charRg st="0" end="8"/>
                                            </p:txEl>
                                          </p:spTgt>
                                        </p:tgtEl>
                                      </p:cBhvr>
                                      <p:to x="100000" y="60000"/>
                                    </p:animScale>
                                    <p:animScale>
                                      <p:cBhvr>
                                        <p:cTn id="18" dur="166" decel="50000">
                                          <p:stCondLst>
                                            <p:cond delay="676"/>
                                          </p:stCondLst>
                                        </p:cTn>
                                        <p:tgtEl>
                                          <p:spTgt spid="15363">
                                            <p:txEl>
                                              <p:charRg st="0" end="8"/>
                                            </p:txEl>
                                          </p:spTgt>
                                        </p:tgtEl>
                                      </p:cBhvr>
                                      <p:to x="100000" y="100000"/>
                                    </p:animScale>
                                    <p:animScale>
                                      <p:cBhvr>
                                        <p:cTn id="19" dur="26">
                                          <p:stCondLst>
                                            <p:cond delay="1312"/>
                                          </p:stCondLst>
                                        </p:cTn>
                                        <p:tgtEl>
                                          <p:spTgt spid="15363">
                                            <p:txEl>
                                              <p:charRg st="0" end="8"/>
                                            </p:txEl>
                                          </p:spTgt>
                                        </p:tgtEl>
                                      </p:cBhvr>
                                      <p:to x="100000" y="80000"/>
                                    </p:animScale>
                                    <p:animScale>
                                      <p:cBhvr>
                                        <p:cTn id="20" dur="166" decel="50000">
                                          <p:stCondLst>
                                            <p:cond delay="1338"/>
                                          </p:stCondLst>
                                        </p:cTn>
                                        <p:tgtEl>
                                          <p:spTgt spid="15363">
                                            <p:txEl>
                                              <p:charRg st="0" end="8"/>
                                            </p:txEl>
                                          </p:spTgt>
                                        </p:tgtEl>
                                      </p:cBhvr>
                                      <p:to x="100000" y="100000"/>
                                    </p:animScale>
                                    <p:animScale>
                                      <p:cBhvr>
                                        <p:cTn id="21" dur="26">
                                          <p:stCondLst>
                                            <p:cond delay="1642"/>
                                          </p:stCondLst>
                                        </p:cTn>
                                        <p:tgtEl>
                                          <p:spTgt spid="15363">
                                            <p:txEl>
                                              <p:charRg st="0" end="8"/>
                                            </p:txEl>
                                          </p:spTgt>
                                        </p:tgtEl>
                                      </p:cBhvr>
                                      <p:to x="100000" y="90000"/>
                                    </p:animScale>
                                    <p:animScale>
                                      <p:cBhvr>
                                        <p:cTn id="22" dur="166" decel="50000">
                                          <p:stCondLst>
                                            <p:cond delay="1668"/>
                                          </p:stCondLst>
                                        </p:cTn>
                                        <p:tgtEl>
                                          <p:spTgt spid="15363">
                                            <p:txEl>
                                              <p:charRg st="0" end="8"/>
                                            </p:txEl>
                                          </p:spTgt>
                                        </p:tgtEl>
                                      </p:cBhvr>
                                      <p:to x="100000" y="100000"/>
                                    </p:animScale>
                                    <p:animScale>
                                      <p:cBhvr>
                                        <p:cTn id="23" dur="26">
                                          <p:stCondLst>
                                            <p:cond delay="1808"/>
                                          </p:stCondLst>
                                        </p:cTn>
                                        <p:tgtEl>
                                          <p:spTgt spid="15363">
                                            <p:txEl>
                                              <p:charRg st="0" end="8"/>
                                            </p:txEl>
                                          </p:spTgt>
                                        </p:tgtEl>
                                      </p:cBhvr>
                                      <p:to x="100000" y="95000"/>
                                    </p:animScale>
                                    <p:animScale>
                                      <p:cBhvr>
                                        <p:cTn id="24" dur="166" decel="50000">
                                          <p:stCondLst>
                                            <p:cond delay="1834"/>
                                          </p:stCondLst>
                                        </p:cTn>
                                        <p:tgtEl>
                                          <p:spTgt spid="15363">
                                            <p:txEl>
                                              <p:charRg st="0"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流程图: 准备 7"/>
          <p:cNvSpPr/>
          <p:nvPr/>
        </p:nvSpPr>
        <p:spPr>
          <a:xfrm>
            <a:off x="1357313" y="357188"/>
            <a:ext cx="6715125" cy="1285875"/>
          </a:xfrm>
          <a:prstGeom prst="flowChartPreparation">
            <a:avLst/>
          </a:prstGeom>
          <a:solidFill>
            <a:srgbClr val="F79646"/>
          </a:solidFill>
          <a:ln w="38100" cap="flat" cmpd="sng">
            <a:solidFill>
              <a:schemeClr val="bg1"/>
            </a:solidFill>
            <a:prstDash val="solid"/>
            <a:miter/>
            <a:headEnd type="none" w="med" len="med"/>
            <a:tailEnd type="none" w="med" len="med"/>
          </a:ln>
          <a:effectLst>
            <a:outerShdw dist="20000" dir="5400000" algn="ctr" rotWithShape="0">
              <a:srgbClr val="000000">
                <a:alpha val="34998"/>
              </a:srgbClr>
            </a:outerShdw>
          </a:effectLst>
        </p:spPr>
        <p:txBody>
          <a:bodyPr anchor="ctr" anchorCtr="0"/>
          <a:p>
            <a:pPr algn="ctr"/>
            <a:endParaRPr lang="zh-CN" altLang="en-US" sz="1800" dirty="0">
              <a:solidFill>
                <a:srgbClr val="FFFFFF"/>
              </a:solidFill>
              <a:latin typeface="Calibri" panose="020F0502020204030204" pitchFamily="34" charset="0"/>
            </a:endParaRPr>
          </a:p>
        </p:txBody>
      </p:sp>
      <p:pic>
        <p:nvPicPr>
          <p:cNvPr id="15363" name="Picture 4" descr="1283304528895"/>
          <p:cNvPicPr>
            <a:picLocks noChangeAspect="1"/>
          </p:cNvPicPr>
          <p:nvPr/>
        </p:nvPicPr>
        <p:blipFill>
          <a:blip r:embed="rId1"/>
          <a:stretch>
            <a:fillRect/>
          </a:stretch>
        </p:blipFill>
        <p:spPr>
          <a:xfrm>
            <a:off x="642938" y="1785938"/>
            <a:ext cx="6229350" cy="4760912"/>
          </a:xfrm>
          <a:prstGeom prst="rect">
            <a:avLst/>
          </a:prstGeom>
          <a:noFill/>
          <a:ln w="9525">
            <a:noFill/>
          </a:ln>
        </p:spPr>
      </p:pic>
      <p:sp>
        <p:nvSpPr>
          <p:cNvPr id="15364" name="Rectangle 2"/>
          <p:cNvSpPr>
            <a:spLocks noGrp="1"/>
          </p:cNvSpPr>
          <p:nvPr>
            <p:ph type="title" idx="4294967295"/>
          </p:nvPr>
        </p:nvSpPr>
        <p:spPr>
          <a:xfrm>
            <a:off x="3357563" y="500063"/>
            <a:ext cx="2471737" cy="785812"/>
          </a:xfrm>
        </p:spPr>
        <p:txBody>
          <a:bodyPr vert="horz" wrap="square" lIns="91440" tIns="45720" rIns="91440" bIns="45720" anchor="ctr" anchorCtr="0"/>
          <a:p>
            <a:pPr eaLnBrk="1" hangingPunct="1"/>
            <a:r>
              <a:rPr lang="zh-CN" altLang="en-US" b="1" dirty="0">
                <a:solidFill>
                  <a:srgbClr val="1E1C11"/>
                </a:solidFill>
                <a:latin typeface="黑体" panose="02010609060101010101" pitchFamily="49" charset="-122"/>
                <a:ea typeface="黑体" panose="02010609060101010101" pitchFamily="49" charset="-122"/>
              </a:rPr>
              <a:t>同类色</a:t>
            </a:r>
            <a:endParaRPr lang="zh-CN" altLang="en-US" b="1" dirty="0">
              <a:solidFill>
                <a:srgbClr val="1E1C11"/>
              </a:solidFill>
              <a:latin typeface="黑体" panose="02010609060101010101" pitchFamily="49" charset="-122"/>
              <a:ea typeface="黑体" panose="02010609060101010101" pitchFamily="49" charset="-122"/>
            </a:endParaRPr>
          </a:p>
        </p:txBody>
      </p:sp>
      <p:sp>
        <p:nvSpPr>
          <p:cNvPr id="15365" name="Rectangle 3"/>
          <p:cNvSpPr>
            <a:spLocks noGrp="1"/>
          </p:cNvSpPr>
          <p:nvPr>
            <p:ph idx="1"/>
          </p:nvPr>
        </p:nvSpPr>
        <p:spPr>
          <a:xfrm>
            <a:off x="6000750" y="1928813"/>
            <a:ext cx="2613025" cy="4525962"/>
          </a:xfrm>
        </p:spPr>
        <p:txBody>
          <a:bodyPr vert="horz" wrap="square" lIns="91440" tIns="45720" rIns="91440" bIns="45720" anchor="t" anchorCtr="0"/>
          <a:p>
            <a:pPr eaLnBrk="1" hangingPunct="1"/>
            <a:r>
              <a:rPr lang="zh-CN" altLang="en-US" dirty="0">
                <a:latin typeface="黑体" panose="02010609060101010101" pitchFamily="49" charset="-122"/>
                <a:ea typeface="黑体" panose="02010609060101010101" pitchFamily="49" charset="-122"/>
              </a:rPr>
              <a:t>同类色主要是指</a:t>
            </a:r>
            <a:r>
              <a:rPr lang="zh-CN" altLang="en-US" b="1" dirty="0">
                <a:solidFill>
                  <a:srgbClr val="FF0000"/>
                </a:solidFill>
                <a:latin typeface="黑体" panose="02010609060101010101" pitchFamily="49" charset="-122"/>
                <a:ea typeface="黑体" panose="02010609060101010101" pitchFamily="49" charset="-122"/>
              </a:rPr>
              <a:t>单一色相</a:t>
            </a:r>
            <a:r>
              <a:rPr lang="zh-CN" altLang="en-US" dirty="0">
                <a:latin typeface="黑体" panose="02010609060101010101" pitchFamily="49" charset="-122"/>
                <a:ea typeface="黑体" panose="02010609060101010101" pitchFamily="49" charset="-122"/>
              </a:rPr>
              <a:t>变化</a:t>
            </a:r>
            <a:r>
              <a:rPr lang="zh-CN" altLang="en-US" b="1" u="sng" dirty="0">
                <a:latin typeface="黑体" panose="02010609060101010101" pitchFamily="49" charset="-122"/>
                <a:ea typeface="黑体" panose="02010609060101010101" pitchFamily="49" charset="-122"/>
              </a:rPr>
              <a:t>明度</a:t>
            </a:r>
            <a:r>
              <a:rPr lang="zh-CN" altLang="en-US" dirty="0">
                <a:latin typeface="黑体" panose="02010609060101010101" pitchFamily="49" charset="-122"/>
                <a:ea typeface="黑体" panose="02010609060101010101" pitchFamily="49" charset="-122"/>
              </a:rPr>
              <a:t>、</a:t>
            </a:r>
            <a:r>
              <a:rPr lang="zh-CN" altLang="en-US" b="1" u="sng" dirty="0">
                <a:latin typeface="黑体" panose="02010609060101010101" pitchFamily="49" charset="-122"/>
                <a:ea typeface="黑体" panose="02010609060101010101" pitchFamily="49" charset="-122"/>
              </a:rPr>
              <a:t>纯度</a:t>
            </a:r>
            <a:r>
              <a:rPr lang="zh-CN" altLang="en-US" dirty="0">
                <a:latin typeface="黑体" panose="02010609060101010101" pitchFamily="49" charset="-122"/>
                <a:ea typeface="黑体" panose="02010609060101010101" pitchFamily="49" charset="-122"/>
              </a:rPr>
              <a:t>达到的丰富效果的色彩关系</a:t>
            </a:r>
            <a:r>
              <a:rPr lang="zh-CN" altLang="en-US" dirty="0"/>
              <a:t>。</a:t>
            </a:r>
            <a:endParaRPr lang="zh-CN" altLang="en-US" dirty="0"/>
          </a:p>
        </p:txBody>
      </p:sp>
      <p:grpSp>
        <p:nvGrpSpPr>
          <p:cNvPr id="15366" name="Group 6"/>
          <p:cNvGrpSpPr/>
          <p:nvPr/>
        </p:nvGrpSpPr>
        <p:grpSpPr>
          <a:xfrm>
            <a:off x="2071688" y="785813"/>
            <a:ext cx="1428750" cy="428625"/>
            <a:chOff x="0" y="0"/>
            <a:chExt cx="3286148" cy="1000132"/>
          </a:xfrm>
        </p:grpSpPr>
        <p:grpSp>
          <p:nvGrpSpPr>
            <p:cNvPr id="15377" name="Group 7"/>
            <p:cNvGrpSpPr/>
            <p:nvPr/>
          </p:nvGrpSpPr>
          <p:grpSpPr>
            <a:xfrm>
              <a:off x="-39873" y="-41340"/>
              <a:ext cx="1065588" cy="1066807"/>
              <a:chOff x="0" y="0"/>
              <a:chExt cx="463296" cy="457200"/>
            </a:xfrm>
          </p:grpSpPr>
          <p:pic>
            <p:nvPicPr>
              <p:cNvPr id="15384" name="椭圆 9"/>
              <p:cNvPicPr/>
              <p:nvPr/>
            </p:nvPicPr>
            <p:blipFill>
              <a:blip r:embed="rId2"/>
              <a:stretch>
                <a:fillRect/>
              </a:stretch>
            </p:blipFill>
            <p:spPr>
              <a:xfrm>
                <a:off x="0" y="0"/>
                <a:ext cx="463296" cy="457200"/>
              </a:xfrm>
              <a:prstGeom prst="rect">
                <a:avLst/>
              </a:prstGeom>
              <a:noFill/>
              <a:ln w="9525">
                <a:noFill/>
              </a:ln>
            </p:spPr>
          </p:pic>
          <p:sp>
            <p:nvSpPr>
              <p:cNvPr id="15385" name="Text Box 9"/>
              <p:cNvSpPr txBox="1"/>
              <p:nvPr/>
            </p:nvSpPr>
            <p:spPr>
              <a:xfrm>
                <a:off x="81016" y="80488"/>
                <a:ext cx="307477" cy="303083"/>
              </a:xfrm>
              <a:prstGeom prst="rect">
                <a:avLst/>
              </a:prstGeom>
              <a:noFill/>
              <a:ln w="9525">
                <a:noFill/>
              </a:ln>
            </p:spPr>
            <p:txBody>
              <a:bodyPr anchor="ctr" anchorCtr="0"/>
              <a:p>
                <a:pPr algn="ctr"/>
                <a:endParaRPr lang="zh-CN" altLang="en-US" sz="1800" dirty="0">
                  <a:solidFill>
                    <a:srgbClr val="FFFFFF"/>
                  </a:solidFill>
                  <a:latin typeface="Calibri" panose="020F0502020204030204" pitchFamily="34" charset="0"/>
                </a:endParaRPr>
              </a:p>
            </p:txBody>
          </p:sp>
        </p:grpSp>
        <p:grpSp>
          <p:nvGrpSpPr>
            <p:cNvPr id="15378" name="Group 10"/>
            <p:cNvGrpSpPr/>
            <p:nvPr/>
          </p:nvGrpSpPr>
          <p:grpSpPr>
            <a:xfrm>
              <a:off x="1095820" y="-41340"/>
              <a:ext cx="1079609" cy="1066807"/>
              <a:chOff x="0" y="0"/>
              <a:chExt cx="469392" cy="457200"/>
            </a:xfrm>
          </p:grpSpPr>
          <p:pic>
            <p:nvPicPr>
              <p:cNvPr id="15382" name="椭圆 10"/>
              <p:cNvPicPr/>
              <p:nvPr/>
            </p:nvPicPr>
            <p:blipFill>
              <a:blip r:embed="rId3"/>
              <a:stretch>
                <a:fillRect/>
              </a:stretch>
            </p:blipFill>
            <p:spPr>
              <a:xfrm>
                <a:off x="0" y="0"/>
                <a:ext cx="469392" cy="457200"/>
              </a:xfrm>
              <a:prstGeom prst="rect">
                <a:avLst/>
              </a:prstGeom>
              <a:noFill/>
              <a:ln w="9525">
                <a:noFill/>
              </a:ln>
            </p:spPr>
          </p:pic>
          <p:sp>
            <p:nvSpPr>
              <p:cNvPr id="15383" name="Text Box 12"/>
              <p:cNvSpPr txBox="1"/>
              <p:nvPr/>
            </p:nvSpPr>
            <p:spPr>
              <a:xfrm>
                <a:off x="84197" y="80488"/>
                <a:ext cx="307477" cy="303083"/>
              </a:xfrm>
              <a:prstGeom prst="rect">
                <a:avLst/>
              </a:prstGeom>
              <a:noFill/>
              <a:ln w="9525">
                <a:noFill/>
              </a:ln>
            </p:spPr>
            <p:txBody>
              <a:bodyPr anchor="ctr" anchorCtr="0"/>
              <a:p>
                <a:pPr algn="ctr"/>
                <a:endParaRPr lang="zh-CN" altLang="en-US" sz="1800" dirty="0">
                  <a:solidFill>
                    <a:srgbClr val="FFFFFF"/>
                  </a:solidFill>
                  <a:latin typeface="Calibri" panose="020F0502020204030204" pitchFamily="34" charset="0"/>
                </a:endParaRPr>
              </a:p>
            </p:txBody>
          </p:sp>
        </p:grpSp>
        <p:grpSp>
          <p:nvGrpSpPr>
            <p:cNvPr id="15379" name="Group 13"/>
            <p:cNvGrpSpPr/>
            <p:nvPr/>
          </p:nvGrpSpPr>
          <p:grpSpPr>
            <a:xfrm>
              <a:off x="2245533" y="-41340"/>
              <a:ext cx="1065588" cy="1066807"/>
              <a:chOff x="0" y="0"/>
              <a:chExt cx="463296" cy="457200"/>
            </a:xfrm>
          </p:grpSpPr>
          <p:pic>
            <p:nvPicPr>
              <p:cNvPr id="15380" name="椭圆 11"/>
              <p:cNvPicPr/>
              <p:nvPr/>
            </p:nvPicPr>
            <p:blipFill>
              <a:blip r:embed="rId4"/>
              <a:stretch>
                <a:fillRect/>
              </a:stretch>
            </p:blipFill>
            <p:spPr>
              <a:xfrm>
                <a:off x="0" y="0"/>
                <a:ext cx="463296" cy="457200"/>
              </a:xfrm>
              <a:prstGeom prst="rect">
                <a:avLst/>
              </a:prstGeom>
              <a:noFill/>
              <a:ln w="9525">
                <a:noFill/>
              </a:ln>
            </p:spPr>
          </p:pic>
          <p:sp>
            <p:nvSpPr>
              <p:cNvPr id="15381" name="Text Box 15"/>
              <p:cNvSpPr txBox="1"/>
              <p:nvPr/>
            </p:nvSpPr>
            <p:spPr>
              <a:xfrm>
                <a:off x="81281" y="80488"/>
                <a:ext cx="307477" cy="303083"/>
              </a:xfrm>
              <a:prstGeom prst="rect">
                <a:avLst/>
              </a:prstGeom>
              <a:noFill/>
              <a:ln w="9525">
                <a:noFill/>
              </a:ln>
            </p:spPr>
            <p:txBody>
              <a:bodyPr anchor="ctr" anchorCtr="0"/>
              <a:p>
                <a:pPr algn="ctr"/>
                <a:endParaRPr lang="zh-CN" altLang="en-US" sz="1800" dirty="0">
                  <a:solidFill>
                    <a:srgbClr val="FFFFFF"/>
                  </a:solidFill>
                  <a:latin typeface="Calibri" panose="020F0502020204030204" pitchFamily="34" charset="0"/>
                </a:endParaRPr>
              </a:p>
            </p:txBody>
          </p:sp>
        </p:grpSp>
      </p:grpSp>
      <p:grpSp>
        <p:nvGrpSpPr>
          <p:cNvPr id="15367" name="Group 16"/>
          <p:cNvGrpSpPr/>
          <p:nvPr/>
        </p:nvGrpSpPr>
        <p:grpSpPr>
          <a:xfrm>
            <a:off x="5715000" y="785813"/>
            <a:ext cx="1428750" cy="428625"/>
            <a:chOff x="0" y="0"/>
            <a:chExt cx="3286148" cy="1000132"/>
          </a:xfrm>
        </p:grpSpPr>
        <p:grpSp>
          <p:nvGrpSpPr>
            <p:cNvPr id="15368" name="Group 17"/>
            <p:cNvGrpSpPr/>
            <p:nvPr/>
          </p:nvGrpSpPr>
          <p:grpSpPr>
            <a:xfrm>
              <a:off x="-49073" y="-41340"/>
              <a:ext cx="1079609" cy="1066807"/>
              <a:chOff x="0" y="0"/>
              <a:chExt cx="469392" cy="457200"/>
            </a:xfrm>
          </p:grpSpPr>
          <p:pic>
            <p:nvPicPr>
              <p:cNvPr id="15375" name="椭圆 14"/>
              <p:cNvPicPr/>
              <p:nvPr/>
            </p:nvPicPr>
            <p:blipFill>
              <a:blip r:embed="rId5"/>
              <a:stretch>
                <a:fillRect/>
              </a:stretch>
            </p:blipFill>
            <p:spPr>
              <a:xfrm>
                <a:off x="0" y="0"/>
                <a:ext cx="469392" cy="457200"/>
              </a:xfrm>
              <a:prstGeom prst="rect">
                <a:avLst/>
              </a:prstGeom>
              <a:noFill/>
              <a:ln w="9525">
                <a:noFill/>
              </a:ln>
            </p:spPr>
          </p:pic>
          <p:sp>
            <p:nvSpPr>
              <p:cNvPr id="15376" name="Text Box 19"/>
              <p:cNvSpPr txBox="1"/>
              <p:nvPr/>
            </p:nvSpPr>
            <p:spPr>
              <a:xfrm>
                <a:off x="85016" y="80488"/>
                <a:ext cx="307477" cy="303083"/>
              </a:xfrm>
              <a:prstGeom prst="rect">
                <a:avLst/>
              </a:prstGeom>
              <a:noFill/>
              <a:ln w="9525">
                <a:noFill/>
              </a:ln>
            </p:spPr>
            <p:txBody>
              <a:bodyPr anchor="ctr" anchorCtr="0"/>
              <a:p>
                <a:pPr algn="ctr"/>
                <a:endParaRPr lang="zh-CN" altLang="en-US" sz="1800" dirty="0">
                  <a:solidFill>
                    <a:srgbClr val="FFFFFF"/>
                  </a:solidFill>
                  <a:latin typeface="Calibri" panose="020F0502020204030204" pitchFamily="34" charset="0"/>
                </a:endParaRPr>
              </a:p>
            </p:txBody>
          </p:sp>
        </p:grpSp>
        <p:grpSp>
          <p:nvGrpSpPr>
            <p:cNvPr id="15369" name="Group 20"/>
            <p:cNvGrpSpPr/>
            <p:nvPr/>
          </p:nvGrpSpPr>
          <p:grpSpPr>
            <a:xfrm>
              <a:off x="1100641" y="-41340"/>
              <a:ext cx="1065588" cy="1066807"/>
              <a:chOff x="0" y="0"/>
              <a:chExt cx="463296" cy="457200"/>
            </a:xfrm>
          </p:grpSpPr>
          <p:pic>
            <p:nvPicPr>
              <p:cNvPr id="15373" name="椭圆 15"/>
              <p:cNvPicPr/>
              <p:nvPr/>
            </p:nvPicPr>
            <p:blipFill>
              <a:blip r:embed="rId6"/>
              <a:stretch>
                <a:fillRect/>
              </a:stretch>
            </p:blipFill>
            <p:spPr>
              <a:xfrm>
                <a:off x="0" y="0"/>
                <a:ext cx="463296" cy="457200"/>
              </a:xfrm>
              <a:prstGeom prst="rect">
                <a:avLst/>
              </a:prstGeom>
              <a:noFill/>
              <a:ln w="9525">
                <a:noFill/>
              </a:ln>
            </p:spPr>
          </p:pic>
          <p:sp>
            <p:nvSpPr>
              <p:cNvPr id="15374" name="Text Box 22"/>
              <p:cNvSpPr txBox="1"/>
              <p:nvPr/>
            </p:nvSpPr>
            <p:spPr>
              <a:xfrm>
                <a:off x="82101" y="80488"/>
                <a:ext cx="307477" cy="303083"/>
              </a:xfrm>
              <a:prstGeom prst="rect">
                <a:avLst/>
              </a:prstGeom>
              <a:noFill/>
              <a:ln w="9525">
                <a:noFill/>
              </a:ln>
            </p:spPr>
            <p:txBody>
              <a:bodyPr anchor="ctr" anchorCtr="0"/>
              <a:p>
                <a:pPr algn="ctr"/>
                <a:endParaRPr lang="zh-CN" altLang="en-US" sz="1800" dirty="0">
                  <a:solidFill>
                    <a:srgbClr val="FFFFFF"/>
                  </a:solidFill>
                  <a:latin typeface="Calibri" panose="020F0502020204030204" pitchFamily="34" charset="0"/>
                </a:endParaRPr>
              </a:p>
            </p:txBody>
          </p:sp>
        </p:grpSp>
        <p:grpSp>
          <p:nvGrpSpPr>
            <p:cNvPr id="15370" name="Group 23"/>
            <p:cNvGrpSpPr/>
            <p:nvPr/>
          </p:nvGrpSpPr>
          <p:grpSpPr>
            <a:xfrm>
              <a:off x="2194271" y="-98236"/>
              <a:ext cx="1303944" cy="1308617"/>
              <a:chOff x="0" y="0"/>
              <a:chExt cx="566928" cy="560832"/>
            </a:xfrm>
          </p:grpSpPr>
          <p:pic>
            <p:nvPicPr>
              <p:cNvPr id="15371" name="椭圆 16"/>
              <p:cNvPicPr/>
              <p:nvPr/>
            </p:nvPicPr>
            <p:blipFill>
              <a:blip r:embed="rId7"/>
              <a:stretch>
                <a:fillRect/>
              </a:stretch>
            </p:blipFill>
            <p:spPr>
              <a:xfrm>
                <a:off x="0" y="0"/>
                <a:ext cx="566928" cy="560832"/>
              </a:xfrm>
              <a:prstGeom prst="rect">
                <a:avLst/>
              </a:prstGeom>
              <a:noFill/>
              <a:ln w="9525">
                <a:noFill/>
              </a:ln>
            </p:spPr>
          </p:pic>
          <p:sp>
            <p:nvSpPr>
              <p:cNvPr id="15372" name="Text Box 25"/>
              <p:cNvSpPr txBox="1"/>
              <p:nvPr/>
            </p:nvSpPr>
            <p:spPr>
              <a:xfrm>
                <a:off x="103569" y="104872"/>
                <a:ext cx="307477" cy="303083"/>
              </a:xfrm>
              <a:prstGeom prst="rect">
                <a:avLst/>
              </a:prstGeom>
              <a:noFill/>
              <a:ln w="9525">
                <a:noFill/>
              </a:ln>
            </p:spPr>
            <p:txBody>
              <a:bodyPr anchor="ctr" anchorCtr="0"/>
              <a:p>
                <a:pPr algn="ctr"/>
                <a:endParaRPr lang="zh-CN" altLang="en-US" sz="1800" dirty="0">
                  <a:solidFill>
                    <a:srgbClr val="FFFFFF"/>
                  </a:solidFill>
                  <a:latin typeface="Calibri" panose="020F0502020204030204" pitchFamily="34" charset="0"/>
                </a:endParaRPr>
              </a:p>
            </p:txBody>
          </p:sp>
        </p:grpSp>
      </p:grpSp>
    </p:spTree>
  </p:cSld>
  <p:clrMapOvr>
    <a:masterClrMapping/>
  </p:clrMapOvr>
  <p:transition>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2"/>
          <p:cNvSpPr/>
          <p:nvPr/>
        </p:nvSpPr>
        <p:spPr>
          <a:xfrm>
            <a:off x="827088" y="117475"/>
            <a:ext cx="8353425" cy="2430463"/>
          </a:xfrm>
          <a:prstGeom prst="rect">
            <a:avLst/>
          </a:prstGeom>
          <a:noFill/>
          <a:ln w="9525">
            <a:noFill/>
          </a:ln>
        </p:spPr>
        <p:txBody>
          <a:bodyPr>
            <a:spAutoFit/>
          </a:bodyPr>
          <a:p>
            <a:pPr marL="342900" indent="-342900">
              <a:lnSpc>
                <a:spcPct val="120000"/>
              </a:lnSpc>
              <a:buChar char="•"/>
            </a:pPr>
            <a:r>
              <a:rPr lang="zh-CN" altLang="en-US" sz="3200" b="1" dirty="0">
                <a:solidFill>
                  <a:schemeClr val="bg1"/>
                </a:solidFill>
                <a:latin typeface="黑体" panose="02010609060101010101" pitchFamily="49" charset="-122"/>
                <a:ea typeface="黑体" panose="02010609060101010101" pitchFamily="49" charset="-122"/>
              </a:rPr>
              <a:t>同类色就是一个色系</a:t>
            </a:r>
            <a:r>
              <a:rPr lang="zh-CN" altLang="en-US" sz="3200" b="1" dirty="0">
                <a:solidFill>
                  <a:schemeClr val="bg1"/>
                </a:solidFill>
                <a:latin typeface="黑体" panose="02010609060101010101" pitchFamily="49" charset="-122"/>
                <a:ea typeface="黑体" panose="02010609060101010101" pitchFamily="49" charset="-122"/>
                <a:sym typeface="宋体" panose="02010600030101010101" pitchFamily="2" charset="-122"/>
              </a:rPr>
              <a:t>有深浅之分</a:t>
            </a:r>
            <a:r>
              <a:rPr lang="zh-CN" altLang="en-US" sz="3200" b="1" dirty="0">
                <a:solidFill>
                  <a:schemeClr val="bg1"/>
                </a:solidFill>
                <a:latin typeface="Arial" panose="020B0604020202020204" pitchFamily="34" charset="0"/>
                <a:ea typeface="黑体" panose="02010609060101010101" pitchFamily="49" charset="-122"/>
              </a:rPr>
              <a:t>的色彩</a:t>
            </a:r>
            <a:endParaRPr lang="zh-CN" altLang="en-US" sz="3200" b="1" dirty="0">
              <a:solidFill>
                <a:schemeClr val="bg1"/>
              </a:solidFill>
              <a:latin typeface="Arial" panose="020B0604020202020204" pitchFamily="34" charset="0"/>
              <a:ea typeface="黑体" panose="02010609060101010101" pitchFamily="49" charset="-122"/>
            </a:endParaRPr>
          </a:p>
          <a:p>
            <a:pPr marL="342900" indent="-342900">
              <a:lnSpc>
                <a:spcPct val="120000"/>
              </a:lnSpc>
              <a:buChar char="•"/>
            </a:pPr>
            <a:endParaRPr lang="zh-CN" altLang="en-US" sz="3200" b="1" dirty="0">
              <a:solidFill>
                <a:srgbClr val="0000CC"/>
              </a:solidFill>
              <a:latin typeface="Arial" panose="020B0604020202020204" pitchFamily="34" charset="0"/>
              <a:ea typeface="黑体" panose="02010609060101010101" pitchFamily="49" charset="-122"/>
            </a:endParaRPr>
          </a:p>
          <a:p>
            <a:pPr marL="342900" indent="-342900">
              <a:lnSpc>
                <a:spcPct val="120000"/>
              </a:lnSpc>
              <a:buChar char="•"/>
            </a:pPr>
            <a:endParaRPr lang="zh-CN" altLang="en-US" sz="3200" b="1" dirty="0">
              <a:solidFill>
                <a:srgbClr val="0000CC"/>
              </a:solidFill>
              <a:latin typeface="Arial" panose="020B0604020202020204" pitchFamily="34" charset="0"/>
              <a:ea typeface="黑体" panose="02010609060101010101" pitchFamily="49" charset="-122"/>
            </a:endParaRPr>
          </a:p>
          <a:p>
            <a:pPr marL="342900" indent="-342900">
              <a:lnSpc>
                <a:spcPct val="120000"/>
              </a:lnSpc>
            </a:pPr>
            <a:r>
              <a:rPr lang="zh-CN" altLang="en-US" sz="3200" b="1" dirty="0">
                <a:solidFill>
                  <a:srgbClr val="0000CC"/>
                </a:solidFill>
                <a:latin typeface="黑体" panose="02010609060101010101" pitchFamily="49" charset="-122"/>
                <a:ea typeface="黑体" panose="02010609060101010101" pitchFamily="49" charset="-122"/>
              </a:rPr>
              <a:t>（在24色相环中，30度或45度范围内色彩）</a:t>
            </a:r>
            <a:endParaRPr lang="zh-CN" altLang="en-US" sz="3200" b="1" dirty="0">
              <a:solidFill>
                <a:srgbClr val="0000CC"/>
              </a:solidFill>
              <a:latin typeface="黑体" panose="02010609060101010101" pitchFamily="49" charset="-122"/>
              <a:ea typeface="黑体" panose="02010609060101010101" pitchFamily="49" charset="-122"/>
            </a:endParaRPr>
          </a:p>
        </p:txBody>
      </p:sp>
      <p:pic>
        <p:nvPicPr>
          <p:cNvPr id="17411" name="Picture 3" descr="20033269432837079"/>
          <p:cNvPicPr>
            <a:picLocks noChangeAspect="1"/>
          </p:cNvPicPr>
          <p:nvPr/>
        </p:nvPicPr>
        <p:blipFill>
          <a:blip r:embed="rId1"/>
          <a:stretch>
            <a:fillRect/>
          </a:stretch>
        </p:blipFill>
        <p:spPr>
          <a:xfrm rot="2149867">
            <a:off x="1692275" y="3502025"/>
            <a:ext cx="2986088" cy="3021013"/>
          </a:xfrm>
          <a:prstGeom prst="rect">
            <a:avLst/>
          </a:prstGeom>
          <a:noFill/>
          <a:ln w="9525">
            <a:noFill/>
          </a:ln>
        </p:spPr>
      </p:pic>
      <p:sp>
        <p:nvSpPr>
          <p:cNvPr id="17412" name="Line 4"/>
          <p:cNvSpPr/>
          <p:nvPr/>
        </p:nvSpPr>
        <p:spPr>
          <a:xfrm flipH="1">
            <a:off x="3275013" y="3644900"/>
            <a:ext cx="885825" cy="1314450"/>
          </a:xfrm>
          <a:prstGeom prst="line">
            <a:avLst/>
          </a:prstGeom>
          <a:ln w="50800" cap="rnd" cmpd="sng">
            <a:solidFill>
              <a:schemeClr val="tx1"/>
            </a:solidFill>
            <a:prstDash val="sysDot"/>
            <a:headEnd type="none" w="med" len="med"/>
            <a:tailEnd type="none" w="med" len="med"/>
          </a:ln>
        </p:spPr>
      </p:sp>
      <p:sp>
        <p:nvSpPr>
          <p:cNvPr id="17413" name="Rectangle 5"/>
          <p:cNvSpPr/>
          <p:nvPr/>
        </p:nvSpPr>
        <p:spPr>
          <a:xfrm rot="1326362">
            <a:off x="3275013" y="3286125"/>
            <a:ext cx="946150" cy="396875"/>
          </a:xfrm>
          <a:prstGeom prst="rect">
            <a:avLst/>
          </a:prstGeom>
          <a:noFill/>
          <a:ln w="9525">
            <a:noFill/>
          </a:ln>
        </p:spPr>
        <p:txBody>
          <a:bodyPr wrap="none">
            <a:spAutoFit/>
          </a:bodyPr>
          <a:p>
            <a:r>
              <a:rPr lang="zh-CN" altLang="en-US" dirty="0">
                <a:solidFill>
                  <a:srgbClr val="FF0000"/>
                </a:solidFill>
                <a:latin typeface="Arial" panose="020B0604020202020204" pitchFamily="34" charset="0"/>
                <a:ea typeface="黑体" panose="02010609060101010101" pitchFamily="49" charset="-122"/>
              </a:rPr>
              <a:t>同类色</a:t>
            </a:r>
            <a:endParaRPr lang="zh-CN" altLang="en-US" dirty="0">
              <a:solidFill>
                <a:srgbClr val="FF0000"/>
              </a:solidFill>
              <a:latin typeface="Arial" panose="020B0604020202020204" pitchFamily="34" charset="0"/>
              <a:ea typeface="黑体" panose="02010609060101010101" pitchFamily="49" charset="-122"/>
            </a:endParaRPr>
          </a:p>
        </p:txBody>
      </p:sp>
      <p:sp>
        <p:nvSpPr>
          <p:cNvPr id="17414" name="Line 6"/>
          <p:cNvSpPr/>
          <p:nvPr/>
        </p:nvSpPr>
        <p:spPr>
          <a:xfrm flipH="1">
            <a:off x="3254375" y="3363913"/>
            <a:ext cx="53975" cy="1560512"/>
          </a:xfrm>
          <a:prstGeom prst="line">
            <a:avLst/>
          </a:prstGeom>
          <a:ln w="50800" cap="rnd" cmpd="sng">
            <a:solidFill>
              <a:schemeClr val="tx1"/>
            </a:solidFill>
            <a:prstDash val="sysDot"/>
            <a:headEnd type="none" w="med" len="med"/>
            <a:tailEnd type="none" w="med" len="med"/>
          </a:ln>
        </p:spPr>
      </p:sp>
      <p:pic>
        <p:nvPicPr>
          <p:cNvPr id="17415" name="Picture 7" descr="20033269432837079"/>
          <p:cNvPicPr>
            <a:picLocks noChangeAspect="1"/>
          </p:cNvPicPr>
          <p:nvPr/>
        </p:nvPicPr>
        <p:blipFill>
          <a:blip r:embed="rId1"/>
          <a:stretch>
            <a:fillRect/>
          </a:stretch>
        </p:blipFill>
        <p:spPr>
          <a:xfrm rot="2149867">
            <a:off x="5257800" y="3503613"/>
            <a:ext cx="2986088" cy="3021012"/>
          </a:xfrm>
          <a:prstGeom prst="rect">
            <a:avLst/>
          </a:prstGeom>
          <a:noFill/>
          <a:ln w="9525">
            <a:noFill/>
          </a:ln>
        </p:spPr>
      </p:pic>
      <p:sp>
        <p:nvSpPr>
          <p:cNvPr id="17416" name="Line 8"/>
          <p:cNvSpPr/>
          <p:nvPr/>
        </p:nvSpPr>
        <p:spPr>
          <a:xfrm flipH="1">
            <a:off x="6819900" y="3573463"/>
            <a:ext cx="920750" cy="1384300"/>
          </a:xfrm>
          <a:prstGeom prst="line">
            <a:avLst/>
          </a:prstGeom>
          <a:ln w="50800" cap="rnd" cmpd="sng">
            <a:solidFill>
              <a:schemeClr val="tx1"/>
            </a:solidFill>
            <a:prstDash val="sysDot"/>
            <a:headEnd type="none" w="med" len="med"/>
            <a:tailEnd type="none" w="med" len="med"/>
          </a:ln>
        </p:spPr>
      </p:sp>
      <p:sp>
        <p:nvSpPr>
          <p:cNvPr id="17417" name="Rectangle 9"/>
          <p:cNvSpPr/>
          <p:nvPr/>
        </p:nvSpPr>
        <p:spPr>
          <a:xfrm rot="312155">
            <a:off x="6516688" y="3213100"/>
            <a:ext cx="946150" cy="396875"/>
          </a:xfrm>
          <a:prstGeom prst="rect">
            <a:avLst/>
          </a:prstGeom>
          <a:noFill/>
          <a:ln w="9525">
            <a:noFill/>
          </a:ln>
        </p:spPr>
        <p:txBody>
          <a:bodyPr wrap="none">
            <a:spAutoFit/>
          </a:bodyPr>
          <a:p>
            <a:r>
              <a:rPr lang="zh-CN" altLang="en-US" dirty="0">
                <a:solidFill>
                  <a:srgbClr val="FF0000"/>
                </a:solidFill>
                <a:latin typeface="Arial" panose="020B0604020202020204" pitchFamily="34" charset="0"/>
                <a:ea typeface="黑体" panose="02010609060101010101" pitchFamily="49" charset="-122"/>
              </a:rPr>
              <a:t>同类色</a:t>
            </a:r>
            <a:endParaRPr lang="zh-CN" altLang="en-US" dirty="0">
              <a:solidFill>
                <a:srgbClr val="FF0000"/>
              </a:solidFill>
              <a:latin typeface="Arial" panose="020B0604020202020204" pitchFamily="34" charset="0"/>
              <a:ea typeface="黑体" panose="02010609060101010101" pitchFamily="49" charset="-122"/>
            </a:endParaRPr>
          </a:p>
        </p:txBody>
      </p:sp>
      <p:sp>
        <p:nvSpPr>
          <p:cNvPr id="17418" name="Line 10"/>
          <p:cNvSpPr/>
          <p:nvPr/>
        </p:nvSpPr>
        <p:spPr>
          <a:xfrm>
            <a:off x="6372225" y="3429000"/>
            <a:ext cx="447675" cy="1528763"/>
          </a:xfrm>
          <a:prstGeom prst="line">
            <a:avLst/>
          </a:prstGeom>
          <a:ln w="50800" cap="rnd" cmpd="sng">
            <a:solidFill>
              <a:schemeClr val="tx1"/>
            </a:solidFill>
            <a:prstDash val="sysDot"/>
            <a:headEnd type="none" w="med" len="med"/>
            <a:tailEnd type="none" w="med" len="med"/>
          </a:ln>
        </p:spPr>
      </p:sp>
      <p:sp>
        <p:nvSpPr>
          <p:cNvPr id="17419" name="AutoShape 11"/>
          <p:cNvSpPr/>
          <p:nvPr/>
        </p:nvSpPr>
        <p:spPr>
          <a:xfrm rot="2852645">
            <a:off x="3095625" y="2960688"/>
            <a:ext cx="1008063" cy="1081087"/>
          </a:xfrm>
          <a:custGeom>
            <a:avLst/>
            <a:gdLst>
              <a:gd name="txL" fmla="*/ 3163 w 21600"/>
              <a:gd name="txT" fmla="*/ 3163 h 21600"/>
              <a:gd name="txR" fmla="*/ 18437 w 21600"/>
              <a:gd name="txB" fmla="*/ 18437 h 21600"/>
            </a:gdLst>
            <a:ahLst/>
            <a:cxnLst>
              <a:cxn ang="0">
                <a:pos x="8629439" y="6112296"/>
              </a:cxn>
              <a:cxn ang="0">
                <a:pos x="3073239" y="27054402"/>
              </a:cxn>
              <a:cxn ang="0">
                <a:pos x="12521589" y="11585799"/>
              </a:cxn>
              <a:cxn ang="0">
                <a:pos x="29353581" y="-6092226"/>
              </a:cxn>
              <a:cxn ang="0">
                <a:pos x="36353832" y="6042125"/>
              </a:cxn>
              <a:cxn ang="0">
                <a:pos x="25801186" y="14095823"/>
              </a:cxn>
            </a:cxnLst>
            <a:rect l="txL" t="txT" r="txR" b="txB"/>
            <a:pathLst>
              <a:path w="21600" h="21600">
                <a:moveTo>
                  <a:pt x="12381" y="2981"/>
                </a:moveTo>
                <a:cubicBezTo>
                  <a:pt x="11861" y="2876"/>
                  <a:pt x="11331" y="2823"/>
                  <a:pt x="10800" y="2823"/>
                </a:cubicBezTo>
                <a:cubicBezTo>
                  <a:pt x="6394" y="2823"/>
                  <a:pt x="2823" y="6394"/>
                  <a:pt x="2823" y="10800"/>
                </a:cubicBezTo>
                <a:lnTo>
                  <a:pt x="0" y="10800"/>
                </a:lnTo>
                <a:cubicBezTo>
                  <a:pt x="0" y="4835"/>
                  <a:pt x="4835" y="0"/>
                  <a:pt x="10800" y="0"/>
                </a:cubicBezTo>
                <a:cubicBezTo>
                  <a:pt x="11519" y="0"/>
                  <a:pt x="12236" y="71"/>
                  <a:pt x="12941" y="214"/>
                </a:cubicBezTo>
                <a:lnTo>
                  <a:pt x="13477" y="-2432"/>
                </a:lnTo>
                <a:lnTo>
                  <a:pt x="16691" y="2412"/>
                </a:lnTo>
                <a:lnTo>
                  <a:pt x="11846" y="5627"/>
                </a:lnTo>
                <a:lnTo>
                  <a:pt x="12381" y="2981"/>
                </a:lnTo>
                <a:close/>
              </a:path>
            </a:pathLst>
          </a:custGeom>
          <a:solidFill>
            <a:srgbClr val="FF0000">
              <a:alpha val="100000"/>
            </a:srgbClr>
          </a:solidFill>
          <a:ln w="9525" cap="flat" cmpd="sng">
            <a:solidFill>
              <a:srgbClr val="FF0000">
                <a:alpha val="100000"/>
              </a:srgbClr>
            </a:solidFill>
            <a:prstDash val="lgDashDot"/>
            <a:miter lim="800000"/>
            <a:headEnd type="none" w="med" len="med"/>
            <a:tailEnd type="none" w="med" len="med"/>
          </a:ln>
        </p:spPr>
        <p:txBody>
          <a:bodyPr/>
          <a:p>
            <a:endParaRPr lang="zh-CN" altLang="en-US"/>
          </a:p>
        </p:txBody>
      </p:sp>
      <p:sp>
        <p:nvSpPr>
          <p:cNvPr id="17420" name="AutoShape 12"/>
          <p:cNvSpPr/>
          <p:nvPr/>
        </p:nvSpPr>
        <p:spPr>
          <a:xfrm rot="2852645">
            <a:off x="6553200" y="2960688"/>
            <a:ext cx="1008063" cy="1081087"/>
          </a:xfrm>
          <a:custGeom>
            <a:avLst/>
            <a:gdLst>
              <a:gd name="txL" fmla="*/ 3163 w 21600"/>
              <a:gd name="txT" fmla="*/ 3163 h 21600"/>
              <a:gd name="txR" fmla="*/ 18437 w 21600"/>
              <a:gd name="txB" fmla="*/ 18437 h 21600"/>
            </a:gdLst>
            <a:ahLst/>
            <a:cxnLst>
              <a:cxn ang="0">
                <a:pos x="8629439" y="6112296"/>
              </a:cxn>
              <a:cxn ang="0">
                <a:pos x="3073239" y="27054402"/>
              </a:cxn>
              <a:cxn ang="0">
                <a:pos x="12521589" y="11585799"/>
              </a:cxn>
              <a:cxn ang="0">
                <a:pos x="29353581" y="-6092226"/>
              </a:cxn>
              <a:cxn ang="0">
                <a:pos x="36353832" y="6042125"/>
              </a:cxn>
              <a:cxn ang="0">
                <a:pos x="25801186" y="14095823"/>
              </a:cxn>
            </a:cxnLst>
            <a:rect l="txL" t="txT" r="txR" b="txB"/>
            <a:pathLst>
              <a:path w="21600" h="21600">
                <a:moveTo>
                  <a:pt x="12381" y="2981"/>
                </a:moveTo>
                <a:cubicBezTo>
                  <a:pt x="11861" y="2876"/>
                  <a:pt x="11331" y="2823"/>
                  <a:pt x="10800" y="2823"/>
                </a:cubicBezTo>
                <a:cubicBezTo>
                  <a:pt x="6394" y="2823"/>
                  <a:pt x="2823" y="6394"/>
                  <a:pt x="2823" y="10800"/>
                </a:cubicBezTo>
                <a:lnTo>
                  <a:pt x="0" y="10800"/>
                </a:lnTo>
                <a:cubicBezTo>
                  <a:pt x="0" y="4835"/>
                  <a:pt x="4835" y="0"/>
                  <a:pt x="10800" y="0"/>
                </a:cubicBezTo>
                <a:cubicBezTo>
                  <a:pt x="11519" y="0"/>
                  <a:pt x="12236" y="71"/>
                  <a:pt x="12941" y="214"/>
                </a:cubicBezTo>
                <a:lnTo>
                  <a:pt x="13477" y="-2432"/>
                </a:lnTo>
                <a:lnTo>
                  <a:pt x="16691" y="2412"/>
                </a:lnTo>
                <a:lnTo>
                  <a:pt x="11846" y="5627"/>
                </a:lnTo>
                <a:lnTo>
                  <a:pt x="12381" y="2981"/>
                </a:lnTo>
                <a:close/>
              </a:path>
            </a:pathLst>
          </a:custGeom>
          <a:solidFill>
            <a:srgbClr val="FF0000">
              <a:alpha val="100000"/>
            </a:srgbClr>
          </a:solidFill>
          <a:ln w="9525" cap="flat" cmpd="sng">
            <a:solidFill>
              <a:srgbClr val="FF0000">
                <a:alpha val="100000"/>
              </a:srgbClr>
            </a:solidFill>
            <a:prstDash val="lgDashDot"/>
            <a:miter lim="800000"/>
            <a:headEnd type="none" w="med" len="med"/>
            <a:tailEnd type="none" w="med" len="med"/>
          </a:ln>
        </p:spPr>
        <p:txBody>
          <a:bodyPr/>
          <a:p>
            <a:endParaRPr lang="zh-CN" altLang="en-US"/>
          </a:p>
        </p:txBody>
      </p:sp>
      <p:sp>
        <p:nvSpPr>
          <p:cNvPr id="17421" name="Text Box 13"/>
          <p:cNvSpPr txBox="1"/>
          <p:nvPr/>
        </p:nvSpPr>
        <p:spPr>
          <a:xfrm>
            <a:off x="1547813" y="1268413"/>
            <a:ext cx="3240087" cy="579437"/>
          </a:xfrm>
          <a:prstGeom prst="rect">
            <a:avLst/>
          </a:prstGeom>
          <a:noFill/>
          <a:ln w="9525">
            <a:noFill/>
          </a:ln>
        </p:spPr>
        <p:txBody>
          <a:bodyPr>
            <a:spAutoFit/>
          </a:bodyPr>
          <a:p>
            <a:r>
              <a:rPr lang="zh-CN" altLang="en-US" sz="3200" b="1" dirty="0">
                <a:solidFill>
                  <a:srgbClr val="0000FF"/>
                </a:solidFill>
                <a:latin typeface="Arial" panose="020B0604020202020204" pitchFamily="34" charset="0"/>
                <a:ea typeface="黑体" panose="02010609060101010101" pitchFamily="49" charset="-122"/>
                <a:sym typeface="宋体" panose="02010600030101010101" pitchFamily="2" charset="-122"/>
              </a:rPr>
              <a:t>如:深蓝到浅蓝</a:t>
            </a:r>
            <a:endParaRPr lang="zh-CN" altLang="en-US" sz="3200" b="1" dirty="0">
              <a:solidFill>
                <a:srgbClr val="0000FF"/>
              </a:solidFill>
              <a:latin typeface="Arial" panose="020B0604020202020204" pitchFamily="34" charset="0"/>
              <a:ea typeface="黑体" panose="02010609060101010101" pitchFamily="49" charset="-122"/>
              <a:sym typeface="宋体" panose="02010600030101010101" pitchFamily="2" charset="-122"/>
            </a:endParaRPr>
          </a:p>
        </p:txBody>
      </p:sp>
      <p:grpSp>
        <p:nvGrpSpPr>
          <p:cNvPr id="17422" name="Group 14"/>
          <p:cNvGrpSpPr/>
          <p:nvPr/>
        </p:nvGrpSpPr>
        <p:grpSpPr>
          <a:xfrm>
            <a:off x="4429125" y="1268413"/>
            <a:ext cx="2806700" cy="541337"/>
            <a:chOff x="0" y="0"/>
            <a:chExt cx="926" cy="432"/>
          </a:xfrm>
        </p:grpSpPr>
        <p:sp>
          <p:nvSpPr>
            <p:cNvPr id="16399" name="Rectangle 15"/>
            <p:cNvSpPr/>
            <p:nvPr/>
          </p:nvSpPr>
          <p:spPr>
            <a:xfrm>
              <a:off x="0" y="0"/>
              <a:ext cx="192" cy="432"/>
            </a:xfrm>
            <a:prstGeom prst="rect">
              <a:avLst/>
            </a:prstGeom>
            <a:solidFill>
              <a:srgbClr val="0000CC"/>
            </a:solidFill>
            <a:ln w="9525">
              <a:noFill/>
            </a:ln>
          </p:spPr>
          <p:txBody>
            <a:bodyPr wrap="none" anchor="ctr" anchorCtr="0"/>
            <a:p>
              <a:endParaRPr lang="zh-CN" altLang="en-US" dirty="0">
                <a:latin typeface="Arial" panose="020B0604020202020204" pitchFamily="34" charset="0"/>
              </a:endParaRPr>
            </a:p>
          </p:txBody>
        </p:sp>
        <p:sp>
          <p:nvSpPr>
            <p:cNvPr id="16400" name="Rectangle 16"/>
            <p:cNvSpPr/>
            <p:nvPr/>
          </p:nvSpPr>
          <p:spPr>
            <a:xfrm>
              <a:off x="158" y="0"/>
              <a:ext cx="192" cy="432"/>
            </a:xfrm>
            <a:prstGeom prst="rect">
              <a:avLst/>
            </a:prstGeom>
            <a:solidFill>
              <a:srgbClr val="3333FF"/>
            </a:solidFill>
            <a:ln w="9525">
              <a:noFill/>
            </a:ln>
          </p:spPr>
          <p:txBody>
            <a:bodyPr wrap="none" anchor="ctr" anchorCtr="0"/>
            <a:p>
              <a:endParaRPr lang="zh-CN" altLang="en-US" dirty="0">
                <a:latin typeface="Arial" panose="020B0604020202020204" pitchFamily="34" charset="0"/>
              </a:endParaRPr>
            </a:p>
          </p:txBody>
        </p:sp>
        <p:sp>
          <p:nvSpPr>
            <p:cNvPr id="16401" name="Rectangle 17"/>
            <p:cNvSpPr/>
            <p:nvPr/>
          </p:nvSpPr>
          <p:spPr>
            <a:xfrm>
              <a:off x="350" y="0"/>
              <a:ext cx="192" cy="432"/>
            </a:xfrm>
            <a:prstGeom prst="rect">
              <a:avLst/>
            </a:prstGeom>
            <a:solidFill>
              <a:srgbClr val="0066FF"/>
            </a:solidFill>
            <a:ln w="9525">
              <a:noFill/>
            </a:ln>
          </p:spPr>
          <p:txBody>
            <a:bodyPr wrap="none" anchor="ctr" anchorCtr="0"/>
            <a:p>
              <a:endParaRPr lang="zh-CN" altLang="en-US" dirty="0">
                <a:latin typeface="Arial" panose="020B0604020202020204" pitchFamily="34" charset="0"/>
              </a:endParaRPr>
            </a:p>
          </p:txBody>
        </p:sp>
        <p:sp>
          <p:nvSpPr>
            <p:cNvPr id="16402" name="Rectangle 18"/>
            <p:cNvSpPr/>
            <p:nvPr/>
          </p:nvSpPr>
          <p:spPr>
            <a:xfrm>
              <a:off x="542" y="0"/>
              <a:ext cx="192" cy="432"/>
            </a:xfrm>
            <a:prstGeom prst="rect">
              <a:avLst/>
            </a:prstGeom>
            <a:solidFill>
              <a:srgbClr val="3399FF"/>
            </a:solidFill>
            <a:ln w="9525">
              <a:noFill/>
            </a:ln>
          </p:spPr>
          <p:txBody>
            <a:bodyPr wrap="none" anchor="ctr" anchorCtr="0"/>
            <a:p>
              <a:endParaRPr lang="zh-CN" altLang="en-US" dirty="0">
                <a:latin typeface="Arial" panose="020B0604020202020204" pitchFamily="34" charset="0"/>
              </a:endParaRPr>
            </a:p>
          </p:txBody>
        </p:sp>
        <p:sp>
          <p:nvSpPr>
            <p:cNvPr id="16403" name="Rectangle 19"/>
            <p:cNvSpPr/>
            <p:nvPr/>
          </p:nvSpPr>
          <p:spPr>
            <a:xfrm>
              <a:off x="734" y="0"/>
              <a:ext cx="192" cy="432"/>
            </a:xfrm>
            <a:prstGeom prst="rect">
              <a:avLst/>
            </a:prstGeom>
            <a:solidFill>
              <a:srgbClr val="66CCFF"/>
            </a:solidFill>
            <a:ln w="9525">
              <a:noFill/>
            </a:ln>
          </p:spPr>
          <p:txBody>
            <a:bodyPr wrap="none" anchor="ctr" anchorCtr="0"/>
            <a:p>
              <a:endParaRPr lang="zh-CN" altLang="en-US" dirty="0">
                <a:latin typeface="Arial" panose="020B0604020202020204" pitchFamily="34" charset="0"/>
              </a:endParaRPr>
            </a:p>
          </p:txBody>
        </p:sp>
      </p:grpSp>
    </p:spTree>
  </p:cSld>
  <p:clrMapOvr>
    <a:masterClrMapping/>
  </p:clrMapOvr>
  <p:transition spd="slow">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7410">
                                            <p:txEl>
                                              <p:charRg st="0" end="18"/>
                                            </p:txEl>
                                          </p:spTgt>
                                        </p:tgtEl>
                                        <p:attrNameLst>
                                          <p:attrName>style.visibility</p:attrName>
                                        </p:attrNameLst>
                                      </p:cBhvr>
                                      <p:to>
                                        <p:strVal val="visible"/>
                                      </p:to>
                                    </p:set>
                                    <p:animEffect transition="in" filter="wipe(down)">
                                      <p:cBhvr>
                                        <p:cTn id="7" dur="580">
                                          <p:stCondLst>
                                            <p:cond delay="0"/>
                                          </p:stCondLst>
                                        </p:cTn>
                                        <p:tgtEl>
                                          <p:spTgt spid="17410">
                                            <p:txEl>
                                              <p:charRg st="0" end="18"/>
                                            </p:txEl>
                                          </p:spTgt>
                                        </p:tgtEl>
                                      </p:cBhvr>
                                    </p:animEffect>
                                    <p:anim calcmode="lin" valueType="num">
                                      <p:cBhvr>
                                        <p:cTn id="8" dur="1822" tmFilter="0,0; 0.14,0.36; 0.43,0.73; 0.71,0.91; 1.0,1.0">
                                          <p:stCondLst>
                                            <p:cond delay="0"/>
                                          </p:stCondLst>
                                        </p:cTn>
                                        <p:tgtEl>
                                          <p:spTgt spid="17410">
                                            <p:txEl>
                                              <p:charRg st="0" end="18"/>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7410">
                                            <p:txEl>
                                              <p:charRg st="0" end="18"/>
                                            </p:txEl>
                                          </p:spTgt>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17410">
                                            <p:txEl>
                                              <p:charRg st="0" end="18"/>
                                            </p:txEl>
                                          </p:spTgt>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17410">
                                            <p:txEl>
                                              <p:charRg st="0" end="18"/>
                                            </p:txEl>
                                          </p:spTgt>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17410">
                                            <p:txEl>
                                              <p:charRg st="0" end="18"/>
                                            </p:txEl>
                                          </p:spTgt>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17410">
                                            <p:txEl>
                                              <p:charRg st="0" end="18"/>
                                            </p:txEl>
                                          </p:spTgt>
                                        </p:tgtEl>
                                      </p:cBhvr>
                                      <p:to x="100000" y="60000"/>
                                    </p:animScale>
                                    <p:animScale>
                                      <p:cBhvr>
                                        <p:cTn id="14" dur="166" decel="50000">
                                          <p:stCondLst>
                                            <p:cond delay="676"/>
                                          </p:stCondLst>
                                        </p:cTn>
                                        <p:tgtEl>
                                          <p:spTgt spid="17410">
                                            <p:txEl>
                                              <p:charRg st="0" end="18"/>
                                            </p:txEl>
                                          </p:spTgt>
                                        </p:tgtEl>
                                      </p:cBhvr>
                                      <p:to x="100000" y="100000"/>
                                    </p:animScale>
                                    <p:animScale>
                                      <p:cBhvr>
                                        <p:cTn id="15" dur="26">
                                          <p:stCondLst>
                                            <p:cond delay="1312"/>
                                          </p:stCondLst>
                                        </p:cTn>
                                        <p:tgtEl>
                                          <p:spTgt spid="17410">
                                            <p:txEl>
                                              <p:charRg st="0" end="18"/>
                                            </p:txEl>
                                          </p:spTgt>
                                        </p:tgtEl>
                                      </p:cBhvr>
                                      <p:to x="100000" y="80000"/>
                                    </p:animScale>
                                    <p:animScale>
                                      <p:cBhvr>
                                        <p:cTn id="16" dur="166" decel="50000">
                                          <p:stCondLst>
                                            <p:cond delay="1338"/>
                                          </p:stCondLst>
                                        </p:cTn>
                                        <p:tgtEl>
                                          <p:spTgt spid="17410">
                                            <p:txEl>
                                              <p:charRg st="0" end="18"/>
                                            </p:txEl>
                                          </p:spTgt>
                                        </p:tgtEl>
                                      </p:cBhvr>
                                      <p:to x="100000" y="100000"/>
                                    </p:animScale>
                                    <p:animScale>
                                      <p:cBhvr>
                                        <p:cTn id="17" dur="26">
                                          <p:stCondLst>
                                            <p:cond delay="1642"/>
                                          </p:stCondLst>
                                        </p:cTn>
                                        <p:tgtEl>
                                          <p:spTgt spid="17410">
                                            <p:txEl>
                                              <p:charRg st="0" end="18"/>
                                            </p:txEl>
                                          </p:spTgt>
                                        </p:tgtEl>
                                      </p:cBhvr>
                                      <p:to x="100000" y="90000"/>
                                    </p:animScale>
                                    <p:animScale>
                                      <p:cBhvr>
                                        <p:cTn id="18" dur="166" decel="50000">
                                          <p:stCondLst>
                                            <p:cond delay="1668"/>
                                          </p:stCondLst>
                                        </p:cTn>
                                        <p:tgtEl>
                                          <p:spTgt spid="17410">
                                            <p:txEl>
                                              <p:charRg st="0" end="18"/>
                                            </p:txEl>
                                          </p:spTgt>
                                        </p:tgtEl>
                                      </p:cBhvr>
                                      <p:to x="100000" y="100000"/>
                                    </p:animScale>
                                    <p:animScale>
                                      <p:cBhvr>
                                        <p:cTn id="19" dur="26">
                                          <p:stCondLst>
                                            <p:cond delay="1808"/>
                                          </p:stCondLst>
                                        </p:cTn>
                                        <p:tgtEl>
                                          <p:spTgt spid="17410">
                                            <p:txEl>
                                              <p:charRg st="0" end="18"/>
                                            </p:txEl>
                                          </p:spTgt>
                                        </p:tgtEl>
                                      </p:cBhvr>
                                      <p:to x="100000" y="95000"/>
                                    </p:animScale>
                                    <p:animScale>
                                      <p:cBhvr>
                                        <p:cTn id="20" dur="166" decel="50000">
                                          <p:stCondLst>
                                            <p:cond delay="1834"/>
                                          </p:stCondLst>
                                        </p:cTn>
                                        <p:tgtEl>
                                          <p:spTgt spid="17410">
                                            <p:txEl>
                                              <p:charRg st="0" end="18"/>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7421"/>
                                        </p:tgtEl>
                                        <p:attrNameLst>
                                          <p:attrName>style.visibility</p:attrName>
                                        </p:attrNameLst>
                                      </p:cBhvr>
                                      <p:to>
                                        <p:strVal val="visible"/>
                                      </p:to>
                                    </p:set>
                                    <p:animEffect transition="in" filter="blinds(horizontal)">
                                      <p:cBhvr>
                                        <p:cTn id="25" dur="500"/>
                                        <p:tgtEl>
                                          <p:spTgt spid="17421"/>
                                        </p:tgtEl>
                                      </p:cBhvr>
                                    </p:animEffect>
                                  </p:childTnLst>
                                </p:cTn>
                              </p:par>
                              <p:par>
                                <p:cTn id="26" presetID="3" presetClass="entr" presetSubtype="10" fill="hold" nodeType="withEffect">
                                  <p:stCondLst>
                                    <p:cond delay="0"/>
                                  </p:stCondLst>
                                  <p:childTnLst>
                                    <p:set>
                                      <p:cBhvr>
                                        <p:cTn id="27" dur="1" fill="hold">
                                          <p:stCondLst>
                                            <p:cond delay="0"/>
                                          </p:stCondLst>
                                        </p:cTn>
                                        <p:tgtEl>
                                          <p:spTgt spid="17422"/>
                                        </p:tgtEl>
                                        <p:attrNameLst>
                                          <p:attrName>style.visibility</p:attrName>
                                        </p:attrNameLst>
                                      </p:cBhvr>
                                      <p:to>
                                        <p:strVal val="visible"/>
                                      </p:to>
                                    </p:set>
                                    <p:animEffect transition="in" filter="blinds(horizontal)">
                                      <p:cBhvr>
                                        <p:cTn id="28" dur="500"/>
                                        <p:tgtEl>
                                          <p:spTgt spid="17422"/>
                                        </p:tgtEl>
                                      </p:cBhvr>
                                    </p:animEffect>
                                  </p:childTnLst>
                                </p:cTn>
                              </p:par>
                            </p:childTnLst>
                          </p:cTn>
                        </p:par>
                        <p:par>
                          <p:cTn id="29" fill="hold">
                            <p:stCondLst>
                              <p:cond delay="500"/>
                            </p:stCondLst>
                            <p:childTnLst>
                              <p:par>
                                <p:cTn id="30" presetID="3" presetClass="entr" presetSubtype="10" fill="hold" nodeType="afterEffect">
                                  <p:stCondLst>
                                    <p:cond delay="0"/>
                                  </p:stCondLst>
                                  <p:childTnLst>
                                    <p:set>
                                      <p:cBhvr>
                                        <p:cTn id="31" dur="1" fill="hold">
                                          <p:stCondLst>
                                            <p:cond delay="0"/>
                                          </p:stCondLst>
                                        </p:cTn>
                                        <p:tgtEl>
                                          <p:spTgt spid="17410">
                                            <p:txEl>
                                              <p:charRg st="20" end="43"/>
                                            </p:txEl>
                                          </p:spTgt>
                                        </p:tgtEl>
                                        <p:attrNameLst>
                                          <p:attrName>style.visibility</p:attrName>
                                        </p:attrNameLst>
                                      </p:cBhvr>
                                      <p:to>
                                        <p:strVal val="visible"/>
                                      </p:to>
                                    </p:set>
                                    <p:animEffect transition="in" filter="blinds(horizontal)">
                                      <p:cBhvr>
                                        <p:cTn id="32" dur="500"/>
                                        <p:tgtEl>
                                          <p:spTgt spid="17410">
                                            <p:txEl>
                                              <p:charRg st="20" end="43"/>
                                            </p:txEl>
                                          </p:spTgt>
                                        </p:tgtEl>
                                      </p:cBhvr>
                                    </p:animEffect>
                                  </p:childTnLst>
                                </p:cTn>
                              </p:par>
                            </p:childTnLst>
                          </p:cTn>
                        </p:par>
                        <p:par>
                          <p:cTn id="33" fill="hold">
                            <p:stCondLst>
                              <p:cond delay="1000"/>
                            </p:stCondLst>
                            <p:childTnLst>
                              <p:par>
                                <p:cTn id="34" presetID="2" presetClass="entr" presetSubtype="4" fill="hold" nodeType="afterEffect">
                                  <p:stCondLst>
                                    <p:cond delay="0"/>
                                  </p:stCondLst>
                                  <p:childTnLst>
                                    <p:set>
                                      <p:cBhvr>
                                        <p:cTn id="35" dur="1" fill="hold">
                                          <p:stCondLst>
                                            <p:cond delay="0"/>
                                          </p:stCondLst>
                                        </p:cTn>
                                        <p:tgtEl>
                                          <p:spTgt spid="17411"/>
                                        </p:tgtEl>
                                        <p:attrNameLst>
                                          <p:attrName>style.visibility</p:attrName>
                                        </p:attrNameLst>
                                      </p:cBhvr>
                                      <p:to>
                                        <p:strVal val="visible"/>
                                      </p:to>
                                    </p:set>
                                    <p:anim calcmode="lin" valueType="num">
                                      <p:cBhvr additive="base">
                                        <p:cTn id="36" dur="500" fill="hold"/>
                                        <p:tgtEl>
                                          <p:spTgt spid="17411"/>
                                        </p:tgtEl>
                                        <p:attrNameLst>
                                          <p:attrName>ppt_x</p:attrName>
                                        </p:attrNameLst>
                                      </p:cBhvr>
                                      <p:tavLst>
                                        <p:tav tm="0">
                                          <p:val>
                                            <p:strVal val="#ppt_x"/>
                                          </p:val>
                                        </p:tav>
                                        <p:tav tm="100000">
                                          <p:val>
                                            <p:strVal val="#ppt_x"/>
                                          </p:val>
                                        </p:tav>
                                      </p:tavLst>
                                    </p:anim>
                                    <p:anim calcmode="lin" valueType="num">
                                      <p:cBhvr additive="base">
                                        <p:cTn id="37" dur="500" fill="hold"/>
                                        <p:tgtEl>
                                          <p:spTgt spid="17411"/>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7412"/>
                                        </p:tgtEl>
                                        <p:attrNameLst>
                                          <p:attrName>style.visibility</p:attrName>
                                        </p:attrNameLst>
                                      </p:cBhvr>
                                      <p:to>
                                        <p:strVal val="visible"/>
                                      </p:to>
                                    </p:set>
                                    <p:anim calcmode="lin" valueType="num">
                                      <p:cBhvr additive="base">
                                        <p:cTn id="40" dur="500" fill="hold"/>
                                        <p:tgtEl>
                                          <p:spTgt spid="17412"/>
                                        </p:tgtEl>
                                        <p:attrNameLst>
                                          <p:attrName>ppt_x</p:attrName>
                                        </p:attrNameLst>
                                      </p:cBhvr>
                                      <p:tavLst>
                                        <p:tav tm="0">
                                          <p:val>
                                            <p:strVal val="#ppt_x"/>
                                          </p:val>
                                        </p:tav>
                                        <p:tav tm="100000">
                                          <p:val>
                                            <p:strVal val="#ppt_x"/>
                                          </p:val>
                                        </p:tav>
                                      </p:tavLst>
                                    </p:anim>
                                    <p:anim calcmode="lin" valueType="num">
                                      <p:cBhvr additive="base">
                                        <p:cTn id="41" dur="500" fill="hold"/>
                                        <p:tgtEl>
                                          <p:spTgt spid="17412"/>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7413"/>
                                        </p:tgtEl>
                                        <p:attrNameLst>
                                          <p:attrName>style.visibility</p:attrName>
                                        </p:attrNameLst>
                                      </p:cBhvr>
                                      <p:to>
                                        <p:strVal val="visible"/>
                                      </p:to>
                                    </p:set>
                                    <p:anim calcmode="lin" valueType="num">
                                      <p:cBhvr additive="base">
                                        <p:cTn id="44" dur="500" fill="hold"/>
                                        <p:tgtEl>
                                          <p:spTgt spid="17413"/>
                                        </p:tgtEl>
                                        <p:attrNameLst>
                                          <p:attrName>ppt_x</p:attrName>
                                        </p:attrNameLst>
                                      </p:cBhvr>
                                      <p:tavLst>
                                        <p:tav tm="0">
                                          <p:val>
                                            <p:strVal val="#ppt_x"/>
                                          </p:val>
                                        </p:tav>
                                        <p:tav tm="100000">
                                          <p:val>
                                            <p:strVal val="#ppt_x"/>
                                          </p:val>
                                        </p:tav>
                                      </p:tavLst>
                                    </p:anim>
                                    <p:anim calcmode="lin" valueType="num">
                                      <p:cBhvr additive="base">
                                        <p:cTn id="45" dur="500" fill="hold"/>
                                        <p:tgtEl>
                                          <p:spTgt spid="17413"/>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17414"/>
                                        </p:tgtEl>
                                        <p:attrNameLst>
                                          <p:attrName>style.visibility</p:attrName>
                                        </p:attrNameLst>
                                      </p:cBhvr>
                                      <p:to>
                                        <p:strVal val="visible"/>
                                      </p:to>
                                    </p:set>
                                    <p:anim calcmode="lin" valueType="num">
                                      <p:cBhvr additive="base">
                                        <p:cTn id="48" dur="500" fill="hold"/>
                                        <p:tgtEl>
                                          <p:spTgt spid="17414"/>
                                        </p:tgtEl>
                                        <p:attrNameLst>
                                          <p:attrName>ppt_x</p:attrName>
                                        </p:attrNameLst>
                                      </p:cBhvr>
                                      <p:tavLst>
                                        <p:tav tm="0">
                                          <p:val>
                                            <p:strVal val="#ppt_x"/>
                                          </p:val>
                                        </p:tav>
                                        <p:tav tm="100000">
                                          <p:val>
                                            <p:strVal val="#ppt_x"/>
                                          </p:val>
                                        </p:tav>
                                      </p:tavLst>
                                    </p:anim>
                                    <p:anim calcmode="lin" valueType="num">
                                      <p:cBhvr additive="base">
                                        <p:cTn id="49" dur="500" fill="hold"/>
                                        <p:tgtEl>
                                          <p:spTgt spid="17414"/>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17415"/>
                                        </p:tgtEl>
                                        <p:attrNameLst>
                                          <p:attrName>style.visibility</p:attrName>
                                        </p:attrNameLst>
                                      </p:cBhvr>
                                      <p:to>
                                        <p:strVal val="visible"/>
                                      </p:to>
                                    </p:set>
                                    <p:anim calcmode="lin" valueType="num">
                                      <p:cBhvr additive="base">
                                        <p:cTn id="52" dur="500" fill="hold"/>
                                        <p:tgtEl>
                                          <p:spTgt spid="17415"/>
                                        </p:tgtEl>
                                        <p:attrNameLst>
                                          <p:attrName>ppt_x</p:attrName>
                                        </p:attrNameLst>
                                      </p:cBhvr>
                                      <p:tavLst>
                                        <p:tav tm="0">
                                          <p:val>
                                            <p:strVal val="#ppt_x"/>
                                          </p:val>
                                        </p:tav>
                                        <p:tav tm="100000">
                                          <p:val>
                                            <p:strVal val="#ppt_x"/>
                                          </p:val>
                                        </p:tav>
                                      </p:tavLst>
                                    </p:anim>
                                    <p:anim calcmode="lin" valueType="num">
                                      <p:cBhvr additive="base">
                                        <p:cTn id="53" dur="500" fill="hold"/>
                                        <p:tgtEl>
                                          <p:spTgt spid="17415"/>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17416"/>
                                        </p:tgtEl>
                                        <p:attrNameLst>
                                          <p:attrName>style.visibility</p:attrName>
                                        </p:attrNameLst>
                                      </p:cBhvr>
                                      <p:to>
                                        <p:strVal val="visible"/>
                                      </p:to>
                                    </p:set>
                                    <p:anim calcmode="lin" valueType="num">
                                      <p:cBhvr additive="base">
                                        <p:cTn id="56" dur="500" fill="hold"/>
                                        <p:tgtEl>
                                          <p:spTgt spid="17416"/>
                                        </p:tgtEl>
                                        <p:attrNameLst>
                                          <p:attrName>ppt_x</p:attrName>
                                        </p:attrNameLst>
                                      </p:cBhvr>
                                      <p:tavLst>
                                        <p:tav tm="0">
                                          <p:val>
                                            <p:strVal val="#ppt_x"/>
                                          </p:val>
                                        </p:tav>
                                        <p:tav tm="100000">
                                          <p:val>
                                            <p:strVal val="#ppt_x"/>
                                          </p:val>
                                        </p:tav>
                                      </p:tavLst>
                                    </p:anim>
                                    <p:anim calcmode="lin" valueType="num">
                                      <p:cBhvr additive="base">
                                        <p:cTn id="57" dur="500" fill="hold"/>
                                        <p:tgtEl>
                                          <p:spTgt spid="17416"/>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7417"/>
                                        </p:tgtEl>
                                        <p:attrNameLst>
                                          <p:attrName>style.visibility</p:attrName>
                                        </p:attrNameLst>
                                      </p:cBhvr>
                                      <p:to>
                                        <p:strVal val="visible"/>
                                      </p:to>
                                    </p:set>
                                    <p:anim calcmode="lin" valueType="num">
                                      <p:cBhvr additive="base">
                                        <p:cTn id="60" dur="500" fill="hold"/>
                                        <p:tgtEl>
                                          <p:spTgt spid="17417"/>
                                        </p:tgtEl>
                                        <p:attrNameLst>
                                          <p:attrName>ppt_x</p:attrName>
                                        </p:attrNameLst>
                                      </p:cBhvr>
                                      <p:tavLst>
                                        <p:tav tm="0">
                                          <p:val>
                                            <p:strVal val="#ppt_x"/>
                                          </p:val>
                                        </p:tav>
                                        <p:tav tm="100000">
                                          <p:val>
                                            <p:strVal val="#ppt_x"/>
                                          </p:val>
                                        </p:tav>
                                      </p:tavLst>
                                    </p:anim>
                                    <p:anim calcmode="lin" valueType="num">
                                      <p:cBhvr additive="base">
                                        <p:cTn id="61" dur="500" fill="hold"/>
                                        <p:tgtEl>
                                          <p:spTgt spid="17417"/>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17418"/>
                                        </p:tgtEl>
                                        <p:attrNameLst>
                                          <p:attrName>style.visibility</p:attrName>
                                        </p:attrNameLst>
                                      </p:cBhvr>
                                      <p:to>
                                        <p:strVal val="visible"/>
                                      </p:to>
                                    </p:set>
                                    <p:anim calcmode="lin" valueType="num">
                                      <p:cBhvr additive="base">
                                        <p:cTn id="64" dur="500" fill="hold"/>
                                        <p:tgtEl>
                                          <p:spTgt spid="17418"/>
                                        </p:tgtEl>
                                        <p:attrNameLst>
                                          <p:attrName>ppt_x</p:attrName>
                                        </p:attrNameLst>
                                      </p:cBhvr>
                                      <p:tavLst>
                                        <p:tav tm="0">
                                          <p:val>
                                            <p:strVal val="#ppt_x"/>
                                          </p:val>
                                        </p:tav>
                                        <p:tav tm="100000">
                                          <p:val>
                                            <p:strVal val="#ppt_x"/>
                                          </p:val>
                                        </p:tav>
                                      </p:tavLst>
                                    </p:anim>
                                    <p:anim calcmode="lin" valueType="num">
                                      <p:cBhvr additive="base">
                                        <p:cTn id="65" dur="500" fill="hold"/>
                                        <p:tgtEl>
                                          <p:spTgt spid="17418"/>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17420"/>
                                        </p:tgtEl>
                                        <p:attrNameLst>
                                          <p:attrName>style.visibility</p:attrName>
                                        </p:attrNameLst>
                                      </p:cBhvr>
                                      <p:to>
                                        <p:strVal val="visible"/>
                                      </p:to>
                                    </p:set>
                                    <p:anim calcmode="lin" valueType="num">
                                      <p:cBhvr additive="base">
                                        <p:cTn id="68" dur="500" fill="hold"/>
                                        <p:tgtEl>
                                          <p:spTgt spid="17420"/>
                                        </p:tgtEl>
                                        <p:attrNameLst>
                                          <p:attrName>ppt_x</p:attrName>
                                        </p:attrNameLst>
                                      </p:cBhvr>
                                      <p:tavLst>
                                        <p:tav tm="0">
                                          <p:val>
                                            <p:strVal val="#ppt_x"/>
                                          </p:val>
                                        </p:tav>
                                        <p:tav tm="100000">
                                          <p:val>
                                            <p:strVal val="#ppt_x"/>
                                          </p:val>
                                        </p:tav>
                                      </p:tavLst>
                                    </p:anim>
                                    <p:anim calcmode="lin" valueType="num">
                                      <p:cBhvr additive="base">
                                        <p:cTn id="69" dur="500" fill="hold"/>
                                        <p:tgtEl>
                                          <p:spTgt spid="17420"/>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17419"/>
                                        </p:tgtEl>
                                        <p:attrNameLst>
                                          <p:attrName>style.visibility</p:attrName>
                                        </p:attrNameLst>
                                      </p:cBhvr>
                                      <p:to>
                                        <p:strVal val="visible"/>
                                      </p:to>
                                    </p:set>
                                    <p:anim calcmode="lin" valueType="num">
                                      <p:cBhvr additive="base">
                                        <p:cTn id="72" dur="500" fill="hold"/>
                                        <p:tgtEl>
                                          <p:spTgt spid="17419"/>
                                        </p:tgtEl>
                                        <p:attrNameLst>
                                          <p:attrName>ppt_x</p:attrName>
                                        </p:attrNameLst>
                                      </p:cBhvr>
                                      <p:tavLst>
                                        <p:tav tm="0">
                                          <p:val>
                                            <p:strVal val="#ppt_x"/>
                                          </p:val>
                                        </p:tav>
                                        <p:tav tm="100000">
                                          <p:val>
                                            <p:strVal val="#ppt_x"/>
                                          </p:val>
                                        </p:tav>
                                      </p:tavLst>
                                    </p:anim>
                                    <p:anim calcmode="lin" valueType="num">
                                      <p:cBhvr additive="base">
                                        <p:cTn id="73" dur="500" fill="hold"/>
                                        <p:tgtEl>
                                          <p:spTgt spid="174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bldLvl="0"/>
      <p:bldP spid="17417" grpId="0" bldLvl="0"/>
      <p:bldP spid="17421" grpId="0" bldLvl="0"/>
    </p:bldLst>
  </p:timing>
</p:sld>
</file>

<file path=ppt/tags/tag1.xml><?xml version="1.0" encoding="utf-8"?>
<p:tagLst xmlns:p="http://schemas.openxmlformats.org/presentationml/2006/main">
  <p:tag name="KSO_WPP_MARK_KEY" val="116874e4-47f5-4155-8c18-a56a0ad1c5a8"/>
  <p:tag name="COMMONDATA" val="eyJoZGlkIjoiNmZkNjg0ZmY3NGJiN2YwY2I0YjMyYTFkMGQ3MmJhMWI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_5">
  <a:themeElements>
    <a:clrScheme name="默认设计模板_5 27">
      <a:dk1>
        <a:srgbClr val="000000"/>
      </a:dk1>
      <a:lt1>
        <a:srgbClr val="FFFFFF"/>
      </a:lt1>
      <a:dk2>
        <a:srgbClr val="0064B5"/>
      </a:dk2>
      <a:lt2>
        <a:srgbClr val="808080"/>
      </a:lt2>
      <a:accent1>
        <a:srgbClr val="CFEDFE"/>
      </a:accent1>
      <a:accent2>
        <a:srgbClr val="C62400"/>
      </a:accent2>
      <a:accent3>
        <a:srgbClr val="FFFFFF"/>
      </a:accent3>
      <a:accent4>
        <a:srgbClr val="000000"/>
      </a:accent4>
      <a:accent5>
        <a:srgbClr val="E4F4FE"/>
      </a:accent5>
      <a:accent6>
        <a:srgbClr val="B32000"/>
      </a:accent6>
      <a:hlink>
        <a:srgbClr val="0064B5"/>
      </a:hlink>
      <a:folHlink>
        <a:srgbClr val="99CC00"/>
      </a:folHlink>
    </a:clrScheme>
    <a:fontScheme name="默认设计模板_5">
      <a:majorFont>
        <a:latin typeface="文泉驿微米黑"/>
        <a:ea typeface="文泉驿微米黑"/>
        <a:cs typeface=""/>
      </a:majorFont>
      <a:minorFont>
        <a:latin typeface="文泉驿微米黑"/>
        <a:ea typeface="文泉驿微米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_5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_5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_5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_5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_5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_5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_5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_5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_5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_5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_5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_5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_5 13">
        <a:dk1>
          <a:srgbClr val="000000"/>
        </a:dk1>
        <a:lt1>
          <a:srgbClr val="FFFFFF"/>
        </a:lt1>
        <a:dk2>
          <a:srgbClr val="C68700"/>
        </a:dk2>
        <a:lt2>
          <a:srgbClr val="808080"/>
        </a:lt2>
        <a:accent1>
          <a:srgbClr val="00A2C6"/>
        </a:accent1>
        <a:accent2>
          <a:srgbClr val="C62400"/>
        </a:accent2>
        <a:accent3>
          <a:srgbClr val="FFFFFF"/>
        </a:accent3>
        <a:accent4>
          <a:srgbClr val="000000"/>
        </a:accent4>
        <a:accent5>
          <a:srgbClr val="AACEDF"/>
        </a:accent5>
        <a:accent6>
          <a:srgbClr val="B32000"/>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_5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_5 15">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_5 16">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_5 17">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_5 18">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_5 19">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_5 20">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_5 21">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_5 22">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_5 23">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_5 24">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_5 25">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_5 26">
        <a:dk1>
          <a:srgbClr val="000000"/>
        </a:dk1>
        <a:lt1>
          <a:srgbClr val="FFFFFF"/>
        </a:lt1>
        <a:dk2>
          <a:srgbClr val="C68700"/>
        </a:dk2>
        <a:lt2>
          <a:srgbClr val="808080"/>
        </a:lt2>
        <a:accent1>
          <a:srgbClr val="00A2C6"/>
        </a:accent1>
        <a:accent2>
          <a:srgbClr val="C62400"/>
        </a:accent2>
        <a:accent3>
          <a:srgbClr val="FFFFFF"/>
        </a:accent3>
        <a:accent4>
          <a:srgbClr val="000000"/>
        </a:accent4>
        <a:accent5>
          <a:srgbClr val="AACEDF"/>
        </a:accent5>
        <a:accent6>
          <a:srgbClr val="B32000"/>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_5 27">
        <a:dk1>
          <a:srgbClr val="000000"/>
        </a:dk1>
        <a:lt1>
          <a:srgbClr val="FFFFFF"/>
        </a:lt1>
        <a:dk2>
          <a:srgbClr val="0064B5"/>
        </a:dk2>
        <a:lt2>
          <a:srgbClr val="808080"/>
        </a:lt2>
        <a:accent1>
          <a:srgbClr val="CFEDFE"/>
        </a:accent1>
        <a:accent2>
          <a:srgbClr val="C62400"/>
        </a:accent2>
        <a:accent3>
          <a:srgbClr val="FFFFFF"/>
        </a:accent3>
        <a:accent4>
          <a:srgbClr val="000000"/>
        </a:accent4>
        <a:accent5>
          <a:srgbClr val="E4F4FE"/>
        </a:accent5>
        <a:accent6>
          <a:srgbClr val="B32000"/>
        </a:accent6>
        <a:hlink>
          <a:srgbClr val="0064B5"/>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_6">
  <a:themeElements>
    <a:clrScheme name="默认设计模板_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_6">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_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_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_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_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_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_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_6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_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_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_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_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_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默认设计模板_7">
  <a:themeElements>
    <a:clrScheme name="默认设计模板_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_7">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_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_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_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_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_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_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_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1019</Words>
  <Application>WPS 演示</Application>
  <PresentationFormat>全屏显示(4:3)</PresentationFormat>
  <Paragraphs>169</Paragraphs>
  <Slides>27</Slides>
  <Notes>0</Notes>
  <HiddenSlides>0</HiddenSlides>
  <MMClips>0</MMClips>
  <ScaleCrop>false</ScaleCrop>
  <HeadingPairs>
    <vt:vector size="6" baseType="variant">
      <vt:variant>
        <vt:lpstr>已用的字体</vt:lpstr>
      </vt:variant>
      <vt:variant>
        <vt:i4>14</vt:i4>
      </vt:variant>
      <vt:variant>
        <vt:lpstr>主题</vt:lpstr>
      </vt:variant>
      <vt:variant>
        <vt:i4>5</vt:i4>
      </vt:variant>
      <vt:variant>
        <vt:lpstr>幻灯片标题</vt:lpstr>
      </vt:variant>
      <vt:variant>
        <vt:i4>27</vt:i4>
      </vt:variant>
    </vt:vector>
  </HeadingPairs>
  <TitlesOfParts>
    <vt:vector size="46" baseType="lpstr">
      <vt:lpstr>Arial</vt:lpstr>
      <vt:lpstr>宋体</vt:lpstr>
      <vt:lpstr>Wingdings</vt:lpstr>
      <vt:lpstr>黑体</vt:lpstr>
      <vt:lpstr>文泉驿微米黑</vt:lpstr>
      <vt:lpstr>微软雅黑</vt:lpstr>
      <vt:lpstr>Times New Roman</vt:lpstr>
      <vt:lpstr>Calibri</vt:lpstr>
      <vt:lpstr>方正综艺简体</vt:lpstr>
      <vt:lpstr>Arial Unicode MS</vt:lpstr>
      <vt:lpstr>楷体_GB2312</vt:lpstr>
      <vt:lpstr>新宋体</vt:lpstr>
      <vt:lpstr>华文细黑</vt:lpstr>
      <vt:lpstr>Century Schoolbook</vt:lpstr>
      <vt:lpstr>默认设计模板</vt:lpstr>
      <vt:lpstr>默认设计模板_5</vt:lpstr>
      <vt:lpstr>默认设计模板_6</vt:lpstr>
      <vt:lpstr>默认设计模板_7</vt:lpstr>
      <vt:lpstr>Office 主题</vt:lpstr>
      <vt:lpstr> 同类色与邻近色</vt:lpstr>
      <vt:lpstr>PowerPoint 演示文稿</vt:lpstr>
      <vt:lpstr>色彩三原色</vt:lpstr>
      <vt:lpstr>色相环</vt:lpstr>
      <vt:lpstr>PowerPoint 演示文稿</vt:lpstr>
      <vt:lpstr>色彩三要素</vt:lpstr>
      <vt:lpstr>PowerPoint 演示文稿</vt:lpstr>
      <vt:lpstr>同类色</vt:lpstr>
      <vt:lpstr>PowerPoint 演示文稿</vt:lpstr>
      <vt:lpstr>PowerPoint 演示文稿</vt:lpstr>
      <vt:lpstr>看一看都有哪些同类色</vt:lpstr>
      <vt:lpstr>PowerPoint 演示文稿</vt:lpstr>
      <vt:lpstr>邻近色</vt:lpstr>
      <vt:lpstr>邻近色</vt:lpstr>
      <vt:lpstr>邻近色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美术老师</cp:lastModifiedBy>
  <cp:revision>44</cp:revision>
  <dcterms:created xsi:type="dcterms:W3CDTF">2009-03-25T15:45:00Z</dcterms:created>
  <dcterms:modified xsi:type="dcterms:W3CDTF">2023-04-11T12:06:52Z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ICV">
    <vt:lpwstr>3FB27FA46F2F454FA2F20C805E4C855F_13</vt:lpwstr>
  </property>
</Properties>
</file>