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1290" r:id="rId4"/>
    <p:sldId id="1291" r:id="rId6"/>
    <p:sldId id="1292" r:id="rId7"/>
    <p:sldId id="1293" r:id="rId8"/>
    <p:sldId id="1296" r:id="rId9"/>
    <p:sldId id="1299" r:id="rId10"/>
    <p:sldId id="1298" r:id="rId11"/>
    <p:sldId id="7094" r:id="rId12"/>
    <p:sldId id="7093" r:id="rId13"/>
    <p:sldId id="7103" r:id="rId14"/>
    <p:sldId id="7097" r:id="rId15"/>
    <p:sldId id="7098" r:id="rId16"/>
    <p:sldId id="7099" r:id="rId17"/>
    <p:sldId id="7104" r:id="rId18"/>
    <p:sldId id="7109" r:id="rId19"/>
    <p:sldId id="1301" r:id="rId20"/>
    <p:sldId id="711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41" autoAdjust="0"/>
    <p:restoredTop sz="96370" autoAdjust="0"/>
  </p:normalViewPr>
  <p:slideViewPr>
    <p:cSldViewPr snapToGrid="0" showGuides="1">
      <p:cViewPr>
        <p:scale>
          <a:sx n="75" d="100"/>
          <a:sy n="75" d="100"/>
        </p:scale>
        <p:origin x="-1824" y="-8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825995-4281-4767-8B24-25B3DD96EE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138ED-B9C3-47FC-93CF-33BFD8DB97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381000" y="285750"/>
            <a:ext cx="11430000" cy="6286500"/>
          </a:xfrm>
          <a:prstGeom prst="rect">
            <a:avLst/>
          </a:prstGeom>
          <a:noFill/>
          <a:ln w="19050">
            <a:solidFill>
              <a:srgbClr val="EC63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912433" cy="3105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39285" y="-1"/>
            <a:ext cx="852716" cy="32861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79201" y="3429000"/>
            <a:ext cx="2912799" cy="3429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722" y="2800349"/>
            <a:ext cx="781050" cy="97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616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9D8FA-4C66-49DA-BC59-2E4596B8BC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E019D-9EEB-42A3-B9FB-600CBBBDC00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62" y="3162300"/>
            <a:ext cx="12186138" cy="3695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62" y="0"/>
            <a:ext cx="12186138" cy="32639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tags" Target="../tags/tag2.xml"/><Relationship Id="rId2" Type="http://schemas.openxmlformats.org/officeDocument/2006/relationships/image" Target="../media/image30.png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tags" Target="../tags/tag5.xml"/><Relationship Id="rId4" Type="http://schemas.openxmlformats.org/officeDocument/2006/relationships/image" Target="../media/image38.png"/><Relationship Id="rId3" Type="http://schemas.openxmlformats.org/officeDocument/2006/relationships/tags" Target="../tags/tag4.xml"/><Relationship Id="rId2" Type="http://schemas.openxmlformats.org/officeDocument/2006/relationships/image" Target="../media/image37.png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tags" Target="../tags/tag8.xml"/><Relationship Id="rId4" Type="http://schemas.openxmlformats.org/officeDocument/2006/relationships/image" Target="../media/image19.png"/><Relationship Id="rId3" Type="http://schemas.openxmlformats.org/officeDocument/2006/relationships/tags" Target="../tags/tag7.xml"/><Relationship Id="rId2" Type="http://schemas.openxmlformats.org/officeDocument/2006/relationships/image" Target="../media/image18.png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810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901272" y="4804229"/>
            <a:ext cx="3290727" cy="24166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61" y="0"/>
            <a:ext cx="4964317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330" y="706755"/>
            <a:ext cx="5356225" cy="3701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493048" y="706746"/>
            <a:ext cx="9257632" cy="3542526"/>
            <a:chOff x="2493048" y="706746"/>
            <a:chExt cx="9257632" cy="354252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3048" y="706746"/>
              <a:ext cx="3543300" cy="141922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31310" y="2959793"/>
              <a:ext cx="3219370" cy="1289479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1507" y="1844948"/>
            <a:ext cx="562217" cy="29050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398051" y="2513536"/>
            <a:ext cx="355600" cy="484188"/>
            <a:chOff x="4755469" y="4479245"/>
            <a:chExt cx="355600" cy="484188"/>
          </a:xfrm>
        </p:grpSpPr>
        <p:sp>
          <p:nvSpPr>
            <p:cNvPr id="32" name="Freeform 150"/>
            <p:cNvSpPr/>
            <p:nvPr/>
          </p:nvSpPr>
          <p:spPr>
            <a:xfrm>
              <a:off x="4755469" y="4479245"/>
              <a:ext cx="355600" cy="484188"/>
            </a:xfrm>
            <a:custGeom>
              <a:avLst/>
              <a:gdLst/>
              <a:ahLst/>
              <a:cxnLst>
                <a:cxn ang="0">
                  <a:pos x="4583" y="405092"/>
                </a:cxn>
                <a:cxn ang="0">
                  <a:pos x="6111" y="386611"/>
                </a:cxn>
                <a:cxn ang="0">
                  <a:pos x="6111" y="357412"/>
                </a:cxn>
                <a:cxn ang="0">
                  <a:pos x="7257" y="335975"/>
                </a:cxn>
                <a:cxn ang="0">
                  <a:pos x="7257" y="290143"/>
                </a:cxn>
                <a:cxn ang="0">
                  <a:pos x="10695" y="195523"/>
                </a:cxn>
                <a:cxn ang="0">
                  <a:pos x="6111" y="143408"/>
                </a:cxn>
                <a:cxn ang="0">
                  <a:pos x="7257" y="131581"/>
                </a:cxn>
                <a:cxn ang="0">
                  <a:pos x="72953" y="93881"/>
                </a:cxn>
                <a:cxn ang="0">
                  <a:pos x="90141" y="50267"/>
                </a:cxn>
                <a:cxn ang="0">
                  <a:pos x="106183" y="54333"/>
                </a:cxn>
                <a:cxn ang="0">
                  <a:pos x="120698" y="47680"/>
                </a:cxn>
                <a:cxn ang="0">
                  <a:pos x="121080" y="26612"/>
                </a:cxn>
                <a:cxn ang="0">
                  <a:pos x="137122" y="2587"/>
                </a:cxn>
                <a:cxn ang="0">
                  <a:pos x="164623" y="6653"/>
                </a:cxn>
                <a:cxn ang="0">
                  <a:pos x="182956" y="6653"/>
                </a:cxn>
                <a:cxn ang="0">
                  <a:pos x="207020" y="6653"/>
                </a:cxn>
                <a:cxn ang="0">
                  <a:pos x="229937" y="6653"/>
                </a:cxn>
                <a:cxn ang="0">
                  <a:pos x="244833" y="4805"/>
                </a:cxn>
                <a:cxn ang="0">
                  <a:pos x="265077" y="11827"/>
                </a:cxn>
                <a:cxn ang="0">
                  <a:pos x="276917" y="11827"/>
                </a:cxn>
                <a:cxn ang="0">
                  <a:pos x="296397" y="15524"/>
                </a:cxn>
                <a:cxn ang="0">
                  <a:pos x="323516" y="4805"/>
                </a:cxn>
                <a:cxn ang="0">
                  <a:pos x="346433" y="25873"/>
                </a:cxn>
                <a:cxn ang="0">
                  <a:pos x="351017" y="56181"/>
                </a:cxn>
                <a:cxn ang="0">
                  <a:pos x="352162" y="79836"/>
                </a:cxn>
                <a:cxn ang="0">
                  <a:pos x="344905" y="137864"/>
                </a:cxn>
                <a:cxn ang="0">
                  <a:pos x="349489" y="149692"/>
                </a:cxn>
                <a:cxn ang="0">
                  <a:pos x="351017" y="165215"/>
                </a:cxn>
                <a:cxn ang="0">
                  <a:pos x="346815" y="213634"/>
                </a:cxn>
                <a:cxn ang="0">
                  <a:pos x="344905" y="244312"/>
                </a:cxn>
                <a:cxn ang="0">
                  <a:pos x="338794" y="272772"/>
                </a:cxn>
                <a:cxn ang="0">
                  <a:pos x="344905" y="293839"/>
                </a:cxn>
                <a:cxn ang="0">
                  <a:pos x="344905" y="322299"/>
                </a:cxn>
                <a:cxn ang="0">
                  <a:pos x="346433" y="347063"/>
                </a:cxn>
                <a:cxn ang="0">
                  <a:pos x="347579" y="379219"/>
                </a:cxn>
                <a:cxn ang="0">
                  <a:pos x="344905" y="403244"/>
                </a:cxn>
                <a:cxn ang="0">
                  <a:pos x="343759" y="442792"/>
                </a:cxn>
                <a:cxn ang="0">
                  <a:pos x="328863" y="476796"/>
                </a:cxn>
                <a:cxn ang="0">
                  <a:pos x="307856" y="475687"/>
                </a:cxn>
                <a:cxn ang="0">
                  <a:pos x="282265" y="480492"/>
                </a:cxn>
                <a:cxn ang="0">
                  <a:pos x="259729" y="482340"/>
                </a:cxn>
                <a:cxn ang="0">
                  <a:pos x="236048" y="473839"/>
                </a:cxn>
                <a:cxn ang="0">
                  <a:pos x="208547" y="473839"/>
                </a:cxn>
                <a:cxn ang="0">
                  <a:pos x="182192" y="478644"/>
                </a:cxn>
                <a:cxn ang="0">
                  <a:pos x="167296" y="480492"/>
                </a:cxn>
                <a:cxn ang="0">
                  <a:pos x="135212" y="478644"/>
                </a:cxn>
                <a:cxn ang="0">
                  <a:pos x="90141" y="480492"/>
                </a:cxn>
                <a:cxn ang="0">
                  <a:pos x="66460" y="480122"/>
                </a:cxn>
                <a:cxn ang="0">
                  <a:pos x="35140" y="482340"/>
                </a:cxn>
                <a:cxn ang="0">
                  <a:pos x="0" y="448336"/>
                </a:cxn>
              </a:cxnLst>
              <a:rect l="0" t="0" r="0" b="0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51"/>
            <p:cNvSpPr>
              <a:spLocks noEditPoints="1"/>
            </p:cNvSpPr>
            <p:nvPr/>
          </p:nvSpPr>
          <p:spPr>
            <a:xfrm>
              <a:off x="4933269" y="4482420"/>
              <a:ext cx="138113" cy="458788"/>
            </a:xfrm>
            <a:custGeom>
              <a:avLst/>
              <a:gdLst/>
              <a:ahLst/>
              <a:cxnLst>
                <a:cxn ang="0">
                  <a:pos x="64151" y="65962"/>
                </a:cxn>
                <a:cxn ang="0">
                  <a:pos x="68679" y="1106"/>
                </a:cxn>
                <a:cxn ang="0">
                  <a:pos x="78490" y="43484"/>
                </a:cxn>
                <a:cxn ang="0">
                  <a:pos x="116981" y="33902"/>
                </a:cxn>
                <a:cxn ang="0">
                  <a:pos x="129056" y="27269"/>
                </a:cxn>
                <a:cxn ang="0">
                  <a:pos x="132830" y="67805"/>
                </a:cxn>
                <a:cxn ang="0">
                  <a:pos x="78868" y="124186"/>
                </a:cxn>
                <a:cxn ang="0">
                  <a:pos x="80000" y="224788"/>
                </a:cxn>
                <a:cxn ang="0">
                  <a:pos x="64151" y="218155"/>
                </a:cxn>
                <a:cxn ang="0">
                  <a:pos x="26415" y="121606"/>
                </a:cxn>
                <a:cxn ang="0">
                  <a:pos x="5660" y="70384"/>
                </a:cxn>
                <a:cxn ang="0">
                  <a:pos x="14717" y="28006"/>
                </a:cxn>
                <a:cxn ang="0">
                  <a:pos x="21509" y="53065"/>
                </a:cxn>
                <a:cxn ang="0">
                  <a:pos x="20377" y="81071"/>
                </a:cxn>
                <a:cxn ang="0">
                  <a:pos x="29811" y="105761"/>
                </a:cxn>
                <a:cxn ang="0">
                  <a:pos x="64151" y="108709"/>
                </a:cxn>
                <a:cxn ang="0">
                  <a:pos x="78868" y="93600"/>
                </a:cxn>
                <a:cxn ang="0">
                  <a:pos x="118868" y="84756"/>
                </a:cxn>
                <a:cxn ang="0">
                  <a:pos x="78868" y="93600"/>
                </a:cxn>
                <a:cxn ang="0">
                  <a:pos x="50566" y="334971"/>
                </a:cxn>
                <a:cxn ang="0">
                  <a:pos x="75472" y="363714"/>
                </a:cxn>
                <a:cxn ang="0">
                  <a:pos x="27924" y="378086"/>
                </a:cxn>
                <a:cxn ang="0">
                  <a:pos x="59245" y="368504"/>
                </a:cxn>
                <a:cxn ang="0">
                  <a:pos x="53585" y="348974"/>
                </a:cxn>
                <a:cxn ang="0">
                  <a:pos x="38113" y="366293"/>
                </a:cxn>
                <a:cxn ang="0">
                  <a:pos x="0" y="324284"/>
                </a:cxn>
                <a:cxn ang="0">
                  <a:pos x="87547" y="256848"/>
                </a:cxn>
                <a:cxn ang="0">
                  <a:pos x="137358" y="316545"/>
                </a:cxn>
                <a:cxn ang="0">
                  <a:pos x="127547" y="439257"/>
                </a:cxn>
                <a:cxn ang="0">
                  <a:pos x="58868" y="458788"/>
                </a:cxn>
                <a:cxn ang="0">
                  <a:pos x="2642" y="412725"/>
                </a:cxn>
                <a:cxn ang="0">
                  <a:pos x="15472" y="369241"/>
                </a:cxn>
                <a:cxn ang="0">
                  <a:pos x="21509" y="425991"/>
                </a:cxn>
                <a:cxn ang="0">
                  <a:pos x="110943" y="438520"/>
                </a:cxn>
                <a:cxn ang="0">
                  <a:pos x="121887" y="391352"/>
                </a:cxn>
                <a:cxn ang="0">
                  <a:pos x="93962" y="381771"/>
                </a:cxn>
                <a:cxn ang="0">
                  <a:pos x="102264" y="434098"/>
                </a:cxn>
                <a:cxn ang="0">
                  <a:pos x="97736" y="443311"/>
                </a:cxn>
                <a:cxn ang="0">
                  <a:pos x="80000" y="406460"/>
                </a:cxn>
                <a:cxn ang="0">
                  <a:pos x="30566" y="411619"/>
                </a:cxn>
                <a:cxn ang="0">
                  <a:pos x="72453" y="398353"/>
                </a:cxn>
                <a:cxn ang="0">
                  <a:pos x="79623" y="395774"/>
                </a:cxn>
                <a:cxn ang="0">
                  <a:pos x="83396" y="359292"/>
                </a:cxn>
                <a:cxn ang="0">
                  <a:pos x="42641" y="320230"/>
                </a:cxn>
                <a:cxn ang="0">
                  <a:pos x="33962" y="306964"/>
                </a:cxn>
                <a:cxn ang="0">
                  <a:pos x="69434" y="295541"/>
                </a:cxn>
                <a:cxn ang="0">
                  <a:pos x="72453" y="270851"/>
                </a:cxn>
                <a:cxn ang="0">
                  <a:pos x="32453" y="274536"/>
                </a:cxn>
                <a:cxn ang="0">
                  <a:pos x="15849" y="327232"/>
                </a:cxn>
                <a:cxn ang="0">
                  <a:pos x="84151" y="280432"/>
                </a:cxn>
                <a:cxn ang="0">
                  <a:pos x="88679" y="287802"/>
                </a:cxn>
                <a:cxn ang="0">
                  <a:pos x="116981" y="282643"/>
                </a:cxn>
                <a:cxn ang="0">
                  <a:pos x="103396" y="305490"/>
                </a:cxn>
                <a:cxn ang="0">
                  <a:pos x="110189" y="319493"/>
                </a:cxn>
                <a:cxn ang="0">
                  <a:pos x="85660" y="319493"/>
                </a:cxn>
                <a:cxn ang="0">
                  <a:pos x="112830" y="328337"/>
                </a:cxn>
                <a:cxn ang="0">
                  <a:pos x="104151" y="350079"/>
                </a:cxn>
                <a:cxn ang="0">
                  <a:pos x="100377" y="358186"/>
                </a:cxn>
                <a:cxn ang="0">
                  <a:pos x="122264" y="381402"/>
                </a:cxn>
                <a:cxn ang="0">
                  <a:pos x="121509" y="320230"/>
                </a:cxn>
                <a:cxn ang="0">
                  <a:pos x="80377" y="270851"/>
                </a:cxn>
              </a:cxnLst>
              <a:rect l="0" t="0" r="0" b="0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52"/>
            <p:cNvSpPr>
              <a:spLocks noEditPoints="1"/>
            </p:cNvSpPr>
            <p:nvPr/>
          </p:nvSpPr>
          <p:spPr>
            <a:xfrm>
              <a:off x="4777694" y="4674508"/>
              <a:ext cx="138113" cy="228600"/>
            </a:xfrm>
            <a:custGeom>
              <a:avLst/>
              <a:gdLst/>
              <a:ahLst/>
              <a:cxnLst>
                <a:cxn ang="0">
                  <a:pos x="76899" y="95805"/>
                </a:cxn>
                <a:cxn ang="0">
                  <a:pos x="77282" y="106162"/>
                </a:cxn>
                <a:cxn ang="0">
                  <a:pos x="118219" y="124657"/>
                </a:cxn>
                <a:cxn ang="0">
                  <a:pos x="92585" y="155729"/>
                </a:cxn>
                <a:cxn ang="0">
                  <a:pos x="75369" y="145742"/>
                </a:cxn>
                <a:cxn ang="0">
                  <a:pos x="80725" y="138344"/>
                </a:cxn>
                <a:cxn ang="0">
                  <a:pos x="102533" y="139823"/>
                </a:cxn>
                <a:cxn ang="0">
                  <a:pos x="97942" y="121328"/>
                </a:cxn>
                <a:cxn ang="0">
                  <a:pos x="70396" y="118739"/>
                </a:cxn>
                <a:cxn ang="0">
                  <a:pos x="35963" y="132425"/>
                </a:cxn>
                <a:cxn ang="0">
                  <a:pos x="42084" y="147221"/>
                </a:cxn>
                <a:cxn ang="0">
                  <a:pos x="72308" y="144632"/>
                </a:cxn>
                <a:cxn ang="0">
                  <a:pos x="64274" y="178663"/>
                </a:cxn>
                <a:cxn ang="0">
                  <a:pos x="80725" y="209735"/>
                </a:cxn>
                <a:cxn ang="0">
                  <a:pos x="81490" y="182732"/>
                </a:cxn>
                <a:cxn ang="0">
                  <a:pos x="114775" y="162757"/>
                </a:cxn>
                <a:cxn ang="0">
                  <a:pos x="122810" y="185691"/>
                </a:cxn>
                <a:cxn ang="0">
                  <a:pos x="107124" y="175704"/>
                </a:cxn>
                <a:cxn ang="0">
                  <a:pos x="94881" y="185321"/>
                </a:cxn>
                <a:cxn ang="0">
                  <a:pos x="94116" y="215653"/>
                </a:cxn>
                <a:cxn ang="0">
                  <a:pos x="50884" y="218243"/>
                </a:cxn>
                <a:cxn ang="0">
                  <a:pos x="60448" y="159798"/>
                </a:cxn>
                <a:cxn ang="0">
                  <a:pos x="52031" y="157579"/>
                </a:cxn>
                <a:cxn ang="0">
                  <a:pos x="21042" y="140563"/>
                </a:cxn>
                <a:cxn ang="0">
                  <a:pos x="42084" y="111711"/>
                </a:cxn>
                <a:cxn ang="0">
                  <a:pos x="63509" y="103943"/>
                </a:cxn>
                <a:cxn ang="0">
                  <a:pos x="63509" y="95065"/>
                </a:cxn>
                <a:cxn ang="0">
                  <a:pos x="39406" y="85448"/>
                </a:cxn>
                <a:cxn ang="0">
                  <a:pos x="65805" y="52526"/>
                </a:cxn>
                <a:cxn ang="0">
                  <a:pos x="109802" y="34771"/>
                </a:cxn>
                <a:cxn ang="0">
                  <a:pos x="95646" y="14426"/>
                </a:cxn>
                <a:cxn ang="0">
                  <a:pos x="30607" y="59184"/>
                </a:cxn>
                <a:cxn ang="0">
                  <a:pos x="19512" y="119849"/>
                </a:cxn>
                <a:cxn ang="0">
                  <a:pos x="0" y="127247"/>
                </a:cxn>
                <a:cxn ang="0">
                  <a:pos x="15686" y="66213"/>
                </a:cxn>
                <a:cxn ang="0">
                  <a:pos x="20277" y="12577"/>
                </a:cxn>
                <a:cxn ang="0">
                  <a:pos x="122810" y="11467"/>
                </a:cxn>
                <a:cxn ang="0">
                  <a:pos x="94116" y="65473"/>
                </a:cxn>
                <a:cxn ang="0">
                  <a:pos x="50501" y="74720"/>
                </a:cxn>
                <a:cxn ang="0">
                  <a:pos x="84934" y="75460"/>
                </a:cxn>
                <a:cxn ang="0">
                  <a:pos x="136965" y="119849"/>
                </a:cxn>
                <a:cxn ang="0">
                  <a:pos x="131226" y="140193"/>
                </a:cxn>
                <a:cxn ang="0">
                  <a:pos x="122810" y="124657"/>
                </a:cxn>
                <a:cxn ang="0">
                  <a:pos x="94498" y="90996"/>
                </a:cxn>
                <a:cxn ang="0">
                  <a:pos x="63509" y="41429"/>
                </a:cxn>
                <a:cxn ang="0">
                  <a:pos x="39789" y="41799"/>
                </a:cxn>
                <a:cxn ang="0">
                  <a:pos x="42849" y="30702"/>
                </a:cxn>
                <a:cxn ang="0">
                  <a:pos x="101002" y="30702"/>
                </a:cxn>
              </a:cxnLst>
              <a:rect l="0" t="0" r="0" b="0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71335" y="706755"/>
            <a:ext cx="1659890" cy="3829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包饺子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2. </a:t>
            </a:r>
            <a:r>
              <a:rPr lang="zh-CN" altLang="en-US"/>
              <a:t>制作面剂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 altLang="zh-CN" sz="1800"/>
          </a:p>
        </p:txBody>
      </p:sp>
      <p:sp>
        <p:nvSpPr>
          <p:cNvPr id="4" name="文本框 3"/>
          <p:cNvSpPr txBox="1"/>
          <p:nvPr/>
        </p:nvSpPr>
        <p:spPr>
          <a:xfrm>
            <a:off x="1087120" y="2031365"/>
            <a:ext cx="108324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        </a:t>
            </a:r>
            <a:r>
              <a:rPr lang="zh-CN" altLang="en-US" sz="2400" b="1"/>
              <a:t>取适量面粉放入面版</a:t>
            </a:r>
            <a:r>
              <a:rPr lang="en-US" altLang="zh-CN" sz="2400" b="1"/>
              <a:t>    </a:t>
            </a:r>
            <a:r>
              <a:rPr lang="zh-CN" altLang="en-US" sz="2400" b="1">
                <a:sym typeface="+mn-ea"/>
              </a:rPr>
              <a:t>把面团揉成长条</a:t>
            </a:r>
            <a:endParaRPr lang="zh-CN" altLang="en-US" sz="2400" b="1"/>
          </a:p>
          <a:p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1283970" y="3879215"/>
            <a:ext cx="2540000" cy="298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b="1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795905"/>
            <a:ext cx="5034915" cy="34582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27775" y="2750185"/>
            <a:ext cx="4784725" cy="3503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2855956" cy="760959"/>
            <a:chOff x="660400" y="384591"/>
            <a:chExt cx="2855956" cy="760959"/>
          </a:xfrm>
        </p:grpSpPr>
        <p:sp>
          <p:nvSpPr>
            <p:cNvPr id="8" name="文本框 7"/>
            <p:cNvSpPr txBox="1"/>
            <p:nvPr/>
          </p:nvSpPr>
          <p:spPr>
            <a:xfrm>
              <a:off x="1473247" y="561985"/>
              <a:ext cx="2043109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制作步骤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94601" y="6688605"/>
            <a:ext cx="1800200" cy="14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PPT模板 http:///moban/ </a:t>
            </a:r>
            <a:endParaRPr lang="en-US" altLang="zh-CN" sz="100" smtClean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83690" y="1458595"/>
            <a:ext cx="8839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cs typeface="+mn-ea"/>
                <a:sym typeface="+mn-lt"/>
              </a:rPr>
              <a:t>再把面团揪或者切成小剂子，用手心把小剂子按成小圆饼</a:t>
            </a:r>
            <a:endParaRPr lang="en-US" altLang="zh-CN" sz="24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200" y="2449195"/>
            <a:ext cx="4447540" cy="32245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915" y="2449195"/>
            <a:ext cx="4244975" cy="307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2855956" cy="760959"/>
            <a:chOff x="660400" y="384591"/>
            <a:chExt cx="2855956" cy="760959"/>
          </a:xfrm>
        </p:grpSpPr>
        <p:sp>
          <p:nvSpPr>
            <p:cNvPr id="8" name="文本框 7"/>
            <p:cNvSpPr txBox="1"/>
            <p:nvPr/>
          </p:nvSpPr>
          <p:spPr>
            <a:xfrm>
              <a:off x="1473247" y="561985"/>
              <a:ext cx="2043109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制作步骤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94601" y="6688605"/>
            <a:ext cx="1800200" cy="14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PPT模板 http:///moban/ </a:t>
            </a:r>
            <a:endParaRPr lang="en-US" altLang="zh-CN" sz="100" smtClean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320800" y="1146175"/>
            <a:ext cx="9177020" cy="1880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cs typeface="+mn-ea"/>
                <a:sym typeface="+mn-lt"/>
              </a:rPr>
              <a:t>3</a:t>
            </a:r>
            <a:r>
              <a:rPr lang="zh-CN" altLang="en-US" sz="2400">
                <a:cs typeface="+mn-ea"/>
                <a:sym typeface="+mn-lt"/>
              </a:rPr>
              <a:t>、擀面皮</a:t>
            </a:r>
            <a:endParaRPr lang="zh-CN" altLang="en-US" sz="2400">
              <a:cs typeface="+mn-ea"/>
              <a:sym typeface="+mn-lt"/>
            </a:endParaRPr>
          </a:p>
          <a:p>
            <a:endParaRPr lang="zh-CN" altLang="en-US" sz="2400">
              <a:cs typeface="+mn-ea"/>
              <a:sym typeface="+mn-lt"/>
            </a:endParaRPr>
          </a:p>
          <a:p>
            <a:r>
              <a:rPr lang="zh-CN" altLang="en-US" sz="2400">
                <a:cs typeface="+mn-ea"/>
                <a:sym typeface="+mn-lt"/>
              </a:rPr>
              <a:t>右手拿着擀面棍，压着面皮的一大半，上下转动擀面棍，左手拿着没有压着的面皮边不停转动，一边擀一边转动面皮，这样擀出来的才均匀，并且圆。</a:t>
            </a:r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090" y="3343275"/>
            <a:ext cx="3004820" cy="2026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1255" y="3340735"/>
            <a:ext cx="3131185" cy="202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2855956" cy="760959"/>
            <a:chOff x="660400" y="384591"/>
            <a:chExt cx="2855956" cy="760959"/>
          </a:xfrm>
        </p:grpSpPr>
        <p:sp>
          <p:nvSpPr>
            <p:cNvPr id="8" name="文本框 7"/>
            <p:cNvSpPr txBox="1"/>
            <p:nvPr/>
          </p:nvSpPr>
          <p:spPr>
            <a:xfrm>
              <a:off x="1473247" y="561985"/>
              <a:ext cx="2043109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制作步骤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94601" y="6688605"/>
            <a:ext cx="1800200" cy="14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PPT模板 http:///moban/ </a:t>
            </a:r>
            <a:endParaRPr lang="en-US" altLang="zh-CN" sz="100" smtClean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83690" y="991235"/>
            <a:ext cx="8914130" cy="1297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cs typeface="+mn-ea"/>
                <a:sym typeface="+mn-lt"/>
              </a:rPr>
              <a:t>4</a:t>
            </a:r>
            <a:r>
              <a:rPr lang="zh-CN" altLang="en-US" sz="2400">
                <a:cs typeface="+mn-ea"/>
                <a:sym typeface="+mn-lt"/>
              </a:rPr>
              <a:t>、填陷</a:t>
            </a:r>
            <a:endParaRPr lang="zh-CN" altLang="en-US" sz="2400">
              <a:cs typeface="+mn-ea"/>
              <a:sym typeface="+mn-lt"/>
            </a:endParaRPr>
          </a:p>
          <a:p>
            <a:r>
              <a:rPr lang="zh-CN" altLang="en-US" sz="2400">
                <a:cs typeface="+mn-ea"/>
                <a:sym typeface="+mn-lt"/>
              </a:rPr>
              <a:t>将调好的饺子馅放在饺皮的中间，压一下饺子馅。</a:t>
            </a:r>
            <a:endParaRPr lang="en-US" altLang="zh-CN" sz="240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505" y="1945640"/>
            <a:ext cx="6254115" cy="4432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5.</a:t>
            </a:r>
            <a:r>
              <a:rPr lang="zh-CN" altLang="en-US"/>
              <a:t>包饺子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将饺子中间对折成半圆，轻轻按压一下，由两边向中间捏牢。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9595" y="3547110"/>
            <a:ext cx="3038475" cy="2352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50665" y="2672080"/>
            <a:ext cx="3382645" cy="213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019415" y="3547110"/>
            <a:ext cx="3460750" cy="2351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31740" y="1572260"/>
            <a:ext cx="6850380" cy="2533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9600"/>
              <a:t>   </a:t>
            </a:r>
            <a:r>
              <a:rPr lang="en-US" altLang="zh-CN"/>
              <a:t>       </a:t>
            </a:r>
            <a:r>
              <a:rPr lang="zh-CN" altLang="en-US" sz="4800"/>
              <a:t>自我评价</a:t>
            </a:r>
            <a:endParaRPr lang="zh-CN" altLang="en-US" sz="4800"/>
          </a:p>
        </p:txBody>
      </p:sp>
      <p:pic>
        <p:nvPicPr>
          <p:cNvPr id="29" name="内容占位符 28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8740" y="213995"/>
            <a:ext cx="6017260" cy="43516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5400000">
            <a:off x="4603134" y="2594870"/>
            <a:ext cx="1971317" cy="3073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236226" y="2685324"/>
            <a:ext cx="2955774" cy="41728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2855956" cy="760959"/>
            <a:chOff x="660400" y="384591"/>
            <a:chExt cx="2855956" cy="760959"/>
          </a:xfrm>
        </p:grpSpPr>
        <p:sp>
          <p:nvSpPr>
            <p:cNvPr id="8" name="文本框 7"/>
            <p:cNvSpPr txBox="1"/>
            <p:nvPr/>
          </p:nvSpPr>
          <p:spPr>
            <a:xfrm>
              <a:off x="1473247" y="561985"/>
              <a:ext cx="2043109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制作步骤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25575"/>
            <a:ext cx="2989580" cy="19951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80" y="3746500"/>
            <a:ext cx="3019425" cy="20853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9790" y="761365"/>
            <a:ext cx="2087880" cy="24714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9790" y="3545840"/>
            <a:ext cx="2088515" cy="25501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6222" y="1425312"/>
            <a:ext cx="7268766" cy="4541957"/>
          </a:xfrm>
          <a:prstGeom prst="rect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617200" y="123571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endParaRPr lang="zh-CN" altLang="en-US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760" y="1825625"/>
            <a:ext cx="10394950" cy="27914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en-US" altLang="zh-CN" sz="8800" b="1">
                <a:solidFill>
                  <a:schemeClr val="accent3"/>
                </a:solidFill>
                <a:effectLst/>
                <a:sym typeface="+mn-ea"/>
              </a:rPr>
              <a:t> </a:t>
            </a:r>
            <a:r>
              <a:rPr lang="zh-CN" altLang="en-US" sz="8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我体验</a:t>
            </a:r>
            <a:r>
              <a:rPr lang="en-US" altLang="zh-CN" sz="8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 </a:t>
            </a:r>
            <a:r>
              <a:rPr lang="zh-CN" altLang="en-US" sz="8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我成功</a:t>
            </a:r>
            <a:r>
              <a:rPr lang="en-US" altLang="zh-CN" sz="8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 </a:t>
            </a:r>
            <a:r>
              <a:rPr lang="zh-CN" altLang="en-US" sz="8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我快乐</a:t>
            </a:r>
            <a:endParaRPr lang="zh-CN" altLang="en-US" sz="88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3410" y="4907280"/>
            <a:ext cx="4390390" cy="9258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    3</a:t>
            </a:r>
            <a:r>
              <a:rPr lang="zh-CN" altLang="en-US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月</a:t>
            </a:r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28</a:t>
            </a:r>
            <a:r>
              <a:rPr lang="zh-CN" altLang="en-US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日</a:t>
            </a:r>
            <a:endParaRPr lang="zh-CN" altLang="en-US" sz="36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    </a:t>
            </a:r>
            <a:r>
              <a:rPr lang="zh-CN" altLang="en-US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星火二中</a:t>
            </a:r>
            <a:endParaRPr lang="zh-CN" altLang="en-US" sz="36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switch dir="r"/>
      </p:transition>
    </mc:Choice>
    <mc:Fallback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45810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0229" y="0"/>
            <a:ext cx="3831771" cy="533458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735" y="3484325"/>
            <a:ext cx="4561701" cy="3664131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330700" y="3077210"/>
            <a:ext cx="551815" cy="26219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饺子的来历和寓意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51521" y="2363907"/>
            <a:ext cx="677108" cy="1533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第壹章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76365" y="3077210"/>
            <a:ext cx="551815" cy="1532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制作食材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97189" y="2363907"/>
            <a:ext cx="677108" cy="1533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第贰章</a:t>
            </a:r>
            <a:endParaRPr lang="zh-CN" altLang="en-US"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40213" y="3077173"/>
            <a:ext cx="551815" cy="1533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制作步骤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60922" y="2363907"/>
            <a:ext cx="677108" cy="1533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第叁章</a:t>
            </a:r>
            <a:endParaRPr lang="zh-CN" altLang="en-US"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70471" y="673515"/>
            <a:ext cx="1882760" cy="996319"/>
            <a:chOff x="5087479" y="1460796"/>
            <a:chExt cx="1015663" cy="2413316"/>
          </a:xfrm>
        </p:grpSpPr>
        <p:sp>
          <p:nvSpPr>
            <p:cNvPr id="49" name="矩形 48"/>
            <p:cNvSpPr/>
            <p:nvPr/>
          </p:nvSpPr>
          <p:spPr>
            <a:xfrm>
              <a:off x="5087479" y="1460796"/>
              <a:ext cx="1015663" cy="2413316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AC724A"/>
                  </a:gs>
                  <a:gs pos="74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96975" y="1554301"/>
              <a:ext cx="996188" cy="22365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>
                  <a:gradFill flip="none" rotWithShape="1">
                    <a:gsLst>
                      <a:gs pos="66000">
                        <a:srgbClr val="CE9A69"/>
                      </a:gs>
                      <a:gs pos="0">
                        <a:srgbClr val="E6D08E"/>
                      </a:gs>
                      <a:gs pos="95000">
                        <a:schemeClr val="tx1">
                          <a:lumMod val="75000"/>
                          <a:lumOff val="25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cs typeface="+mn-ea"/>
                  <a:sym typeface="+mn-lt"/>
                </a:rPr>
                <a:t>目录</a:t>
              </a:r>
              <a:endParaRPr lang="zh-CN" altLang="en-US" sz="5400">
                <a:gradFill flip="none" rotWithShape="1">
                  <a:gsLst>
                    <a:gs pos="66000">
                      <a:srgbClr val="CE9A69"/>
                    </a:gs>
                    <a:gs pos="0">
                      <a:srgbClr val="E6D08E"/>
                    </a:gs>
                    <a:gs pos="95000">
                      <a:schemeClr val="tx1">
                        <a:lumMod val="75000"/>
                        <a:lumOff val="25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cs typeface="+mn-ea"/>
                <a:sym typeface="+mn-lt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7306" y="416809"/>
            <a:ext cx="1169291" cy="97725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53223" y="1211883"/>
            <a:ext cx="1374931" cy="97407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65253" y="2644914"/>
            <a:ext cx="781050" cy="971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0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5810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36226" y="2859314"/>
            <a:ext cx="2955774" cy="41728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16114" y="-166914"/>
            <a:ext cx="4711754" cy="341172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110605" y="3550920"/>
            <a:ext cx="3702685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饺子的来历和寓意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42024" y="2111635"/>
            <a:ext cx="1971317" cy="30736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74633" y="2807930"/>
            <a:ext cx="1659890" cy="1909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5172710" cy="760730"/>
            <a:chOff x="660400" y="384591"/>
            <a:chExt cx="5172710" cy="760730"/>
          </a:xfrm>
        </p:grpSpPr>
        <p:sp>
          <p:nvSpPr>
            <p:cNvPr id="8" name="文本框 7"/>
            <p:cNvSpPr txBox="1"/>
            <p:nvPr/>
          </p:nvSpPr>
          <p:spPr>
            <a:xfrm>
              <a:off x="1473200" y="561756"/>
              <a:ext cx="4359910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饺子的来历和寓意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39" y="1833831"/>
            <a:ext cx="1902948" cy="2854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382010" y="1663700"/>
            <a:ext cx="776732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/>
              <a:t>      </a:t>
            </a:r>
            <a:r>
              <a:rPr lang="en-US" altLang="zh-CN" sz="2800"/>
              <a:t> </a:t>
            </a:r>
            <a:r>
              <a:rPr lang="zh-CN" altLang="en-US" sz="2800"/>
              <a:t>饺子由馄饨演变而来。三国时期称作"月牙馄饨"，南北朝时期称"馄饨"，唐代称饺子为"偃月形馄饨"，宋代称为"角子"，元代、明代称为"扁食";清代则称为"饺子"。</a:t>
            </a:r>
            <a:endParaRPr lang="zh-CN" altLang="en-US" sz="2800"/>
          </a:p>
          <a:p>
            <a:r>
              <a:rPr lang="en-US" altLang="zh-CN" sz="2800"/>
              <a:t>       </a:t>
            </a:r>
            <a:r>
              <a:rPr lang="zh-CN" altLang="en-US" sz="2800"/>
              <a:t>饺子起源于东汉时期，为东汉河南邓州人张仲景首创。当时饺子是药用，张仲景用面皮包上一些祛寒的药材用来治病(羊肉、胡椒等)，避免病人耳朵上生冻疮。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5033010" cy="760730"/>
            <a:chOff x="660400" y="384591"/>
            <a:chExt cx="5033010" cy="760730"/>
          </a:xfrm>
        </p:grpSpPr>
        <p:sp>
          <p:nvSpPr>
            <p:cNvPr id="8" name="文本框 7"/>
            <p:cNvSpPr txBox="1"/>
            <p:nvPr/>
          </p:nvSpPr>
          <p:spPr>
            <a:xfrm>
              <a:off x="1473200" y="561756"/>
              <a:ext cx="4220210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饺子的来历和寓意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2146300"/>
            <a:ext cx="3446145" cy="2110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796790" y="1513205"/>
            <a:ext cx="5720080" cy="3491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/>
              <a:t>    </a:t>
            </a:r>
            <a:r>
              <a:rPr lang="en-US" altLang="zh-CN" sz="2600"/>
              <a:t>   </a:t>
            </a:r>
            <a:r>
              <a:rPr lang="zh-CN" altLang="en-US" sz="2600"/>
              <a:t>芹菜馅-即勤财之意故为勤财饺</a:t>
            </a:r>
            <a:endParaRPr lang="zh-CN" altLang="en-US" sz="2600"/>
          </a:p>
          <a:p>
            <a:pPr fontAlgn="auto">
              <a:lnSpc>
                <a:spcPct val="150000"/>
              </a:lnSpc>
            </a:pPr>
            <a:r>
              <a:rPr lang="en-US" altLang="zh-CN" sz="2600"/>
              <a:t>      </a:t>
            </a:r>
            <a:r>
              <a:rPr lang="zh-CN" altLang="en-US" sz="2600"/>
              <a:t>韭菜馅-即久财之意故为久财饺</a:t>
            </a:r>
            <a:endParaRPr lang="zh-CN" altLang="en-US" sz="2600"/>
          </a:p>
          <a:p>
            <a:pPr fontAlgn="auto">
              <a:lnSpc>
                <a:spcPct val="150000"/>
              </a:lnSpc>
            </a:pPr>
            <a:r>
              <a:rPr lang="en-US" altLang="zh-CN" sz="2600"/>
              <a:t>      </a:t>
            </a:r>
            <a:r>
              <a:rPr lang="zh-CN" altLang="en-US" sz="2600"/>
              <a:t>白菜馅-即百财之意故为百财饺</a:t>
            </a:r>
            <a:endParaRPr lang="zh-CN" altLang="en-US" sz="2600"/>
          </a:p>
          <a:p>
            <a:pPr fontAlgn="auto">
              <a:lnSpc>
                <a:spcPct val="150000"/>
              </a:lnSpc>
            </a:pPr>
            <a:r>
              <a:rPr lang="en-US" altLang="zh-CN" sz="2600"/>
              <a:t>      酸菜馅-即算财之意故为算财饺</a:t>
            </a:r>
            <a:endParaRPr lang="en-US" altLang="zh-CN" sz="2600"/>
          </a:p>
          <a:p>
            <a:pPr fontAlgn="auto">
              <a:lnSpc>
                <a:spcPct val="150000"/>
              </a:lnSpc>
            </a:pPr>
            <a:r>
              <a:rPr lang="en-US" altLang="zh-CN" sz="2600"/>
              <a:t>      鱼肉馅-即余财之意故为余财饺</a:t>
            </a:r>
            <a:endParaRPr lang="en-US" altLang="zh-CN" sz="2600"/>
          </a:p>
          <a:p>
            <a:endParaRPr lang="en-US" altLang="zh-CN" sz="2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5810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36226" y="2859314"/>
            <a:ext cx="2955774" cy="41728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16114" y="-166914"/>
            <a:ext cx="4711754" cy="341172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110605" y="3550920"/>
            <a:ext cx="255270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制作食材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42024" y="2111635"/>
            <a:ext cx="1971317" cy="307362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2530" y="2807930"/>
            <a:ext cx="1661993" cy="1909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2345" y="384591"/>
            <a:ext cx="3196590" cy="760730"/>
            <a:chOff x="662345" y="384591"/>
            <a:chExt cx="3196590" cy="760730"/>
          </a:xfrm>
        </p:grpSpPr>
        <p:sp>
          <p:nvSpPr>
            <p:cNvPr id="8" name="文本框 7"/>
            <p:cNvSpPr txBox="1"/>
            <p:nvPr/>
          </p:nvSpPr>
          <p:spPr>
            <a:xfrm>
              <a:off x="1473240" y="561756"/>
              <a:ext cx="238569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制作食材</a:t>
              </a:r>
              <a:endPara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2345" y="384591"/>
              <a:ext cx="921385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0540" y="3022600"/>
            <a:ext cx="5443220" cy="2916555"/>
            <a:chOff x="963275" y="3022550"/>
            <a:chExt cx="6089493" cy="2916612"/>
          </a:xfrm>
        </p:grpSpPr>
        <p:grpSp>
          <p:nvGrpSpPr>
            <p:cNvPr id="12" name="组合 11"/>
            <p:cNvGrpSpPr/>
            <p:nvPr/>
          </p:nvGrpSpPr>
          <p:grpSpPr>
            <a:xfrm>
              <a:off x="963275" y="5614507"/>
              <a:ext cx="2553081" cy="324655"/>
              <a:chOff x="1691640" y="2438400"/>
              <a:chExt cx="5995256" cy="1310640"/>
            </a:xfrm>
            <a:solidFill>
              <a:srgbClr val="EC6373"/>
            </a:solidFill>
          </p:grpSpPr>
          <p:sp>
            <p:nvSpPr>
              <p:cNvPr id="13" name="任意多边形 24"/>
              <p:cNvSpPr/>
              <p:nvPr/>
            </p:nvSpPr>
            <p:spPr>
              <a:xfrm>
                <a:off x="2773680" y="2438400"/>
                <a:ext cx="2937952" cy="701040"/>
              </a:xfrm>
              <a:custGeom>
                <a:avLst/>
                <a:gdLst>
                  <a:gd name="connsiteX0" fmla="*/ 350520 w 2937952"/>
                  <a:gd name="connsiteY0" fmla="*/ 0 h 701040"/>
                  <a:gd name="connsiteX1" fmla="*/ 2937952 w 2937952"/>
                  <a:gd name="connsiteY1" fmla="*/ 0 h 701040"/>
                  <a:gd name="connsiteX2" fmla="*/ 2937952 w 2937952"/>
                  <a:gd name="connsiteY2" fmla="*/ 90286 h 701040"/>
                  <a:gd name="connsiteX3" fmla="*/ 580274 w 2937952"/>
                  <a:gd name="connsiteY3" fmla="*/ 90286 h 701040"/>
                  <a:gd name="connsiteX4" fmla="*/ 340491 w 2937952"/>
                  <a:gd name="connsiteY4" fmla="*/ 249225 h 701040"/>
                  <a:gd name="connsiteX5" fmla="*/ 320040 w 2937952"/>
                  <a:gd name="connsiteY5" fmla="*/ 350520 h 701040"/>
                  <a:gd name="connsiteX6" fmla="*/ 340491 w 2937952"/>
                  <a:gd name="connsiteY6" fmla="*/ 451814 h 701040"/>
                  <a:gd name="connsiteX7" fmla="*/ 580274 w 2937952"/>
                  <a:gd name="connsiteY7" fmla="*/ 610753 h 701040"/>
                  <a:gd name="connsiteX8" fmla="*/ 2937952 w 2937952"/>
                  <a:gd name="connsiteY8" fmla="*/ 610754 h 701040"/>
                  <a:gd name="connsiteX9" fmla="*/ 2937952 w 2937952"/>
                  <a:gd name="connsiteY9" fmla="*/ 701040 h 701040"/>
                  <a:gd name="connsiteX10" fmla="*/ 350520 w 2937952"/>
                  <a:gd name="connsiteY10" fmla="*/ 701040 h 701040"/>
                  <a:gd name="connsiteX11" fmla="*/ 0 w 2937952"/>
                  <a:gd name="connsiteY11" fmla="*/ 350520 h 701040"/>
                  <a:gd name="connsiteX12" fmla="*/ 350520 w 2937952"/>
                  <a:gd name="connsiteY12" fmla="*/ 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7952" h="701040">
                    <a:moveTo>
                      <a:pt x="350520" y="0"/>
                    </a:moveTo>
                    <a:lnTo>
                      <a:pt x="2937952" y="0"/>
                    </a:lnTo>
                    <a:lnTo>
                      <a:pt x="2937952" y="90286"/>
                    </a:lnTo>
                    <a:lnTo>
                      <a:pt x="580274" y="90286"/>
                    </a:lnTo>
                    <a:cubicBezTo>
                      <a:pt x="472482" y="90286"/>
                      <a:pt x="379996" y="155824"/>
                      <a:pt x="340491" y="249225"/>
                    </a:cubicBezTo>
                    <a:lnTo>
                      <a:pt x="320040" y="350520"/>
                    </a:lnTo>
                    <a:lnTo>
                      <a:pt x="340491" y="451814"/>
                    </a:lnTo>
                    <a:cubicBezTo>
                      <a:pt x="379996" y="545216"/>
                      <a:pt x="472482" y="610753"/>
                      <a:pt x="580274" y="610753"/>
                    </a:cubicBezTo>
                    <a:lnTo>
                      <a:pt x="2937952" y="610754"/>
                    </a:lnTo>
                    <a:lnTo>
                      <a:pt x="2937952" y="701040"/>
                    </a:lnTo>
                    <a:lnTo>
                      <a:pt x="350520" y="701040"/>
                    </a:lnTo>
                    <a:cubicBezTo>
                      <a:pt x="156933" y="701040"/>
                      <a:pt x="0" y="544107"/>
                      <a:pt x="0" y="350520"/>
                    </a:cubicBezTo>
                    <a:cubicBezTo>
                      <a:pt x="0" y="156933"/>
                      <a:pt x="156933" y="0"/>
                      <a:pt x="3505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25"/>
              <p:cNvSpPr/>
              <p:nvPr/>
            </p:nvSpPr>
            <p:spPr>
              <a:xfrm flipH="1">
                <a:off x="3733800" y="3048000"/>
                <a:ext cx="2937952" cy="701040"/>
              </a:xfrm>
              <a:custGeom>
                <a:avLst/>
                <a:gdLst>
                  <a:gd name="connsiteX0" fmla="*/ 350520 w 2937952"/>
                  <a:gd name="connsiteY0" fmla="*/ 0 h 701040"/>
                  <a:gd name="connsiteX1" fmla="*/ 2937952 w 2937952"/>
                  <a:gd name="connsiteY1" fmla="*/ 0 h 701040"/>
                  <a:gd name="connsiteX2" fmla="*/ 2937952 w 2937952"/>
                  <a:gd name="connsiteY2" fmla="*/ 90286 h 701040"/>
                  <a:gd name="connsiteX3" fmla="*/ 580274 w 2937952"/>
                  <a:gd name="connsiteY3" fmla="*/ 90286 h 701040"/>
                  <a:gd name="connsiteX4" fmla="*/ 340491 w 2937952"/>
                  <a:gd name="connsiteY4" fmla="*/ 249225 h 701040"/>
                  <a:gd name="connsiteX5" fmla="*/ 320040 w 2937952"/>
                  <a:gd name="connsiteY5" fmla="*/ 350520 h 701040"/>
                  <a:gd name="connsiteX6" fmla="*/ 340491 w 2937952"/>
                  <a:gd name="connsiteY6" fmla="*/ 451814 h 701040"/>
                  <a:gd name="connsiteX7" fmla="*/ 580274 w 2937952"/>
                  <a:gd name="connsiteY7" fmla="*/ 610753 h 701040"/>
                  <a:gd name="connsiteX8" fmla="*/ 2937952 w 2937952"/>
                  <a:gd name="connsiteY8" fmla="*/ 610754 h 701040"/>
                  <a:gd name="connsiteX9" fmla="*/ 2937952 w 2937952"/>
                  <a:gd name="connsiteY9" fmla="*/ 701040 h 701040"/>
                  <a:gd name="connsiteX10" fmla="*/ 350520 w 2937952"/>
                  <a:gd name="connsiteY10" fmla="*/ 701040 h 701040"/>
                  <a:gd name="connsiteX11" fmla="*/ 0 w 2937952"/>
                  <a:gd name="connsiteY11" fmla="*/ 350520 h 701040"/>
                  <a:gd name="connsiteX12" fmla="*/ 350520 w 2937952"/>
                  <a:gd name="connsiteY12" fmla="*/ 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7952" h="701040">
                    <a:moveTo>
                      <a:pt x="350520" y="0"/>
                    </a:moveTo>
                    <a:lnTo>
                      <a:pt x="2937952" y="0"/>
                    </a:lnTo>
                    <a:lnTo>
                      <a:pt x="2937952" y="90286"/>
                    </a:lnTo>
                    <a:lnTo>
                      <a:pt x="580274" y="90286"/>
                    </a:lnTo>
                    <a:cubicBezTo>
                      <a:pt x="472482" y="90286"/>
                      <a:pt x="379996" y="155824"/>
                      <a:pt x="340491" y="249225"/>
                    </a:cubicBezTo>
                    <a:lnTo>
                      <a:pt x="320040" y="350520"/>
                    </a:lnTo>
                    <a:lnTo>
                      <a:pt x="340491" y="451814"/>
                    </a:lnTo>
                    <a:cubicBezTo>
                      <a:pt x="379996" y="545216"/>
                      <a:pt x="472482" y="610753"/>
                      <a:pt x="580274" y="610753"/>
                    </a:cubicBezTo>
                    <a:lnTo>
                      <a:pt x="2937952" y="610754"/>
                    </a:lnTo>
                    <a:lnTo>
                      <a:pt x="2937952" y="701040"/>
                    </a:lnTo>
                    <a:lnTo>
                      <a:pt x="350520" y="701040"/>
                    </a:lnTo>
                    <a:cubicBezTo>
                      <a:pt x="156933" y="701040"/>
                      <a:pt x="0" y="544107"/>
                      <a:pt x="0" y="350520"/>
                    </a:cubicBezTo>
                    <a:cubicBezTo>
                      <a:pt x="0" y="156933"/>
                      <a:pt x="156933" y="0"/>
                      <a:pt x="3505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flipV="1">
                <a:off x="5522816" y="2438400"/>
                <a:ext cx="2164080" cy="90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flipV="1">
                <a:off x="1691640" y="3658754"/>
                <a:ext cx="2164080" cy="90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943001" y="3022550"/>
              <a:ext cx="2109767" cy="357743"/>
              <a:chOff x="7140108" y="1043679"/>
              <a:chExt cx="3505201" cy="594360"/>
            </a:xfrm>
            <a:solidFill>
              <a:srgbClr val="EC6373"/>
            </a:solidFill>
          </p:grpSpPr>
          <p:grpSp>
            <p:nvGrpSpPr>
              <p:cNvPr id="18" name="组合 17"/>
              <p:cNvGrpSpPr/>
              <p:nvPr/>
            </p:nvGrpSpPr>
            <p:grpSpPr>
              <a:xfrm>
                <a:off x="7140108" y="1043679"/>
                <a:ext cx="3505200" cy="594360"/>
                <a:chOff x="1691640" y="2438400"/>
                <a:chExt cx="5995256" cy="1310640"/>
              </a:xfrm>
              <a:grpFill/>
            </p:grpSpPr>
            <p:sp>
              <p:nvSpPr>
                <p:cNvPr id="20" name="任意多边形 8"/>
                <p:cNvSpPr/>
                <p:nvPr/>
              </p:nvSpPr>
              <p:spPr>
                <a:xfrm>
                  <a:off x="2773680" y="2438400"/>
                  <a:ext cx="2937952" cy="701040"/>
                </a:xfrm>
                <a:custGeom>
                  <a:avLst/>
                  <a:gdLst>
                    <a:gd name="connsiteX0" fmla="*/ 350520 w 2937952"/>
                    <a:gd name="connsiteY0" fmla="*/ 0 h 701040"/>
                    <a:gd name="connsiteX1" fmla="*/ 2937952 w 2937952"/>
                    <a:gd name="connsiteY1" fmla="*/ 0 h 701040"/>
                    <a:gd name="connsiteX2" fmla="*/ 2937952 w 2937952"/>
                    <a:gd name="connsiteY2" fmla="*/ 90286 h 701040"/>
                    <a:gd name="connsiteX3" fmla="*/ 580274 w 2937952"/>
                    <a:gd name="connsiteY3" fmla="*/ 90286 h 701040"/>
                    <a:gd name="connsiteX4" fmla="*/ 340491 w 2937952"/>
                    <a:gd name="connsiteY4" fmla="*/ 249225 h 701040"/>
                    <a:gd name="connsiteX5" fmla="*/ 320040 w 2937952"/>
                    <a:gd name="connsiteY5" fmla="*/ 350520 h 701040"/>
                    <a:gd name="connsiteX6" fmla="*/ 340491 w 2937952"/>
                    <a:gd name="connsiteY6" fmla="*/ 451814 h 701040"/>
                    <a:gd name="connsiteX7" fmla="*/ 580274 w 2937952"/>
                    <a:gd name="connsiteY7" fmla="*/ 610753 h 701040"/>
                    <a:gd name="connsiteX8" fmla="*/ 2937952 w 2937952"/>
                    <a:gd name="connsiteY8" fmla="*/ 610754 h 701040"/>
                    <a:gd name="connsiteX9" fmla="*/ 2937952 w 2937952"/>
                    <a:gd name="connsiteY9" fmla="*/ 701040 h 701040"/>
                    <a:gd name="connsiteX10" fmla="*/ 350520 w 2937952"/>
                    <a:gd name="connsiteY10" fmla="*/ 701040 h 701040"/>
                    <a:gd name="connsiteX11" fmla="*/ 0 w 2937952"/>
                    <a:gd name="connsiteY11" fmla="*/ 350520 h 701040"/>
                    <a:gd name="connsiteX12" fmla="*/ 350520 w 2937952"/>
                    <a:gd name="connsiteY12" fmla="*/ 0 h 701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37952" h="701040">
                      <a:moveTo>
                        <a:pt x="350520" y="0"/>
                      </a:moveTo>
                      <a:lnTo>
                        <a:pt x="2937952" y="0"/>
                      </a:lnTo>
                      <a:lnTo>
                        <a:pt x="2937952" y="90286"/>
                      </a:lnTo>
                      <a:lnTo>
                        <a:pt x="580274" y="90286"/>
                      </a:lnTo>
                      <a:cubicBezTo>
                        <a:pt x="472482" y="90286"/>
                        <a:pt x="379996" y="155824"/>
                        <a:pt x="340491" y="249225"/>
                      </a:cubicBezTo>
                      <a:lnTo>
                        <a:pt x="320040" y="350520"/>
                      </a:lnTo>
                      <a:lnTo>
                        <a:pt x="340491" y="451814"/>
                      </a:lnTo>
                      <a:cubicBezTo>
                        <a:pt x="379996" y="545216"/>
                        <a:pt x="472482" y="610753"/>
                        <a:pt x="580274" y="610753"/>
                      </a:cubicBezTo>
                      <a:lnTo>
                        <a:pt x="2937952" y="610754"/>
                      </a:lnTo>
                      <a:lnTo>
                        <a:pt x="2937952" y="701040"/>
                      </a:lnTo>
                      <a:lnTo>
                        <a:pt x="350520" y="701040"/>
                      </a:lnTo>
                      <a:cubicBezTo>
                        <a:pt x="156933" y="701040"/>
                        <a:pt x="0" y="544107"/>
                        <a:pt x="0" y="350520"/>
                      </a:cubicBezTo>
                      <a:cubicBezTo>
                        <a:pt x="0" y="156933"/>
                        <a:pt x="156933" y="0"/>
                        <a:pt x="3505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 9"/>
                <p:cNvSpPr/>
                <p:nvPr/>
              </p:nvSpPr>
              <p:spPr>
                <a:xfrm flipH="1">
                  <a:off x="3733800" y="3048000"/>
                  <a:ext cx="2937952" cy="701040"/>
                </a:xfrm>
                <a:custGeom>
                  <a:avLst/>
                  <a:gdLst>
                    <a:gd name="connsiteX0" fmla="*/ 350520 w 2937952"/>
                    <a:gd name="connsiteY0" fmla="*/ 0 h 701040"/>
                    <a:gd name="connsiteX1" fmla="*/ 2937952 w 2937952"/>
                    <a:gd name="connsiteY1" fmla="*/ 0 h 701040"/>
                    <a:gd name="connsiteX2" fmla="*/ 2937952 w 2937952"/>
                    <a:gd name="connsiteY2" fmla="*/ 90286 h 701040"/>
                    <a:gd name="connsiteX3" fmla="*/ 580274 w 2937952"/>
                    <a:gd name="connsiteY3" fmla="*/ 90286 h 701040"/>
                    <a:gd name="connsiteX4" fmla="*/ 340491 w 2937952"/>
                    <a:gd name="connsiteY4" fmla="*/ 249225 h 701040"/>
                    <a:gd name="connsiteX5" fmla="*/ 320040 w 2937952"/>
                    <a:gd name="connsiteY5" fmla="*/ 350520 h 701040"/>
                    <a:gd name="connsiteX6" fmla="*/ 340491 w 2937952"/>
                    <a:gd name="connsiteY6" fmla="*/ 451814 h 701040"/>
                    <a:gd name="connsiteX7" fmla="*/ 580274 w 2937952"/>
                    <a:gd name="connsiteY7" fmla="*/ 610753 h 701040"/>
                    <a:gd name="connsiteX8" fmla="*/ 2937952 w 2937952"/>
                    <a:gd name="connsiteY8" fmla="*/ 610754 h 701040"/>
                    <a:gd name="connsiteX9" fmla="*/ 2937952 w 2937952"/>
                    <a:gd name="connsiteY9" fmla="*/ 701040 h 701040"/>
                    <a:gd name="connsiteX10" fmla="*/ 350520 w 2937952"/>
                    <a:gd name="connsiteY10" fmla="*/ 701040 h 701040"/>
                    <a:gd name="connsiteX11" fmla="*/ 0 w 2937952"/>
                    <a:gd name="connsiteY11" fmla="*/ 350520 h 701040"/>
                    <a:gd name="connsiteX12" fmla="*/ 350520 w 2937952"/>
                    <a:gd name="connsiteY12" fmla="*/ 0 h 701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37952" h="701040">
                      <a:moveTo>
                        <a:pt x="350520" y="0"/>
                      </a:moveTo>
                      <a:lnTo>
                        <a:pt x="2937952" y="0"/>
                      </a:lnTo>
                      <a:lnTo>
                        <a:pt x="2937952" y="90286"/>
                      </a:lnTo>
                      <a:lnTo>
                        <a:pt x="580274" y="90286"/>
                      </a:lnTo>
                      <a:cubicBezTo>
                        <a:pt x="472482" y="90286"/>
                        <a:pt x="379996" y="155824"/>
                        <a:pt x="340491" y="249225"/>
                      </a:cubicBezTo>
                      <a:lnTo>
                        <a:pt x="320040" y="350520"/>
                      </a:lnTo>
                      <a:lnTo>
                        <a:pt x="340491" y="451814"/>
                      </a:lnTo>
                      <a:cubicBezTo>
                        <a:pt x="379996" y="545216"/>
                        <a:pt x="472482" y="610753"/>
                        <a:pt x="580274" y="610753"/>
                      </a:cubicBezTo>
                      <a:lnTo>
                        <a:pt x="2937952" y="610754"/>
                      </a:lnTo>
                      <a:lnTo>
                        <a:pt x="2937952" y="701040"/>
                      </a:lnTo>
                      <a:lnTo>
                        <a:pt x="350520" y="701040"/>
                      </a:lnTo>
                      <a:cubicBezTo>
                        <a:pt x="156933" y="701040"/>
                        <a:pt x="0" y="544107"/>
                        <a:pt x="0" y="350520"/>
                      </a:cubicBezTo>
                      <a:cubicBezTo>
                        <a:pt x="0" y="156933"/>
                        <a:pt x="156933" y="0"/>
                        <a:pt x="3505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 flipV="1">
                  <a:off x="5522816" y="2438400"/>
                  <a:ext cx="2164080" cy="902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flipV="1">
                  <a:off x="1691640" y="3658754"/>
                  <a:ext cx="2164080" cy="9028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任意多边形 19"/>
              <p:cNvSpPr/>
              <p:nvPr/>
            </p:nvSpPr>
            <p:spPr>
              <a:xfrm>
                <a:off x="8711940" y="1043679"/>
                <a:ext cx="1933369" cy="594360"/>
              </a:xfrm>
              <a:custGeom>
                <a:avLst/>
                <a:gdLst>
                  <a:gd name="connsiteX0" fmla="*/ 0 w 1933369"/>
                  <a:gd name="connsiteY0" fmla="*/ 276447 h 594360"/>
                  <a:gd name="connsiteX1" fmla="*/ 1134917 w 1933369"/>
                  <a:gd name="connsiteY1" fmla="*/ 276447 h 594360"/>
                  <a:gd name="connsiteX2" fmla="*/ 1339853 w 1933369"/>
                  <a:gd name="connsiteY2" fmla="*/ 435404 h 594360"/>
                  <a:gd name="connsiteX3" fmla="*/ 1134917 w 1933369"/>
                  <a:gd name="connsiteY3" fmla="*/ 594360 h 594360"/>
                  <a:gd name="connsiteX4" fmla="*/ 0 w 1933369"/>
                  <a:gd name="connsiteY4" fmla="*/ 594360 h 594360"/>
                  <a:gd name="connsiteX5" fmla="*/ 0 w 1933369"/>
                  <a:gd name="connsiteY5" fmla="*/ 553417 h 594360"/>
                  <a:gd name="connsiteX6" fmla="*/ 1000589 w 1933369"/>
                  <a:gd name="connsiteY6" fmla="*/ 553416 h 594360"/>
                  <a:gd name="connsiteX7" fmla="*/ 1140781 w 1933369"/>
                  <a:gd name="connsiteY7" fmla="*/ 481339 h 594360"/>
                  <a:gd name="connsiteX8" fmla="*/ 1152738 w 1933369"/>
                  <a:gd name="connsiteY8" fmla="*/ 435404 h 594360"/>
                  <a:gd name="connsiteX9" fmla="*/ 1140781 w 1933369"/>
                  <a:gd name="connsiteY9" fmla="*/ 389468 h 594360"/>
                  <a:gd name="connsiteX10" fmla="*/ 1000589 w 1933369"/>
                  <a:gd name="connsiteY10" fmla="*/ 317391 h 594360"/>
                  <a:gd name="connsiteX11" fmla="*/ 778507 w 1933369"/>
                  <a:gd name="connsiteY11" fmla="*/ 317391 h 594360"/>
                  <a:gd name="connsiteX12" fmla="*/ 778507 w 1933369"/>
                  <a:gd name="connsiteY12" fmla="*/ 317913 h 594360"/>
                  <a:gd name="connsiteX13" fmla="*/ 0 w 1933369"/>
                  <a:gd name="connsiteY13" fmla="*/ 317913 h 594360"/>
                  <a:gd name="connsiteX14" fmla="*/ 0 w 1933369"/>
                  <a:gd name="connsiteY14" fmla="*/ 0 h 594360"/>
                  <a:gd name="connsiteX15" fmla="*/ 668113 w 1933369"/>
                  <a:gd name="connsiteY15" fmla="*/ 0 h 594360"/>
                  <a:gd name="connsiteX16" fmla="*/ 778507 w 1933369"/>
                  <a:gd name="connsiteY16" fmla="*/ 0 h 594360"/>
                  <a:gd name="connsiteX17" fmla="*/ 1933369 w 1933369"/>
                  <a:gd name="connsiteY17" fmla="*/ 0 h 594360"/>
                  <a:gd name="connsiteX18" fmla="*/ 1933369 w 1933369"/>
                  <a:gd name="connsiteY18" fmla="*/ 40944 h 594360"/>
                  <a:gd name="connsiteX19" fmla="*/ 668113 w 1933369"/>
                  <a:gd name="connsiteY19" fmla="*/ 40944 h 594360"/>
                  <a:gd name="connsiteX20" fmla="*/ 0 w 1933369"/>
                  <a:gd name="connsiteY20" fmla="*/ 40944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33369" h="594360">
                    <a:moveTo>
                      <a:pt x="0" y="276447"/>
                    </a:moveTo>
                    <a:lnTo>
                      <a:pt x="1134917" y="276447"/>
                    </a:lnTo>
                    <a:cubicBezTo>
                      <a:pt x="1248100" y="276447"/>
                      <a:pt x="1339853" y="347614"/>
                      <a:pt x="1339853" y="435404"/>
                    </a:cubicBezTo>
                    <a:cubicBezTo>
                      <a:pt x="1339853" y="523193"/>
                      <a:pt x="1248100" y="594360"/>
                      <a:pt x="1134917" y="594360"/>
                    </a:cubicBezTo>
                    <a:lnTo>
                      <a:pt x="0" y="594360"/>
                    </a:lnTo>
                    <a:lnTo>
                      <a:pt x="0" y="553417"/>
                    </a:lnTo>
                    <a:lnTo>
                      <a:pt x="1000589" y="553416"/>
                    </a:lnTo>
                    <a:cubicBezTo>
                      <a:pt x="1063611" y="553416"/>
                      <a:pt x="1117684" y="523696"/>
                      <a:pt x="1140781" y="481339"/>
                    </a:cubicBezTo>
                    <a:lnTo>
                      <a:pt x="1152738" y="435404"/>
                    </a:lnTo>
                    <a:lnTo>
                      <a:pt x="1140781" y="389468"/>
                    </a:lnTo>
                    <a:cubicBezTo>
                      <a:pt x="1117684" y="347112"/>
                      <a:pt x="1063611" y="317391"/>
                      <a:pt x="1000589" y="317391"/>
                    </a:cubicBezTo>
                    <a:lnTo>
                      <a:pt x="778507" y="317391"/>
                    </a:lnTo>
                    <a:lnTo>
                      <a:pt x="778507" y="317913"/>
                    </a:lnTo>
                    <a:lnTo>
                      <a:pt x="0" y="317913"/>
                    </a:lnTo>
                    <a:close/>
                    <a:moveTo>
                      <a:pt x="0" y="0"/>
                    </a:moveTo>
                    <a:lnTo>
                      <a:pt x="668113" y="0"/>
                    </a:lnTo>
                    <a:lnTo>
                      <a:pt x="778507" y="0"/>
                    </a:lnTo>
                    <a:lnTo>
                      <a:pt x="1933369" y="0"/>
                    </a:lnTo>
                    <a:lnTo>
                      <a:pt x="1933369" y="40944"/>
                    </a:lnTo>
                    <a:lnTo>
                      <a:pt x="668113" y="40944"/>
                    </a:lnTo>
                    <a:lnTo>
                      <a:pt x="0" y="409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92" y="1627928"/>
            <a:ext cx="4081012" cy="413787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954061" y="1801058"/>
            <a:ext cx="2252206" cy="740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2000"/>
              </a:lnSpc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食材</a:t>
            </a:r>
            <a:endParaRPr lang="en-US" altLang="zh-CN" sz="32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53760" y="2698750"/>
            <a:ext cx="579755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面粉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水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白菜心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葱花、姜末、胡椒粉 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食用油；酱油；盐少许；十三香少许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5810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36226" y="2859314"/>
            <a:ext cx="2955774" cy="41728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16114" y="-166914"/>
            <a:ext cx="4711754" cy="341172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110868" y="3550900"/>
            <a:ext cx="2043109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制作步骤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42024" y="2111635"/>
            <a:ext cx="1971317" cy="307362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2530" y="2807930"/>
            <a:ext cx="1661993" cy="1909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2857" y="275771"/>
            <a:ext cx="11350172" cy="63137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9215804" y="4914900"/>
            <a:ext cx="3062853" cy="1943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6842" y="-229585"/>
            <a:ext cx="847116" cy="1320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384591"/>
            <a:ext cx="2855956" cy="760959"/>
            <a:chOff x="660400" y="384591"/>
            <a:chExt cx="2855956" cy="760959"/>
          </a:xfrm>
        </p:grpSpPr>
        <p:sp>
          <p:nvSpPr>
            <p:cNvPr id="8" name="文本框 7"/>
            <p:cNvSpPr txBox="1"/>
            <p:nvPr/>
          </p:nvSpPr>
          <p:spPr>
            <a:xfrm>
              <a:off x="1473247" y="561985"/>
              <a:ext cx="2043109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制作步骤</a:t>
              </a: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400" y="384591"/>
              <a:ext cx="923330" cy="7151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94601" y="6688605"/>
            <a:ext cx="1800200" cy="14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PPT模板 http:///moban/ </a:t>
            </a:r>
            <a:endParaRPr lang="en-US" altLang="zh-CN" sz="100" smtClean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85" y="4565015"/>
            <a:ext cx="2774950" cy="20243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9870" y="4048125"/>
            <a:ext cx="2841625" cy="2025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2400" y="3305810"/>
            <a:ext cx="2754630" cy="2025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9670" y="1894205"/>
            <a:ext cx="2817495" cy="20250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2570" y="275590"/>
            <a:ext cx="2580640" cy="185166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850900" y="1480185"/>
            <a:ext cx="64141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cs typeface="+mn-ea"/>
                <a:sym typeface="+mn-lt"/>
              </a:rPr>
              <a:t>1</a:t>
            </a:r>
            <a:r>
              <a:rPr lang="zh-CN" altLang="en-US" sz="2400">
                <a:cs typeface="+mn-ea"/>
                <a:sym typeface="+mn-lt"/>
              </a:rPr>
              <a:t>、先将面粉倒入盆中，再慢慢倒入清水，边倒边搅拌，然后用手揉面团，揉好后盖上盖子醒</a:t>
            </a:r>
            <a:r>
              <a:rPr lang="en-US" altLang="zh-CN" sz="2400">
                <a:cs typeface="+mn-ea"/>
                <a:sym typeface="+mn-lt"/>
              </a:rPr>
              <a:t>30</a:t>
            </a:r>
            <a:r>
              <a:rPr lang="zh-CN" altLang="en-US" sz="2400">
                <a:cs typeface="+mn-ea"/>
                <a:sym typeface="+mn-lt"/>
              </a:rPr>
              <a:t>分钟。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2909,&quot;width&quot;:4007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gzZWM3YTFjNWQxMzYwMTdiYzIxZWUzYTgzZjNhMWUifQ=="/>
  <p:tag name="ISPRING_PRESENTATION_TITLE" val="中国风"/>
  <p:tag name="KSO_WPP_MARK_KEY" val="7294301d-6a4b-456a-91ef-8c2ca05e2140"/>
</p:tagLst>
</file>

<file path=ppt/theme/theme1.xml><?xml version="1.0" encoding="utf-8"?>
<a:theme xmlns:a="http://schemas.openxmlformats.org/drawingml/2006/main" name="第一PPT，www.1ppt.com">
  <a:themeElements>
    <a:clrScheme name="自定义 3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C6273"/>
      </a:accent1>
      <a:accent2>
        <a:srgbClr val="262626"/>
      </a:accent2>
      <a:accent3>
        <a:srgbClr val="EC6273"/>
      </a:accent3>
      <a:accent4>
        <a:srgbClr val="262626"/>
      </a:accent4>
      <a:accent5>
        <a:srgbClr val="EC6273"/>
      </a:accent5>
      <a:accent6>
        <a:srgbClr val="262626"/>
      </a:accent6>
      <a:hlink>
        <a:srgbClr val="0563C1"/>
      </a:hlink>
      <a:folHlink>
        <a:srgbClr val="954F72"/>
      </a:folHlink>
    </a:clrScheme>
    <a:fontScheme name="tifohg3u">
      <a:majorFont>
        <a:latin typeface="微软雅黑"/>
        <a:ea typeface="义启小魏楷"/>
        <a:cs typeface="Arial"/>
      </a:majorFont>
      <a:minorFont>
        <a:latin typeface="微软雅黑"/>
        <a:ea typeface="义启小魏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/>
  <Paragraphs>110</Paragraphs>
  <Slides>17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义启小魏楷</vt:lpstr>
      <vt:lpstr>Arial Unicode MS</vt:lpstr>
      <vt:lpstr>等线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 制作面剂</vt:lpstr>
      <vt:lpstr>PowerPoint 演示文稿</vt:lpstr>
      <vt:lpstr>PowerPoint 演示文稿</vt:lpstr>
      <vt:lpstr>PowerPoint 演示文稿</vt:lpstr>
      <vt:lpstr>5.包饺子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燕子</cp:lastModifiedBy>
  <cp:revision>7</cp:revision>
  <cp:lastPrinted>2023-03-06T12:06:00Z</cp:lastPrinted>
  <dcterms:created xsi:type="dcterms:W3CDTF">2023-03-06T12:06:00Z</dcterms:created>
  <dcterms:modified xsi:type="dcterms:W3CDTF">2023-03-24T05:26:46Z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A0E4DF4D43B149D381994F0D68F5595A</vt:lpwstr>
  </property>
  <property fmtid="{D5CDD505-2E9C-101B-9397-08002B2CF9AE}" pid="7" name="KSOProductBuildVer">
    <vt:lpwstr>2052-11.1.0.13703</vt:lpwstr>
  </property>
</Properties>
</file>