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82" r:id="rId4"/>
    <p:sldId id="286" r:id="rId6"/>
    <p:sldId id="287" r:id="rId7"/>
    <p:sldId id="288" r:id="rId8"/>
    <p:sldId id="258" r:id="rId9"/>
    <p:sldId id="283" r:id="rId10"/>
    <p:sldId id="314" r:id="rId11"/>
    <p:sldId id="315" r:id="rId12"/>
    <p:sldId id="316" r:id="rId13"/>
    <p:sldId id="313" r:id="rId14"/>
    <p:sldId id="264" r:id="rId15"/>
    <p:sldId id="263" r:id="rId16"/>
    <p:sldId id="289" r:id="rId17"/>
    <p:sldId id="257" r:id="rId18"/>
    <p:sldId id="269" r:id="rId19"/>
    <p:sldId id="290" r:id="rId20"/>
    <p:sldId id="292" r:id="rId21"/>
    <p:sldId id="294" r:id="rId22"/>
    <p:sldId id="291" r:id="rId23"/>
    <p:sldId id="271" r:id="rId24"/>
    <p:sldId id="293" r:id="rId25"/>
    <p:sldId id="268" r:id="rId26"/>
    <p:sldId id="296" r:id="rId27"/>
    <p:sldId id="299" r:id="rId28"/>
    <p:sldId id="295" r:id="rId29"/>
    <p:sldId id="272" r:id="rId30"/>
    <p:sldId id="275" r:id="rId31"/>
    <p:sldId id="298" r:id="rId32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b="0" i="0" u="none" kern="1200" baseline="0">
        <a:solidFill>
          <a:srgbClr val="000000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021"/>
    <p:restoredTop sz="94619"/>
  </p:normalViewPr>
  <p:slideViewPr>
    <p:cSldViewPr showGuides="1">
      <p:cViewPr varScale="1">
        <p:scale>
          <a:sx n="73" d="100"/>
          <a:sy n="73" d="100"/>
        </p:scale>
        <p:origin x="-102" y="-26"/>
      </p:cViewPr>
      <p:guideLst>
        <p:guide orient="horz" pos="211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2" name="页眉占位符 1"/>
          <p:cNvSpPr>
            <a14:cpLocks xmlns:a14="http://schemas.microsoft.com/office/drawing/2010/main"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0963" name="日期占位符 2"/>
          <p:cNvSpPr>
            <a14:cpLocks xmlns:a14="http://schemas.microsoft.com/office/drawing/2010/main" noGrp="1"/>
          </p:cNvSpPr>
          <p:nvPr>
            <p:ph type="dt" idx="2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/>
          <a:p>
            <a:pPr marL="0" lv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0964" name="幻灯片图像占位符 3"/>
          <p:cNvSpPr>
            <a14:cpLocks xmlns:a14="http://schemas.microsoft.com/office/drawing/2010/main" noGrp="1" noRot="1" noChangeAspect="1"/>
          </p:cNvSpPr>
          <p:nvPr>
            <p:ph type="sldImg" idx="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0965" name="备注占位符 4"/>
          <p:cNvSpPr>
            <a14:cpLocks xmlns:a14="http://schemas.microsoft.com/office/drawing/2010/main" noGrp="1"/>
          </p:cNvSpPr>
          <p:nvPr>
            <p:ph type="body" sz="quarter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0966" name="页脚占位符 5"/>
          <p:cNvSpPr>
            <a14:cpLocks xmlns:a14="http://schemas.microsoft.com/office/drawing/2010/main" noGrp="1"/>
          </p:cNvSpPr>
          <p:nvPr>
            <p:ph type="ftr" sz="quarter" idx="3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p>
            <a:pPr marL="0" lv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/>
          </a:p>
        </p:txBody>
      </p:sp>
      <p:sp>
        <p:nvSpPr>
          <p:cNvPr id="40967" name="灯片编号占位符 6"/>
          <p:cNvSpPr>
            <a14:cpLocks xmlns:a14="http://schemas.microsoft.com/office/drawing/2010/main" noGrp="1"/>
          </p:cNvSpPr>
          <p:nvPr>
            <p:ph type="sldNum" sz="quarter" idx="4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 anchorCtr="0"/>
          <a:p>
            <a:pPr marL="0" lv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1pPr>
    <a:lvl2pPr marL="457200" lvl="1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2pPr>
    <a:lvl3pPr marL="914400" lvl="2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3pPr>
    <a:lvl4pPr marL="1371600" lvl="3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4pPr>
    <a:lvl5pPr marL="1828800" lvl="4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5pPr>
    <a:lvl6pPr marL="2286000" lvl="5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6pPr>
    <a:lvl7pPr marL="2743200" lvl="6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7pPr>
    <a:lvl8pPr marL="3200400" lvl="7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8pPr>
    <a:lvl9pPr marL="3657600" lvl="8" indent="0" algn="l" defTabSz="457200" rtl="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1988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1204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10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2228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11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3252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12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4276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13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5300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14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6324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15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7348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16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9396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18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8371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8372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17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0419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0420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19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3012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1444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20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2467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2468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21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3492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22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4515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4516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23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7587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7588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26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68611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68612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27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4036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3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5060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4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6084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5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7108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6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8132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7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49156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8</a:t>
            </a:r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14:cpLocks xmlns:a14="http://schemas.microsoft.com/office/drawing/2010/main" noGrp="1" noRot="1" noChangeAspec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14:cpLocks xmlns:a14="http://schemas.microsoft.com/office/drawing/2010/main"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p>
            <a:pPr marL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 sz="1200" u="none" baseline="0">
              <a:solidFill>
                <a:srgbClr val="000000"/>
              </a:solidFill>
              <a:effectLst/>
              <a:ea typeface="宋体" charset="-122"/>
            </a:endParaRPr>
          </a:p>
        </p:txBody>
      </p:sp>
      <p:sp>
        <p:nvSpPr>
          <p:cNvPr id="50180" name="灯片编号占位符 3"/>
          <p:cNvSpPr>
            <a14:cpLocks xmlns:a14="http://schemas.microsoft.com/office/drawing/2010/main"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marL="0" lvl="0" indent="0" algn="r" eaLnBrk="1" hangingPunct="1"/>
            <a:r>
              <a:rPr lang="en-US" altLang="zh-CN" sz="1200"/>
              <a:t>9</a:t>
            </a:r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ctrTitle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kumimoji="0" lang="zh-CN" altLang="en-US" sz="45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14:cpLocks xmlns:a14="http://schemas.microsoft.com/office/drawing/2010/main" noGrp="1"/>
          </p:cNvSpPr>
          <p:nvPr>
            <p:ph type="subTitle" idx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20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2050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2053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2054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内容占位符 6"/>
          <p:cNvSpPr>
            <a14:cpLocks xmlns:a14="http://schemas.microsoft.com/office/drawing/2010/main"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kumimoji="0" lang="zh-CN" altLang="en-US" sz="13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3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1266" name="灯片编号占位符 3"/>
          <p:cNvSpPr>
            <a14:cpLocks xmlns:a14="http://schemas.microsoft.com/office/drawing/2010/main" noGrp="1"/>
          </p:cNvSpPr>
          <p:nvPr>
            <p:ph type="sldNum" sz="quarter" idx="4"/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zh-CN" altLang="en-US" sz="700">
                <a:solidFill>
                  <a:srgbClr val="898989"/>
                </a:solidFill>
                <a:ea typeface="微软雅黑" pitchFamily="34" charset="-122"/>
              </a:rPr>
            </a:fld>
            <a:endParaRPr lang="zh-CN" altLang="en-US" sz="700">
              <a:solidFill>
                <a:srgbClr val="898989"/>
              </a:solidFill>
              <a:ea typeface="微软雅黑" pitchFamily="34" charset="-122"/>
            </a:endParaRPr>
          </a:p>
        </p:txBody>
      </p:sp>
      <p:sp>
        <p:nvSpPr>
          <p:cNvPr id="11269" name="日期占位符 1"/>
          <p:cNvSpPr>
            <a14:cpLocks xmlns:a14="http://schemas.microsoft.com/office/drawing/2010/main" noGrp="1"/>
          </p:cNvSpPr>
          <p:nvPr>
            <p:ph type="dt" sz="half" idx="2"/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BB962C8B-B14F-4D97-AF65-F5344CB8AC3E}" type="datetime1">
              <a:rPr lang="zh-CN" altLang="en-US" sz="700">
                <a:ea typeface="微软雅黑" pitchFamily="34" charset="-122"/>
              </a:rPr>
            </a:fld>
            <a:endParaRPr lang="zh-CN" altLang="en-US" sz="700">
              <a:ea typeface="微软雅黑" pitchFamily="34" charset="-122"/>
            </a:endParaRPr>
          </a:p>
        </p:txBody>
      </p:sp>
      <p:sp>
        <p:nvSpPr>
          <p:cNvPr id="11270" name="页脚占位符 2"/>
          <p:cNvSpPr>
            <a14:cpLocks xmlns:a14="http://schemas.microsoft.com/office/drawing/2010/main" noGrp="1"/>
          </p:cNvSpPr>
          <p:nvPr>
            <p:ph type="ftr" sz="quarter" idx="3"/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45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45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7" name="文本占位符 6"/>
          <p:cNvSpPr>
            <a14:cpLocks xmlns:a14="http://schemas.microsoft.com/office/drawing/2010/main"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zh-CN" altLang="en-US" sz="1800" b="0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12290" name="灯片编号占位符 4"/>
          <p:cNvSpPr>
            <a14:cpLocks xmlns:a14="http://schemas.microsoft.com/office/drawing/2010/main" noGrp="1"/>
          </p:cNvSpPr>
          <p:nvPr>
            <p:ph type="sldNum" sz="quarter" idx="4"/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zh-CN" altLang="en-US" sz="700">
                <a:solidFill>
                  <a:srgbClr val="898989"/>
                </a:solidFill>
                <a:ea typeface="微软雅黑" pitchFamily="34" charset="-122"/>
              </a:rPr>
            </a:fld>
            <a:endParaRPr lang="zh-CN" altLang="en-US" sz="700">
              <a:solidFill>
                <a:srgbClr val="898989"/>
              </a:solidFill>
              <a:ea typeface="微软雅黑" pitchFamily="34" charset="-122"/>
            </a:endParaRPr>
          </a:p>
        </p:txBody>
      </p:sp>
      <p:sp>
        <p:nvSpPr>
          <p:cNvPr id="12293" name="日期占位符 2"/>
          <p:cNvSpPr>
            <a14:cpLocks xmlns:a14="http://schemas.microsoft.com/office/drawing/2010/main" noGrp="1"/>
          </p:cNvSpPr>
          <p:nvPr>
            <p:ph type="dt" sz="half" idx="2"/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BB962C8B-B14F-4D97-AF65-F5344CB8AC3E}" type="datetime1">
              <a:rPr lang="zh-CN" altLang="en-US" sz="700">
                <a:ea typeface="微软雅黑" pitchFamily="34" charset="-122"/>
              </a:rPr>
            </a:fld>
            <a:endParaRPr lang="zh-CN" altLang="en-US" sz="700">
              <a:ea typeface="微软雅黑" pitchFamily="34" charset="-122"/>
            </a:endParaRPr>
          </a:p>
        </p:txBody>
      </p:sp>
      <p:sp>
        <p:nvSpPr>
          <p:cNvPr id="12294" name="页脚占位符 3"/>
          <p:cNvSpPr>
            <a14:cpLocks xmlns:a14="http://schemas.microsoft.com/office/drawing/2010/main" noGrp="1"/>
          </p:cNvSpPr>
          <p:nvPr>
            <p:ph type="ftr" sz="quarter" idx="3"/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ctrTitle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kumimoji="0" lang="zh-CN" altLang="en-US" sz="45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45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14:cpLocks xmlns:a14="http://schemas.microsoft.com/office/drawing/2010/main" noGrp="1"/>
          </p:cNvSpPr>
          <p:nvPr>
            <p:ph type="subTitle" idx="1"/>
          </p:nvPr>
        </p:nvSpPr>
        <p:spPr>
          <a:xfrm>
            <a:off x="899100" y="3560400"/>
            <a:ext cx="7349400" cy="1472400"/>
          </a:xfrm>
        </p:spPr>
        <p:txBody>
          <a:bodyPr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0" lang="zh-CN" altLang="en-US" sz="1800" b="0" i="0" u="none" strike="noStrike" kern="1200" cap="none" spc="200" normalizeH="0" baseline="0" noProof="1">
                <a:uLnTx/>
                <a:uFillTx/>
              </a:rPr>
              <a:t>单击此处编辑母版副标题样式</a:t>
            </a:r>
            <a:endParaRPr kumimoji="0" lang="zh-CN" altLang="en-US" sz="18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2050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2053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2054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14:cpLocks xmlns:a14="http://schemas.microsoft.com/office/drawing/2010/main"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35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3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074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3077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3078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kumimoji="0" lang="zh-CN" altLang="en-US" sz="33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35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35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4098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4101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4102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14:cpLocks xmlns:a14="http://schemas.microsoft.com/office/drawing/2010/main"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4" name="内容占位符 3"/>
          <p:cNvSpPr>
            <a14:cpLocks xmlns:a14="http://schemas.microsoft.com/office/drawing/2010/main"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charset="2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5122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5125" name="日期占位符 3"/>
          <p:cNvSpPr>
            <a14:cpLocks xmlns:a14="http://schemas.microsoft.com/office/drawing/2010/main" noGrp="1"/>
          </p:cNvSpPr>
          <p:nvPr>
            <p:ph type="dt" sz="half" idx="1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5126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1500" b="1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15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14:cpLocks xmlns:a14="http://schemas.microsoft.com/office/drawing/2010/main"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5" name="文本占位符 4"/>
          <p:cNvSpPr>
            <a14:cpLocks xmlns:a14="http://schemas.microsoft.com/office/drawing/2010/main" noGrp="1"/>
          </p:cNvSpPr>
          <p:nvPr>
            <p:ph type="body" sz="quarter" idx="3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15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5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6" name="内容占位符 5"/>
          <p:cNvSpPr>
            <a14:cpLocks xmlns:a14="http://schemas.microsoft.com/office/drawing/2010/main"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6146" name="灯片编号占位符 5"/>
          <p:cNvSpPr>
            <a14:cpLocks xmlns:a14="http://schemas.microsoft.com/office/drawing/2010/main" noGrp="1"/>
          </p:cNvSpPr>
          <p:nvPr>
            <p:ph type="sldNum" sz="quarter" idx="1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6149" name="日期占位符 3"/>
          <p:cNvSpPr>
            <a14:cpLocks xmlns:a14="http://schemas.microsoft.com/office/drawing/2010/main" noGrp="1"/>
          </p:cNvSpPr>
          <p:nvPr>
            <p:ph type="dt" sz="half" idx="1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6150" name="页脚占位符 4"/>
          <p:cNvSpPr>
            <a14:cpLocks xmlns:a14="http://schemas.microsoft.com/office/drawing/2010/main" noGrp="1"/>
          </p:cNvSpPr>
          <p:nvPr>
            <p:ph type="ftr" sz="quarter" idx="1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7170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7173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7174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8197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8198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14:cpLocks xmlns:a14="http://schemas.microsoft.com/office/drawing/2010/main"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 anchor="t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charset="0"/>
              <a:ea typeface="微软雅黑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14:cpLocks xmlns:a14="http://schemas.microsoft.com/office/drawing/2010/main"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9" name="标题 8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5613" y="608013"/>
            <a:ext cx="8228012" cy="706437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0" lang="zh-CN" altLang="en-US" sz="27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9218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9221" name="日期占位符 3"/>
          <p:cNvSpPr>
            <a14:cpLocks xmlns:a14="http://schemas.microsoft.com/office/drawing/2010/main" noGrp="1"/>
          </p:cNvSpPr>
          <p:nvPr>
            <p:ph type="dt" sz="half" idx="1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9222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14:cpLocks xmlns:a14="http://schemas.microsoft.com/office/drawing/2010/main"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35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3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3074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3077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3078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14:cpLocks xmlns:a14="http://schemas.microsoft.com/office/drawing/2010/main" noGrp="1"/>
          </p:cNvSpPr>
          <p:nvPr>
            <p:ph type="title" orient="vert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1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1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竖排文字占位符 2"/>
          <p:cNvSpPr>
            <a14:cpLocks xmlns:a14="http://schemas.microsoft.com/office/drawing/2010/main"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kumimoji="0" lang="zh-CN" altLang="en-US" sz="13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3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0242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0245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10246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内容占位符 6"/>
          <p:cNvSpPr>
            <a14:cpLocks xmlns:a14="http://schemas.microsoft.com/office/drawing/2010/main"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kumimoji="0" lang="zh-CN" altLang="en-US" sz="13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3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1266" name="灯片编号占位符 3"/>
          <p:cNvSpPr>
            <a14:cpLocks xmlns:a14="http://schemas.microsoft.com/office/drawing/2010/main" noGrp="1"/>
          </p:cNvSpPr>
          <p:nvPr>
            <p:ph type="sldNum" sz="quarter" idx="4"/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zh-CN" altLang="en-US" sz="700">
                <a:solidFill>
                  <a:srgbClr val="898989"/>
                </a:solidFill>
                <a:ea typeface="微软雅黑" pitchFamily="34" charset="-122"/>
              </a:rPr>
            </a:fld>
            <a:endParaRPr lang="zh-CN" altLang="en-US" sz="700">
              <a:solidFill>
                <a:srgbClr val="898989"/>
              </a:solidFill>
              <a:ea typeface="微软雅黑" pitchFamily="34" charset="-122"/>
            </a:endParaRPr>
          </a:p>
        </p:txBody>
      </p:sp>
      <p:sp>
        <p:nvSpPr>
          <p:cNvPr id="11269" name="日期占位符 1"/>
          <p:cNvSpPr>
            <a14:cpLocks xmlns:a14="http://schemas.microsoft.com/office/drawing/2010/main" noGrp="1"/>
          </p:cNvSpPr>
          <p:nvPr>
            <p:ph type="dt" sz="half" idx="2"/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BB962C8B-B14F-4D97-AF65-F5344CB8AC3E}" type="datetime1">
              <a:rPr lang="zh-CN" altLang="en-US" sz="700">
                <a:ea typeface="微软雅黑" pitchFamily="34" charset="-122"/>
              </a:rPr>
            </a:fld>
            <a:endParaRPr lang="zh-CN" altLang="en-US" sz="700">
              <a:ea typeface="微软雅黑" pitchFamily="34" charset="-122"/>
            </a:endParaRPr>
          </a:p>
        </p:txBody>
      </p:sp>
      <p:sp>
        <p:nvSpPr>
          <p:cNvPr id="11270" name="页脚占位符 2"/>
          <p:cNvSpPr>
            <a14:cpLocks xmlns:a14="http://schemas.microsoft.com/office/drawing/2010/main" noGrp="1"/>
          </p:cNvSpPr>
          <p:nvPr>
            <p:ph type="ftr" sz="quarter" idx="3"/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899100" y="2484000"/>
            <a:ext cx="7349400" cy="1018800"/>
          </a:xfrm>
        </p:spPr>
        <p:txBody>
          <a:bodyPr lIns="90000" tIns="46800" rIns="90000" bIns="46800" rtlCol="0" anchor="t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45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45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7" name="文本占位符 6"/>
          <p:cNvSpPr>
            <a14:cpLocks xmlns:a14="http://schemas.microsoft.com/office/drawing/2010/main"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kumimoji="0" lang="zh-CN" altLang="en-US" sz="1800" b="0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18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12290" name="灯片编号占位符 4"/>
          <p:cNvSpPr>
            <a14:cpLocks xmlns:a14="http://schemas.microsoft.com/office/drawing/2010/main" noGrp="1"/>
          </p:cNvSpPr>
          <p:nvPr>
            <p:ph type="sldNum" sz="quarter" idx="4"/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zh-CN" altLang="en-US" sz="700">
                <a:solidFill>
                  <a:srgbClr val="898989"/>
                </a:solidFill>
                <a:ea typeface="微软雅黑" pitchFamily="34" charset="-122"/>
              </a:rPr>
            </a:fld>
            <a:endParaRPr lang="zh-CN" altLang="en-US" sz="700">
              <a:solidFill>
                <a:srgbClr val="898989"/>
              </a:solidFill>
              <a:ea typeface="微软雅黑" pitchFamily="34" charset="-122"/>
            </a:endParaRPr>
          </a:p>
        </p:txBody>
      </p:sp>
      <p:sp>
        <p:nvSpPr>
          <p:cNvPr id="12293" name="日期占位符 2"/>
          <p:cNvSpPr>
            <a14:cpLocks xmlns:a14="http://schemas.microsoft.com/office/drawing/2010/main" noGrp="1"/>
          </p:cNvSpPr>
          <p:nvPr>
            <p:ph type="dt" sz="half" idx="2"/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BB962C8B-B14F-4D97-AF65-F5344CB8AC3E}" type="datetime1">
              <a:rPr lang="zh-CN" altLang="en-US" sz="700">
                <a:ea typeface="微软雅黑" pitchFamily="34" charset="-122"/>
              </a:rPr>
            </a:fld>
            <a:endParaRPr lang="zh-CN" altLang="en-US" sz="700">
              <a:ea typeface="微软雅黑" pitchFamily="34" charset="-122"/>
            </a:endParaRPr>
          </a:p>
        </p:txBody>
      </p:sp>
      <p:sp>
        <p:nvSpPr>
          <p:cNvPr id="12294" name="页脚占位符 3"/>
          <p:cNvSpPr>
            <a14:cpLocks xmlns:a14="http://schemas.microsoft.com/office/drawing/2010/main" noGrp="1"/>
          </p:cNvSpPr>
          <p:nvPr>
            <p:ph type="ftr" sz="quarter" idx="3"/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kumimoji="0" lang="zh-CN" altLang="en-US" sz="33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33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1493100" y="4615200"/>
            <a:ext cx="5826600" cy="867600"/>
          </a:xfrm>
        </p:spPr>
        <p:txBody>
          <a:bodyPr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35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35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4098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4101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4102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14:cpLocks xmlns:a14="http://schemas.microsoft.com/office/drawing/2010/main"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4" name="内容占位符 3"/>
          <p:cNvSpPr>
            <a14:cpLocks xmlns:a14="http://schemas.microsoft.com/office/drawing/2010/main"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charset="2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微软雅黑" pitchFamily="34" charset="-122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5122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5125" name="日期占位符 3"/>
          <p:cNvSpPr>
            <a14:cpLocks xmlns:a14="http://schemas.microsoft.com/office/drawing/2010/main" noGrp="1"/>
          </p:cNvSpPr>
          <p:nvPr>
            <p:ph type="dt" sz="half" idx="1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5126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文本占位符 2"/>
          <p:cNvSpPr>
            <a14:cpLocks xmlns:a14="http://schemas.microsoft.com/office/drawing/2010/main" noGrp="1"/>
          </p:cNvSpPr>
          <p:nvPr>
            <p:ph type="body" idx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1500" b="1" i="0" u="none" strike="noStrike" kern="1200" cap="none" spc="200" normalizeH="0" baseline="0" noProof="1">
                <a:uLnTx/>
                <a:uFillTx/>
              </a:rPr>
              <a:t>单击此处编辑母版文本样式</a:t>
            </a:r>
            <a:endParaRPr kumimoji="0" lang="zh-CN" altLang="en-US" sz="15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14:cpLocks xmlns:a14="http://schemas.microsoft.com/office/drawing/2010/main"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5" name="文本占位符 4"/>
          <p:cNvSpPr>
            <a14:cpLocks xmlns:a14="http://schemas.microsoft.com/office/drawing/2010/main" noGrp="1"/>
          </p:cNvSpPr>
          <p:nvPr>
            <p:ph type="body" sz="quarter" idx="3"/>
          </p:nvPr>
        </p:nvSpPr>
        <p:spPr>
          <a:xfrm>
            <a:off x="4676813" y="1421729"/>
            <a:ext cx="4006800" cy="381600"/>
          </a:xfrm>
        </p:spPr>
        <p:txBody>
          <a:bodyPr lIns="101600" tIns="38100" rIns="76200" bIns="38100" rtlCol="0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kumimoji="0" lang="zh-CN" altLang="en-US" sz="15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5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6" name="内容占位符 5"/>
          <p:cNvSpPr>
            <a14:cpLocks xmlns:a14="http://schemas.microsoft.com/office/drawing/2010/main"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/>
            <a:r>
              <a:rPr kumimoji="0" lang="zh-CN" altLang="en-US" sz="105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05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6146" name="灯片编号占位符 5"/>
          <p:cNvSpPr>
            <a14:cpLocks xmlns:a14="http://schemas.microsoft.com/office/drawing/2010/main" noGrp="1"/>
          </p:cNvSpPr>
          <p:nvPr>
            <p:ph type="sldNum" sz="quarter" idx="1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6149" name="日期占位符 3"/>
          <p:cNvSpPr>
            <a14:cpLocks xmlns:a14="http://schemas.microsoft.com/office/drawing/2010/main" noGrp="1"/>
          </p:cNvSpPr>
          <p:nvPr>
            <p:ph type="dt" sz="half" idx="1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6150" name="页脚占位符 4"/>
          <p:cNvSpPr>
            <a14:cpLocks xmlns:a14="http://schemas.microsoft.com/office/drawing/2010/main" noGrp="1"/>
          </p:cNvSpPr>
          <p:nvPr>
            <p:ph type="ftr" sz="quarter" idx="1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7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7170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7173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7174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8197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8198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图片占位符 2"/>
          <p:cNvSpPr>
            <a14:cpLocks xmlns:a14="http://schemas.microsoft.com/office/drawing/2010/main"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 anchor="t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charset="0"/>
              <a:ea typeface="微软雅黑" pitchFamily="34" charset="-122"/>
              <a:cs typeface="+mn-cs"/>
              <a:sym typeface="+mn-ea"/>
            </a:endParaRPr>
          </a:p>
        </p:txBody>
      </p:sp>
      <p:sp>
        <p:nvSpPr>
          <p:cNvPr id="4" name="文本占位符 3"/>
          <p:cNvSpPr>
            <a14:cpLocks xmlns:a14="http://schemas.microsoft.com/office/drawing/2010/main"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charset="0"/>
                <a:ea typeface="微软雅黑" pitchFamily="34" charset="-122"/>
              </a:defRPr>
            </a:lvl5pPr>
          </a:lstStyle>
          <a:p>
            <a:pPr lvl="0"/>
            <a:r>
              <a:rPr kumimoji="0" lang="zh-CN" altLang="en-US" sz="12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9" name="标题 8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455613" y="608013"/>
            <a:ext cx="8228012" cy="706437"/>
          </a:xfrm>
        </p:spPr>
        <p:txBody>
          <a:bodyPr/>
          <a:lstStyle>
            <a:lvl1pPr>
              <a:defRPr baseline="0"/>
            </a:lvl1pPr>
          </a:lstStyle>
          <a:p>
            <a:r>
              <a:rPr kumimoji="0" lang="zh-CN" altLang="en-US" sz="2700" b="1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2700" b="1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9218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9221" name="日期占位符 3"/>
          <p:cNvSpPr>
            <a14:cpLocks xmlns:a14="http://schemas.microsoft.com/office/drawing/2010/main" noGrp="1"/>
          </p:cNvSpPr>
          <p:nvPr>
            <p:ph type="dt" sz="half" idx="1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9222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竖排标题 1"/>
          <p:cNvSpPr>
            <a14:cpLocks xmlns:a14="http://schemas.microsoft.com/office/drawing/2010/main" noGrp="1"/>
          </p:cNvSpPr>
          <p:nvPr>
            <p:ph type="title" orient="vert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kumimoji="0" lang="zh-CN" altLang="en-US" sz="2100" b="1" i="0" u="none" strike="noStrike" kern="1200" cap="none" spc="3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100" b="1" i="0" u="none" strike="noStrike" kern="1200" cap="none" spc="3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竖排文字占位符 2"/>
          <p:cNvSpPr>
            <a14:cpLocks xmlns:a14="http://schemas.microsoft.com/office/drawing/2010/main"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r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kumimoji="0" lang="zh-CN" altLang="en-US" sz="13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300" b="0" i="0" u="none" strike="noStrike" kern="1200" cap="none" spc="150" normalizeH="0" baseline="0" noProof="1">
              <a:uLnTx/>
              <a:uFillTx/>
            </a:endParaRPr>
          </a:p>
          <a:p>
            <a:pPr lvl="1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2"/>
            <a:r>
              <a:rPr kumimoji="0" lang="zh-CN" altLang="en-US" sz="12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200" b="0" i="0" u="none" strike="noStrike" kern="1200" cap="none" spc="150" normalizeH="0" baseline="0" noProof="1">
              <a:uLnTx/>
              <a:uFillTx/>
            </a:endParaRPr>
          </a:p>
          <a:p>
            <a:pPr lvl="3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  <a:p>
            <a:pPr lvl="4"/>
            <a:r>
              <a:rPr kumimoji="0" lang="zh-CN" altLang="en-US" sz="10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0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0242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/>
          <a:p>
            <a:pPr algn="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fld id="{9A0DB2DC-4C9A-4742-B13C-FB6460FD3503}" type="slidenum">
              <a:rPr lang="en-US" altLang="zh-CN"/>
            </a:fld>
            <a:endParaRPr lang="en-US" altLang="zh-CN"/>
          </a:p>
        </p:txBody>
      </p:sp>
      <p:sp>
        <p:nvSpPr>
          <p:cNvPr id="10245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3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  <p:sp>
        <p:nvSpPr>
          <p:cNvPr id="10246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4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p>
            <a:pPr algn="ctr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</a:pP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7" Type="http://schemas.openxmlformats.org/officeDocument/2006/relationships/theme" Target="../theme/theme2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14:cpLocks xmlns:a14="http://schemas.microsoft.com/office/drawing/2010/main"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608013"/>
            <a:ext cx="8228012" cy="706437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14:cpLocks xmlns:a14="http://schemas.microsoft.com/office/drawing/2010/main"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5613" y="1490663"/>
            <a:ext cx="8228012" cy="4759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marL="0" indent="0" algn="l" fontAlgn="base">
              <a:buFontTx/>
              <a:defRPr sz="1400"/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29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marL="0" indent="0" algn="ctr" fontAlgn="base">
              <a:buFontTx/>
              <a:defRPr sz="1400"/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30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400"/>
            </a:lvl1pPr>
          </a:lstStyle>
          <a:p>
            <a:pPr lvl="0" eaLnBrk="1" hangingPunct="1"/>
            <a:r>
              <a:rPr lang="en-US" altLang="zh-CN"/>
              <a:t>‹#›</a:t>
            </a:r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300" baseline="0">
          <a:solidFill>
            <a:srgbClr val="262626"/>
          </a:solidFill>
          <a:effectLst/>
          <a:latin typeface="Arial" charset="0"/>
          <a:ea typeface="微软雅黑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charset="0"/>
        <a:buChar char="●"/>
        <a:defRPr kumimoji="0" sz="13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charset="0"/>
        <a:buChar char="●"/>
        <a:tabLst>
          <a:tab pos="1206500" algn="l"/>
        </a:tabLst>
        <a:defRPr kumimoji="0" sz="12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charset="0"/>
        <a:buChar char="●"/>
        <a:tabLst>
          <a:tab pos="1206500" algn="l"/>
        </a:tabLst>
        <a:defRPr kumimoji="0" sz="12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Wingdings" charset="2"/>
        <a:buChar char=""/>
        <a:tabLst>
          <a:tab pos="1206500" algn="l"/>
        </a:tabLst>
        <a:defRPr kumimoji="0" sz="10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Arial" charset="0"/>
        <a:buChar char="•"/>
        <a:tabLst>
          <a:tab pos="1206500" algn="l"/>
        </a:tabLst>
        <a:defRPr kumimoji="0" sz="10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14:cpLocks xmlns:a14="http://schemas.microsoft.com/office/drawing/2010/main"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455613" y="608013"/>
            <a:ext cx="8228012" cy="706437"/>
          </a:xfrm>
          <a:prstGeom prst="rect">
            <a:avLst/>
          </a:prstGeom>
          <a:noFill/>
          <a:ln w="9525">
            <a:noFill/>
          </a:ln>
        </p:spPr>
        <p:txBody>
          <a:bodyPr wrap="square" lIns="90170" tIns="46990" rIns="90170" bIns="4699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14:cpLocks xmlns:a14="http://schemas.microsoft.com/office/drawing/2010/main"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455613" y="1490663"/>
            <a:ext cx="8228012" cy="475932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3"/>
          <p:cNvSpPr>
            <a14:cpLocks xmlns:a14="http://schemas.microsoft.com/office/drawing/2010/main"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458788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marL="0" indent="0" algn="l" fontAlgn="base">
              <a:buFontTx/>
              <a:defRPr sz="1400"/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29" name="页脚占位符 4"/>
          <p:cNvSpPr>
            <a14:cpLocks xmlns:a14="http://schemas.microsoft.com/office/drawing/2010/main"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688" y="6315075"/>
            <a:ext cx="2968625" cy="31591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lvl1pPr marL="0" indent="0" algn="ctr" fontAlgn="base">
              <a:buFontTx/>
              <a:defRPr sz="1400"/>
            </a:lvl1pPr>
          </a:lstStyle>
          <a:p>
            <a:pPr lvl="0" defTabSz="914400" rtl="0" ea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None/>
            </a:pPr>
            <a:endParaRPr lang="zh-CN" altLang="en-US"/>
          </a:p>
        </p:txBody>
      </p:sp>
      <p:sp>
        <p:nvSpPr>
          <p:cNvPr id="1030" name="灯片编号占位符 5"/>
          <p:cNvSpPr>
            <a14:cpLocks xmlns:a14="http://schemas.microsoft.com/office/drawing/2010/main"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657975" y="6315075"/>
            <a:ext cx="2025650" cy="3159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indent="0" algn="r">
              <a:defRPr sz="1400"/>
            </a:lvl1pPr>
          </a:lstStyle>
          <a:p>
            <a:pPr lvl="0" eaLnBrk="1" hangingPunct="1"/>
            <a:r>
              <a:rPr lang="en-US" altLang="zh-CN"/>
              <a:t>‹#›</a:t>
            </a:r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indent="0" algn="l" defTabSz="6858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2700" b="1" i="0" u="none" kern="1200" spc="300" baseline="0">
          <a:solidFill>
            <a:srgbClr val="262626"/>
          </a:solidFill>
          <a:effectLst/>
          <a:latin typeface="Arial" charset="0"/>
          <a:ea typeface="微软雅黑" pitchFamily="34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charset="0"/>
        <a:buChar char="●"/>
        <a:defRPr kumimoji="0" sz="13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charset="0"/>
        <a:buChar char="●"/>
        <a:tabLst>
          <a:tab pos="1206500" algn="l"/>
        </a:tabLst>
        <a:defRPr kumimoji="0" sz="12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ClrTx/>
        <a:buSzTx/>
        <a:buFont typeface="Arial" charset="0"/>
        <a:buChar char="●"/>
        <a:tabLst>
          <a:tab pos="1206500" algn="l"/>
        </a:tabLst>
        <a:defRPr kumimoji="0" sz="12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Wingdings" charset="2"/>
        <a:buChar char=""/>
        <a:tabLst>
          <a:tab pos="1206500" algn="l"/>
        </a:tabLst>
        <a:defRPr kumimoji="0" sz="10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ClrTx/>
        <a:buSzTx/>
        <a:buFont typeface="Arial" charset="0"/>
        <a:buChar char="•"/>
        <a:tabLst>
          <a:tab pos="1206500" algn="l"/>
        </a:tabLst>
        <a:defRPr kumimoji="0" sz="1000" b="0" i="0" u="none" kern="1200" spc="150" baseline="0">
          <a:solidFill>
            <a:srgbClr val="595959"/>
          </a:solidFill>
          <a:effectLst/>
          <a:latin typeface="Arial" charset="0"/>
          <a:ea typeface="微软雅黑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hyperlink" Target="&#21916;&#27915;&#27915;&#22270;&#29255;\&#24930;&#32650;&#32650;.jpg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69.xml"/><Relationship Id="rId4" Type="http://schemas.openxmlformats.org/officeDocument/2006/relationships/image" Target="../media/image23.png"/><Relationship Id="rId3" Type="http://schemas.openxmlformats.org/officeDocument/2006/relationships/tags" Target="../tags/tag68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image" Target="../media/image25.png"/><Relationship Id="rId3" Type="http://schemas.openxmlformats.org/officeDocument/2006/relationships/tags" Target="../tags/tag71.xml"/><Relationship Id="rId2" Type="http://schemas.openxmlformats.org/officeDocument/2006/relationships/image" Target="../media/image24.png"/><Relationship Id="rId12" Type="http://schemas.openxmlformats.org/officeDocument/2006/relationships/notesSlide" Target="../notesSlides/notesSlide8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6.png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66.jpeg"/><Relationship Id="rId7" Type="http://schemas.openxmlformats.org/officeDocument/2006/relationships/image" Target="../media/image65.jpeg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0" Type="http://schemas.openxmlformats.org/officeDocument/2006/relationships/notesSlide" Target="../notesSlides/notesSlide23.xml"/><Relationship Id="rId1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.jpeg"/><Relationship Id="rId7" Type="http://schemas.openxmlformats.org/officeDocument/2006/relationships/image" Target="../media/image1.jpeg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5.jpeg"/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tags" Target="../tags/tag67.xml"/><Relationship Id="rId4" Type="http://schemas.openxmlformats.org/officeDocument/2006/relationships/image" Target="../media/image13.jpeg"/><Relationship Id="rId3" Type="http://schemas.openxmlformats.org/officeDocument/2006/relationships/tags" Target="../tags/tag66.xml"/><Relationship Id="rId2" Type="http://schemas.openxmlformats.org/officeDocument/2006/relationships/image" Target="../media/image12.jpeg"/><Relationship Id="rId1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TextBox 13"/>
          <p:cNvSpPr/>
          <p:nvPr/>
        </p:nvSpPr>
        <p:spPr>
          <a:xfrm>
            <a:off x="381000" y="304800"/>
            <a:ext cx="2743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/>
              <a:t>猜猜我是谁？</a:t>
            </a:r>
            <a:endParaRPr lang="zh-CN" altLang="en-US" sz="3200"/>
          </a:p>
        </p:txBody>
      </p:sp>
      <p:pic>
        <p:nvPicPr>
          <p:cNvPr id="13315" name="图片 5" descr="慢羊羊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1162050"/>
            <a:ext cx="4786313" cy="569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17" descr="慢羊羊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l="38335" t="19588" r="21666" b="53830"/>
          <a:stretch>
            <a:fillRect/>
          </a:stretch>
        </p:blipFill>
        <p:spPr>
          <a:xfrm>
            <a:off x="3657600" y="2286000"/>
            <a:ext cx="1925638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 fill="hold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 descr="b37d57d0bbfab194-9429aa682b55e7aa-d476b821b3de315fb5ebd7b16868ef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85" y="-139065"/>
            <a:ext cx="9265920" cy="7100570"/>
          </a:xfrm>
          <a:prstGeom prst="rect">
            <a:avLst/>
          </a:prstGeom>
        </p:spPr>
      </p:pic>
      <p:pic>
        <p:nvPicPr>
          <p:cNvPr id="7" name="Picture 4" descr="cloud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180975" y="633730"/>
            <a:ext cx="9613900" cy="52362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19250" y="2132965"/>
            <a:ext cx="3599815" cy="3733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22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Rounded MT Bold" pitchFamily="34" charset="0"/>
                <a:sym typeface="+mn-ea"/>
              </a:rPr>
              <a:t>我画的</a:t>
            </a:r>
            <a:endParaRPr lang="zh-CN" altLang="en-US" sz="7200" b="1"/>
          </a:p>
        </p:txBody>
      </p:sp>
      <p:sp>
        <p:nvSpPr>
          <p:cNvPr id="9" name="文本框 8"/>
          <p:cNvSpPr txBox="1"/>
          <p:nvPr/>
        </p:nvSpPr>
        <p:spPr>
          <a:xfrm>
            <a:off x="2699385" y="3140710"/>
            <a:ext cx="46126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i="1">
                <a:solidFill>
                  <a:srgbClr val="ECE54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动 漫 形 象</a:t>
            </a:r>
            <a:endParaRPr lang="zh-CN" altLang="en-US" sz="6600"/>
          </a:p>
        </p:txBody>
      </p:sp>
      <p:cxnSp>
        <p:nvCxnSpPr>
          <p:cNvPr id="10" name="Straight Connector 9"/>
          <p:cNvCxnSpPr/>
          <p:nvPr>
            <p:custDataLst>
              <p:tags r:id="rId5"/>
            </p:custDataLst>
          </p:nvPr>
        </p:nvCxnSpPr>
        <p:spPr>
          <a:xfrm>
            <a:off x="3419748" y="2780420"/>
            <a:ext cx="3240405" cy="0"/>
          </a:xfrm>
          <a:prstGeom prst="line">
            <a:avLst/>
          </a:prstGeom>
          <a:ln w="19050" cmpd="sng">
            <a:solidFill>
              <a:srgbClr val="ECE54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723890" y="5949315"/>
            <a:ext cx="32823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 w="95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北安中学 </a:t>
            </a:r>
            <a:r>
              <a:rPr lang="en-US" altLang="zh-CN" sz="2800">
                <a:ln w="95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杨洋</a:t>
            </a:r>
            <a:endParaRPr lang="en-US" altLang="zh-CN" sz="2800"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" name="Picture 3" descr="slide3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48260" y="-53975"/>
            <a:ext cx="9243695" cy="7042785"/>
          </a:xfrm>
          <a:prstGeom prst="rect">
            <a:avLst/>
          </a:prstGeom>
        </p:spPr>
      </p:pic>
      <p:pic>
        <p:nvPicPr>
          <p:cNvPr id="18" name="Picture 4" descr="cloud_ballon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04025" y="0"/>
            <a:ext cx="2256790" cy="1847215"/>
          </a:xfrm>
          <a:prstGeom prst="round2DiagRect">
            <a:avLst/>
          </a:prstGeom>
        </p:spPr>
      </p:pic>
      <p:sp>
        <p:nvSpPr>
          <p:cNvPr id="20482" name="TextBox 4"/>
          <p:cNvSpPr/>
          <p:nvPr/>
        </p:nvSpPr>
        <p:spPr>
          <a:xfrm>
            <a:off x="251460" y="188595"/>
            <a:ext cx="51054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>
                <a:ln w="22225">
                  <a:solidFill>
                    <a:schemeClr val="accent4">
                      <a:lumMod val="75000"/>
                    </a:schemeClr>
                  </a:solidFill>
                  <a:prstDash val="solid"/>
                </a:ln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什么是动漫？</a:t>
            </a:r>
            <a:endParaRPr lang="zh-CN" altLang="en-US" sz="4800" b="1">
              <a:ln w="22225">
                <a:solidFill>
                  <a:schemeClr val="accent4">
                    <a:lumMod val="75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405" y="1412875"/>
            <a:ext cx="7346315" cy="1850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ts val="3400"/>
              </a:lnSpc>
            </a:pPr>
            <a:r>
              <a:rPr lang="en-US" altLang="zh-CN" sz="3600">
                <a:ln w="10160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Myriad Pro" pitchFamily="34" charset="0"/>
                <a:sym typeface="+mn-ea"/>
              </a:rPr>
              <a:t>  </a:t>
            </a:r>
            <a:r>
              <a:rPr lang="en-US" altLang="zh-CN" sz="36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</a:t>
            </a:r>
            <a:r>
              <a:rPr lang="zh-CN" altLang="en-US" sz="36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动漫形象是指在动画作品中单独绘制出来的角色形象。</a:t>
            </a:r>
            <a:endParaRPr lang="zh-CN" altLang="en-US" sz="36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9250" y="2636520"/>
            <a:ext cx="5753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n w="952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动漫形象的种类有哪些呢？</a:t>
            </a:r>
            <a:endParaRPr lang="zh-CN" altLang="en-US" sz="3600">
              <a:ln w="952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Myriad Pro" pitchFamily="34" charset="0"/>
              <a:sym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5990" y="4042410"/>
            <a:ext cx="6783070" cy="2219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ts val="1800"/>
              </a:lnSpc>
            </a:pPr>
            <a:r>
              <a:rPr lang="zh-CN" altLang="en-US" sz="2400" i="1">
                <a:ln w="9525" cmpd="sng">
                  <a:solidFill>
                    <a:schemeClr val="bg2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</a:rPr>
              <a:t>把形象按照一定的规律进行分类</a:t>
            </a: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r>
              <a:rPr lang="zh-CN" altLang="en-US" sz="2400" i="1">
                <a:ln w="9525" cmpd="sng">
                  <a:solidFill>
                    <a:schemeClr val="bg2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</a:rPr>
              <a:t>人物类：《名侦探柯南》 </a:t>
            </a: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r>
              <a:rPr lang="zh-CN" altLang="en-US" sz="2400" i="1">
                <a:ln w="9525" cmpd="sng">
                  <a:solidFill>
                    <a:schemeClr val="bg2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</a:rPr>
              <a:t>动物类：《小猪佩奇》   </a:t>
            </a: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r>
              <a:rPr lang="zh-CN" altLang="en-US" sz="2400" i="1">
                <a:ln w="9525" cmpd="sng">
                  <a:solidFill>
                    <a:schemeClr val="bg2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</a:rPr>
              <a:t>怪物类 ：《恐怖宠物店》</a:t>
            </a: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endParaRPr lang="zh-CN" altLang="en-US" sz="2400" i="1">
              <a:ln w="9525" cmpd="sng">
                <a:solidFill>
                  <a:schemeClr val="bg2"/>
                </a:solidFill>
                <a:prstDash val="solid"/>
              </a:ln>
              <a:solidFill>
                <a:schemeClr val="accent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 algn="ctr">
              <a:lnSpc>
                <a:spcPts val="1800"/>
              </a:lnSpc>
            </a:pPr>
            <a:r>
              <a:rPr lang="zh-CN" altLang="en-US" sz="2400" i="1">
                <a:ln w="9525" cmpd="sng">
                  <a:solidFill>
                    <a:schemeClr val="bg2"/>
                  </a:solidFill>
                  <a:prstDash val="solid"/>
                </a:ln>
                <a:solidFill>
                  <a:schemeClr val="accent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Myriad Pro" pitchFamily="34" charset="0"/>
              </a:rPr>
              <a:t>机械类 ：《变形金刚》</a:t>
            </a:r>
            <a:endParaRPr lang="zh-CN" altLang="en-US" sz="2400" i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Myriad Pro" pitchFamily="34" charset="0"/>
            </a:endParaRPr>
          </a:p>
        </p:txBody>
      </p:sp>
      <p:grpSp>
        <p:nvGrpSpPr>
          <p:cNvPr id="10" name="Group 5"/>
          <p:cNvGrpSpPr/>
          <p:nvPr/>
        </p:nvGrpSpPr>
        <p:grpSpPr>
          <a:xfrm>
            <a:off x="1194435" y="3357245"/>
            <a:ext cx="6636385" cy="609600"/>
            <a:chOff x="1558017" y="1208314"/>
            <a:chExt cx="6334125" cy="609600"/>
          </a:xfrm>
        </p:grpSpPr>
        <p:cxnSp>
          <p:nvCxnSpPr>
            <p:cNvPr id="11" name="Straight Connector 6"/>
            <p:cNvCxnSpPr/>
            <p:nvPr>
              <p:custDataLst>
                <p:tags r:id="rId5"/>
              </p:custDataLst>
            </p:nvPr>
          </p:nvCxnSpPr>
          <p:spPr>
            <a:xfrm>
              <a:off x="1558017" y="1428750"/>
              <a:ext cx="274320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7"/>
            <p:cNvCxnSpPr/>
            <p:nvPr>
              <p:custDataLst>
                <p:tags r:id="rId6"/>
              </p:custDataLst>
            </p:nvPr>
          </p:nvCxnSpPr>
          <p:spPr>
            <a:xfrm>
              <a:off x="1558017" y="1472294"/>
              <a:ext cx="274320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8"/>
            <p:cNvCxnSpPr/>
            <p:nvPr>
              <p:custDataLst>
                <p:tags r:id="rId7"/>
              </p:custDataLst>
            </p:nvPr>
          </p:nvCxnSpPr>
          <p:spPr>
            <a:xfrm>
              <a:off x="5148942" y="1428750"/>
              <a:ext cx="274320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9"/>
            <p:cNvCxnSpPr/>
            <p:nvPr>
              <p:custDataLst>
                <p:tags r:id="rId8"/>
              </p:custDataLst>
            </p:nvPr>
          </p:nvCxnSpPr>
          <p:spPr>
            <a:xfrm>
              <a:off x="5148942" y="1472294"/>
              <a:ext cx="274320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0" descr="yellow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441776" y="1208314"/>
              <a:ext cx="586740" cy="6096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TextBox 1"/>
          <p:cNvSpPr/>
          <p:nvPr/>
        </p:nvSpPr>
        <p:spPr>
          <a:xfrm>
            <a:off x="755015" y="332740"/>
            <a:ext cx="73152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 b="1"/>
              <a:t>你知道世界上诞生的第一个动漫形象是谁吗？</a:t>
            </a:r>
            <a:endParaRPr lang="zh-CN" altLang="en-US" sz="4200" b="1"/>
          </a:p>
        </p:txBody>
      </p:sp>
      <p:pic>
        <p:nvPicPr>
          <p:cNvPr id="21507" name="Picture 4" descr="米老鼠"/>
          <p:cNvPicPr>
            <a:picLocks noChangeAspect="1"/>
          </p:cNvPicPr>
          <p:nvPr/>
        </p:nvPicPr>
        <p:blipFill>
          <a:blip r:embed="rId1"/>
          <a:srcRect b="5455"/>
          <a:stretch>
            <a:fillRect/>
          </a:stretch>
        </p:blipFill>
        <p:spPr>
          <a:xfrm>
            <a:off x="6291580" y="3284855"/>
            <a:ext cx="2852420" cy="363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3215" y="2637155"/>
            <a:ext cx="6096635" cy="2750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chemeClr val="accent4"/>
                </a:solidFill>
              </a:rPr>
              <a:t>    </a:t>
            </a:r>
            <a:r>
              <a:rPr lang="en-US" altLang="zh-CN" sz="2000">
                <a:ln w="9525">
                  <a:solidFill>
                    <a:schemeClr val="tx2"/>
                  </a:solidFill>
                  <a:prstDash val="solid"/>
                </a:ln>
                <a:solidFill>
                  <a:schemeClr val="tx2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 </a:t>
            </a:r>
            <a:r>
              <a:rPr lang="en-US" altLang="zh-CN" sz="2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</a:t>
            </a:r>
            <a:r>
              <a:rPr lang="en-US" altLang="zh-CN" sz="32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</a:t>
            </a:r>
            <a:r>
              <a:rPr lang="zh-CN" altLang="en-US" sz="32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世界上第一部有声动画片1928年11月18日诞生的《威利号汽船》是全世界第一部有声动画片,此片的问世标志着米老鼠形象的正式诞生</a:t>
            </a:r>
            <a:endParaRPr lang="zh-CN" altLang="en-US" sz="32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Box 3"/>
          <p:cNvSpPr/>
          <p:nvPr/>
        </p:nvSpPr>
        <p:spPr>
          <a:xfrm>
            <a:off x="457200" y="304800"/>
            <a:ext cx="50292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/>
              <a:t>动漫形象特点：</a:t>
            </a:r>
            <a:endParaRPr lang="en-US" altLang="zh-CN" sz="4400" b="1"/>
          </a:p>
        </p:txBody>
      </p:sp>
      <p:sp>
        <p:nvSpPr>
          <p:cNvPr id="22531" name="TextBox 6"/>
          <p:cNvSpPr/>
          <p:nvPr/>
        </p:nvSpPr>
        <p:spPr>
          <a:xfrm>
            <a:off x="4572000" y="2057400"/>
            <a:ext cx="3429000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/>
              <a:t>简洁的线条、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有趣的造型、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亮丽的色彩。</a:t>
            </a:r>
            <a:endParaRPr lang="zh-CN" altLang="en-US" sz="4000"/>
          </a:p>
          <a:p>
            <a:endParaRPr lang="zh-CN" altLang="en-US"/>
          </a:p>
        </p:txBody>
      </p:sp>
      <p:pic>
        <p:nvPicPr>
          <p:cNvPr id="22532" name="图片 7" descr="大耳朵图图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52600"/>
            <a:ext cx="3429000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b37d57d0bbfab194-9429aa682b55e7aa-6a1b526c345230aa047d420dbca32a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9144000" cy="6876415"/>
          </a:xfrm>
          <a:prstGeom prst="rect">
            <a:avLst/>
          </a:prstGeom>
        </p:spPr>
      </p:pic>
      <p:sp>
        <p:nvSpPr>
          <p:cNvPr id="23554" name="TextBox 1"/>
          <p:cNvSpPr/>
          <p:nvPr/>
        </p:nvSpPr>
        <p:spPr>
          <a:xfrm>
            <a:off x="990600" y="2362200"/>
            <a:ext cx="73152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 b="1"/>
              <a:t>生活中你在哪见到过这些动漫形象？</a:t>
            </a:r>
            <a:endParaRPr lang="zh-CN" altLang="en-US" sz="4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8" name="矩形 7"/>
          <p:cNvSpPr/>
          <p:nvPr/>
        </p:nvSpPr>
        <p:spPr>
          <a:xfrm>
            <a:off x="228600" y="914400"/>
            <a:ext cx="8686800" cy="5943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pic>
        <p:nvPicPr>
          <p:cNvPr id="24579" name="图片 2" descr="书包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0668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0" name="图片 3" descr="文具盒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0386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图片 4" descr="衣服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1066800"/>
            <a:ext cx="2590800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2" name="Picture 10" descr="http://s8.img.guang.com/p/euvccizkeuvf6ls7hjpx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600" y="4114800"/>
            <a:ext cx="2343150" cy="234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Picture 12" descr="http://d06.res.meilishuo.net/pic/_o/21/a8/de8b40e093d94cb1239c2eda7f67_310_310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11430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4" name="Picture 14" descr="http://images.onccc.com/i001/20130926/08/big_8538189a30d30707dfea6a3288c4a3ba.jpg"/>
          <p:cNvPicPr>
            <a:picLocks noChangeAspect="1"/>
          </p:cNvPicPr>
          <p:nvPr/>
        </p:nvPicPr>
        <p:blipFill>
          <a:blip r:embed="rId6"/>
          <a:srcRect l="17986" t="2756" r="13550"/>
          <a:stretch>
            <a:fillRect/>
          </a:stretch>
        </p:blipFill>
        <p:spPr>
          <a:xfrm>
            <a:off x="5867400" y="3886200"/>
            <a:ext cx="28956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2" name="TextBox 3"/>
          <p:cNvSpPr/>
          <p:nvPr/>
        </p:nvSpPr>
        <p:spPr>
          <a:xfrm>
            <a:off x="457200" y="304800"/>
            <a:ext cx="388620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 b="1"/>
              <a:t>找不同</a:t>
            </a:r>
            <a:endParaRPr lang="zh-CN" altLang="en-US" sz="4200" b="1"/>
          </a:p>
        </p:txBody>
      </p:sp>
      <p:grpSp>
        <p:nvGrpSpPr>
          <p:cNvPr id="25603" name="组合 6"/>
          <p:cNvGrpSpPr/>
          <p:nvPr/>
        </p:nvGrpSpPr>
        <p:grpSpPr>
          <a:xfrm>
            <a:off x="323850" y="1196975"/>
            <a:ext cx="3429000" cy="3733800"/>
            <a:chOff x="762000" y="1752600"/>
            <a:chExt cx="2590800" cy="2590800"/>
          </a:xfrm>
        </p:grpSpPr>
        <p:sp>
          <p:nvSpPr>
            <p:cNvPr id="25604" name="矩形 5"/>
            <p:cNvSpPr/>
            <p:nvPr/>
          </p:nvSpPr>
          <p:spPr>
            <a:xfrm>
              <a:off x="762000" y="1752600"/>
              <a:ext cx="2590800" cy="2590800"/>
            </a:xfrm>
            <a:prstGeom prst="rect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pPr eaLnBrk="0" hangingPunct="0"/>
            </a:p>
          </p:txBody>
        </p:sp>
        <p:pic>
          <p:nvPicPr>
            <p:cNvPr id="25605" name="Picture 2" descr="http://d05.res.meilishuo.net/pic/_o/3f/55/7535ed7f2775807349e843c7247a_800_800.c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14400" y="1905000"/>
              <a:ext cx="2286000" cy="22860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5606" name="图片 7" descr="康康.jpg"/>
          <p:cNvPicPr>
            <a:picLocks noChangeAspect="1"/>
          </p:cNvPicPr>
          <p:nvPr/>
        </p:nvPicPr>
        <p:blipFill>
          <a:blip r:embed="rId2"/>
          <a:srcRect r="13283"/>
          <a:stretch>
            <a:fillRect/>
          </a:stretch>
        </p:blipFill>
        <p:spPr>
          <a:xfrm>
            <a:off x="4860290" y="1484630"/>
            <a:ext cx="2895600" cy="47244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箭头连接符 1"/>
          <p:cNvCxnSpPr/>
          <p:nvPr/>
        </p:nvCxnSpPr>
        <p:spPr>
          <a:xfrm>
            <a:off x="1475740" y="1988820"/>
            <a:ext cx="4176395" cy="431800"/>
          </a:xfrm>
          <a:prstGeom prst="straightConnector1">
            <a:avLst/>
          </a:prstGeom>
          <a:ln w="57150"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 flipV="1">
            <a:off x="1619885" y="2420620"/>
            <a:ext cx="4069715" cy="1348740"/>
          </a:xfrm>
          <a:prstGeom prst="straightConnector1">
            <a:avLst/>
          </a:prstGeom>
          <a:ln w="66675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 flipV="1">
            <a:off x="3420110" y="4220845"/>
            <a:ext cx="2299970" cy="950595"/>
          </a:xfrm>
          <a:prstGeom prst="straightConnector1">
            <a:avLst/>
          </a:prstGeom>
          <a:ln w="57150" cmpd="thickThin">
            <a:solidFill>
              <a:schemeClr val="accent4">
                <a:lumMod val="75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6626" name="Picture 2" descr="http://hyg.ycit.cn/oCreatures/sponge_clip_image014.jpg"/>
          <p:cNvPicPr>
            <a:picLocks noChangeAspect="1"/>
          </p:cNvPicPr>
          <p:nvPr/>
        </p:nvPicPr>
        <p:blipFill>
          <a:blip r:embed="rId1"/>
          <a:srcRect l="9174" t="23744"/>
          <a:stretch>
            <a:fillRect/>
          </a:stretch>
        </p:blipFill>
        <p:spPr>
          <a:xfrm>
            <a:off x="457200" y="1447800"/>
            <a:ext cx="3771900" cy="3181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AutoShape 4" descr="http://img2.imgtn.bdimg.com/it/u=1744648389,584894831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2286000"/>
            <a:ext cx="3829050" cy="4762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28" name="AutoShape 6" descr="http://img2.imgtn.bdimg.com/it/u=1744648389,584894831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2286000"/>
            <a:ext cx="3829050" cy="4762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6629" name="Picture 8" descr="http://d.hiphotos.baidu.com/zhidao/pic/item/fd039245d688d43fa4b20e867f1ed21b0ef43b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1143000"/>
            <a:ext cx="3829050" cy="47625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箭头连接符 3"/>
          <p:cNvCxnSpPr/>
          <p:nvPr/>
        </p:nvCxnSpPr>
        <p:spPr>
          <a:xfrm flipV="1">
            <a:off x="2814320" y="2348865"/>
            <a:ext cx="2621915" cy="272415"/>
          </a:xfrm>
          <a:prstGeom prst="straightConnector1">
            <a:avLst/>
          </a:prstGeom>
          <a:ln w="66675">
            <a:solidFill>
              <a:schemeClr val="accent1">
                <a:alpha val="99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1835785" y="2997200"/>
            <a:ext cx="4006215" cy="1473200"/>
          </a:xfrm>
          <a:prstGeom prst="straightConnector1">
            <a:avLst/>
          </a:prstGeom>
          <a:ln w="69850">
            <a:solidFill>
              <a:schemeClr val="tx2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7650" name="Picture 2" descr="http://pic37.nipic.com/20140122/2139314_114519541165_2.jpg"/>
          <p:cNvPicPr>
            <a:picLocks noChangeAspect="1"/>
          </p:cNvPicPr>
          <p:nvPr/>
        </p:nvPicPr>
        <p:blipFill>
          <a:blip r:embed="rId1"/>
          <a:srcRect r="36691" b="4192"/>
          <a:stretch>
            <a:fillRect/>
          </a:stretch>
        </p:blipFill>
        <p:spPr>
          <a:xfrm>
            <a:off x="685800" y="1981200"/>
            <a:ext cx="34925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8" descr="米老鼠.jpg"/>
          <p:cNvPicPr>
            <a:picLocks noChangeAspect="1"/>
          </p:cNvPicPr>
          <p:nvPr/>
        </p:nvPicPr>
        <p:blipFill>
          <a:blip r:embed="rId2"/>
          <a:srcRect b="3603"/>
          <a:stretch>
            <a:fillRect/>
          </a:stretch>
        </p:blipFill>
        <p:spPr>
          <a:xfrm>
            <a:off x="5029200" y="1676400"/>
            <a:ext cx="3162300" cy="4114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箭头连接符 1"/>
          <p:cNvCxnSpPr/>
          <p:nvPr/>
        </p:nvCxnSpPr>
        <p:spPr>
          <a:xfrm flipH="1" flipV="1">
            <a:off x="3636010" y="2853055"/>
            <a:ext cx="2376170" cy="215900"/>
          </a:xfrm>
          <a:prstGeom prst="straightConnector1">
            <a:avLst/>
          </a:prstGeom>
          <a:ln w="508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3275965" y="5300980"/>
            <a:ext cx="2464435" cy="19558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3362960" y="4220845"/>
            <a:ext cx="3585210" cy="249555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8674" name="Picture 6" descr="http://g.hiphotos.baidu.com/baike/c0%3Dbaike60%2C5%2C5%2C60%2C20%3Bt%3Dgif/sign=32bec9f4f11f3a294ec5dd9cf84cd754/29381f30e924b89917eb11126f061d950b7bf6c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1752600"/>
            <a:ext cx="3048000" cy="4473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6" descr="1820-1101191155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95400"/>
            <a:ext cx="3303588" cy="49530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箭头连接符 1"/>
          <p:cNvCxnSpPr/>
          <p:nvPr/>
        </p:nvCxnSpPr>
        <p:spPr>
          <a:xfrm flipH="1" flipV="1">
            <a:off x="2555875" y="2420620"/>
            <a:ext cx="3052445" cy="6070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2843530" y="4004945"/>
            <a:ext cx="3672840" cy="115252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Box 13"/>
          <p:cNvSpPr/>
          <p:nvPr/>
        </p:nvSpPr>
        <p:spPr>
          <a:xfrm>
            <a:off x="381000" y="304800"/>
            <a:ext cx="2743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/>
              <a:t>猜猜我是谁？</a:t>
            </a:r>
            <a:endParaRPr lang="zh-CN" altLang="en-US" sz="3200"/>
          </a:p>
        </p:txBody>
      </p:sp>
      <p:pic>
        <p:nvPicPr>
          <p:cNvPr id="14339" name="图片 6" descr="喜洋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066800"/>
            <a:ext cx="4756150" cy="551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6" descr="喜洋洋.jpg"/>
          <p:cNvPicPr>
            <a:picLocks noChangeAspect="1"/>
          </p:cNvPicPr>
          <p:nvPr/>
        </p:nvPicPr>
        <p:blipFill>
          <a:blip r:embed="rId1"/>
          <a:srcRect l="32043" t="31789" r="21495" b="51627"/>
          <a:stretch>
            <a:fillRect/>
          </a:stretch>
        </p:blipFill>
        <p:spPr>
          <a:xfrm>
            <a:off x="3200400" y="2819400"/>
            <a:ext cx="22098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TextBox 4"/>
          <p:cNvSpPr/>
          <p:nvPr/>
        </p:nvSpPr>
        <p:spPr>
          <a:xfrm>
            <a:off x="304800" y="304800"/>
            <a:ext cx="419100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/>
              <a:t>绘画步骤</a:t>
            </a:r>
            <a:endParaRPr lang="zh-CN" altLang="en-US" sz="4200"/>
          </a:p>
        </p:txBody>
      </p:sp>
      <p:sp>
        <p:nvSpPr>
          <p:cNvPr id="30723" name="Rectangle 1"/>
          <p:cNvSpPr/>
          <p:nvPr/>
        </p:nvSpPr>
        <p:spPr>
          <a:xfrm>
            <a:off x="4191000" y="1918970"/>
            <a:ext cx="4495800" cy="39693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>
                <a:latin typeface="Calibri" pitchFamily="34" charset="0"/>
              </a:rPr>
              <a:t>绘画步骤：</a:t>
            </a:r>
            <a:endParaRPr lang="zh-CN" altLang="en-US" sz="2800" b="1">
              <a:latin typeface="Calibri" pitchFamily="34" charset="0"/>
            </a:endParaRPr>
          </a:p>
          <a:p>
            <a:pPr eaLnBrk="0" hangingPunct="0"/>
            <a:r>
              <a:rPr lang="en-US" altLang="zh-CN" sz="2800" b="1">
                <a:latin typeface="Calibri" pitchFamily="34" charset="0"/>
              </a:rPr>
              <a:t>    1</a:t>
            </a:r>
            <a:r>
              <a:rPr lang="zh-CN" altLang="en-US" sz="2800" b="1">
                <a:latin typeface="Calibri" pitchFamily="34" charset="0"/>
              </a:rPr>
              <a:t>、用铅笔轻的勾画动漫形象的大致轮廓，画满整张纸。</a:t>
            </a:r>
            <a:endParaRPr lang="zh-CN" altLang="en-US" sz="2800" b="1">
              <a:latin typeface="Calibri" pitchFamily="34" charset="0"/>
            </a:endParaRPr>
          </a:p>
          <a:p>
            <a:pPr eaLnBrk="0" hangingPunct="0"/>
            <a:r>
              <a:rPr lang="en-US" altLang="zh-CN" sz="2800" b="1">
                <a:latin typeface="Calibri" pitchFamily="34" charset="0"/>
              </a:rPr>
              <a:t>    2</a:t>
            </a:r>
            <a:r>
              <a:rPr lang="zh-CN" altLang="en-US" sz="2800" b="1">
                <a:latin typeface="Calibri" pitchFamily="34" charset="0"/>
              </a:rPr>
              <a:t>、运用拟人、夸张、变形等方法构思，画出完整的动漫形象。</a:t>
            </a:r>
            <a:endParaRPr lang="zh-CN" altLang="en-US" sz="2800" b="1">
              <a:latin typeface="Calibri" pitchFamily="34" charset="0"/>
            </a:endParaRPr>
          </a:p>
          <a:p>
            <a:pPr eaLnBrk="0" hangingPunct="0"/>
            <a:r>
              <a:rPr lang="en-US" altLang="zh-CN" sz="2800" b="1">
                <a:latin typeface="Calibri" pitchFamily="34" charset="0"/>
              </a:rPr>
              <a:t>    3</a:t>
            </a:r>
            <a:r>
              <a:rPr lang="zh-CN" altLang="en-US" sz="2800" b="1">
                <a:latin typeface="Calibri" pitchFamily="34" charset="0"/>
              </a:rPr>
              <a:t>、画面整体上色，可适当添加道具和背景色。</a:t>
            </a:r>
            <a:endParaRPr lang="zh-CN" altLang="en-US" sz="2800" b="1"/>
          </a:p>
        </p:txBody>
      </p:sp>
      <p:pic>
        <p:nvPicPr>
          <p:cNvPr id="30724" name="Picture 6" descr="http://a2.att.hudong.com/18/42/0130000006695712059842159656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295400"/>
            <a:ext cx="3201988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b37d57d0bbfab194-9429aa682b55e7aa-6a1b526c345230aa047d420dbca32a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62230"/>
            <a:ext cx="9144000" cy="6920230"/>
          </a:xfrm>
          <a:prstGeom prst="rect">
            <a:avLst/>
          </a:prstGeom>
        </p:spPr>
      </p:pic>
      <p:sp>
        <p:nvSpPr>
          <p:cNvPr id="29698" name="TextBox 3"/>
          <p:cNvSpPr/>
          <p:nvPr/>
        </p:nvSpPr>
        <p:spPr>
          <a:xfrm>
            <a:off x="467360" y="980440"/>
            <a:ext cx="5334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/>
              <a:t>设计动漫形象的方法：</a:t>
            </a:r>
            <a:endParaRPr lang="zh-CN" altLang="en-US" sz="4000" b="1"/>
          </a:p>
        </p:txBody>
      </p:sp>
      <p:sp>
        <p:nvSpPr>
          <p:cNvPr id="29699" name="TextBox 6"/>
          <p:cNvSpPr/>
          <p:nvPr/>
        </p:nvSpPr>
        <p:spPr>
          <a:xfrm>
            <a:off x="2195195" y="3043555"/>
            <a:ext cx="61722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拟人、添加、夸张、变形</a:t>
            </a:r>
            <a:endParaRPr lang="zh-CN" altLang="en-US" sz="4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b37d57d0bbfab194-9429aa682b55e7aa-6a1b526c345230aa047d420dbca32aa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0480"/>
            <a:ext cx="9144000" cy="6910705"/>
          </a:xfrm>
          <a:prstGeom prst="rect">
            <a:avLst/>
          </a:prstGeom>
        </p:spPr>
      </p:pic>
      <p:sp>
        <p:nvSpPr>
          <p:cNvPr id="31746" name="TextBox 2"/>
          <p:cNvSpPr/>
          <p:nvPr/>
        </p:nvSpPr>
        <p:spPr>
          <a:xfrm>
            <a:off x="685800" y="2362200"/>
            <a:ext cx="77724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 b="1"/>
              <a:t>同样的原型还可以演变成各种各样的动漫造型</a:t>
            </a:r>
            <a:endParaRPr lang="zh-CN" altLang="en-US" sz="4200" b="1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2770" name="矩形 13"/>
          <p:cNvSpPr/>
          <p:nvPr/>
        </p:nvSpPr>
        <p:spPr>
          <a:xfrm>
            <a:off x="153670" y="4114800"/>
            <a:ext cx="3656330" cy="2514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sp>
        <p:nvSpPr>
          <p:cNvPr id="32771" name="矩形 12"/>
          <p:cNvSpPr/>
          <p:nvPr/>
        </p:nvSpPr>
        <p:spPr>
          <a:xfrm>
            <a:off x="2590800" y="990600"/>
            <a:ext cx="6436360" cy="56388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sp>
        <p:nvSpPr>
          <p:cNvPr id="32772" name="AutoShape 6" descr="http://img4.imgtn.bdimg.com/it/u=284811398,4079095470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608137"/>
            <a:ext cx="4762500" cy="3362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773" name="AutoShape 8" descr="http://img4.imgtn.bdimg.com/it/u=284811398,4079095470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608137"/>
            <a:ext cx="4762500" cy="3362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774" name="AutoShape 10" descr="http://img4.imgtn.bdimg.com/it/u=284811398,4079095470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608137"/>
            <a:ext cx="4762500" cy="3362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2775" name="Picture 6" descr="http://a2.att.hudong.com/18/42/0130000006695712059842159656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990600"/>
            <a:ext cx="21336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6" name="Picture 16" descr="b8798596651e"/>
          <p:cNvPicPr>
            <a:picLocks noChangeAspect="1"/>
          </p:cNvPicPr>
          <p:nvPr/>
        </p:nvPicPr>
        <p:blipFill>
          <a:blip r:embed="rId2"/>
          <a:srcRect r="48904" b="47636"/>
          <a:stretch>
            <a:fillRect/>
          </a:stretch>
        </p:blipFill>
        <p:spPr>
          <a:xfrm>
            <a:off x="5943600" y="1143000"/>
            <a:ext cx="2667000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7" name="Picture 18" descr="fbchhjnu"/>
          <p:cNvPicPr>
            <a:picLocks noChangeAspect="1"/>
          </p:cNvPicPr>
          <p:nvPr/>
        </p:nvPicPr>
        <p:blipFill>
          <a:blip r:embed="rId3"/>
          <a:srcRect r="67647"/>
          <a:stretch>
            <a:fillRect/>
          </a:stretch>
        </p:blipFill>
        <p:spPr>
          <a:xfrm>
            <a:off x="533400" y="4267200"/>
            <a:ext cx="1954213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Picture 20" descr="2512116_171007032793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00800" y="4191000"/>
            <a:ext cx="1960563" cy="221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9" name="Picture 22" descr="8532598_134400237792_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4038600"/>
            <a:ext cx="2278063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80" name="Picture 24" descr="7651102_103735591150_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5600" y="1143000"/>
            <a:ext cx="2333625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矩形 13"/>
          <p:cNvSpPr/>
          <p:nvPr/>
        </p:nvSpPr>
        <p:spPr>
          <a:xfrm>
            <a:off x="0" y="838200"/>
            <a:ext cx="3810000" cy="57912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sp>
        <p:nvSpPr>
          <p:cNvPr id="33795" name="矩形 12"/>
          <p:cNvSpPr/>
          <p:nvPr/>
        </p:nvSpPr>
        <p:spPr>
          <a:xfrm>
            <a:off x="2514600" y="838200"/>
            <a:ext cx="6629400" cy="57912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pic>
        <p:nvPicPr>
          <p:cNvPr id="33796" name="Picture 2" descr="http://pic.nipic.com/2008-02-16/2008216151436165_2.jpg"/>
          <p:cNvPicPr>
            <a:picLocks noChangeAspect="1"/>
          </p:cNvPicPr>
          <p:nvPr/>
        </p:nvPicPr>
        <p:blipFill>
          <a:blip r:embed="rId1"/>
          <a:srcRect l="10938" t="14565" r="17188" b="11574"/>
          <a:stretch>
            <a:fillRect/>
          </a:stretch>
        </p:blipFill>
        <p:spPr>
          <a:xfrm>
            <a:off x="228600" y="1524000"/>
            <a:ext cx="2498725" cy="1928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4" descr="http://p5.zbjimg.com/task/2011-09/16/1053536/large4e736e5800b9f.jpg"/>
          <p:cNvPicPr>
            <a:picLocks noChangeAspect="1"/>
          </p:cNvPicPr>
          <p:nvPr/>
        </p:nvPicPr>
        <p:blipFill>
          <a:blip r:embed="rId2"/>
          <a:srcRect t="11072" r="50400"/>
          <a:stretch>
            <a:fillRect/>
          </a:stretch>
        </p:blipFill>
        <p:spPr>
          <a:xfrm>
            <a:off x="6477000" y="1143000"/>
            <a:ext cx="2362200" cy="244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8" name="AutoShape 6" descr="http://img4.imgtn.bdimg.com/it/u=284811398,4079095470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608137"/>
            <a:ext cx="4762500" cy="3362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799" name="AutoShape 8" descr="http://img4.imgtn.bdimg.com/it/u=284811398,4079095470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608137"/>
            <a:ext cx="4762500" cy="3362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00" name="AutoShape 10" descr="http://img4.imgtn.bdimg.com/it/u=284811398,4079095470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608137"/>
            <a:ext cx="4762500" cy="33623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3801" name="图片 7" descr="u=284811398,4079095470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3048000"/>
            <a:ext cx="2962275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2" name="图片 9" descr="u=2810558430,2817566960&amp;fm=21&amp;gp=0.jpg"/>
          <p:cNvPicPr>
            <a:picLocks noChangeAspect="1"/>
          </p:cNvPicPr>
          <p:nvPr/>
        </p:nvPicPr>
        <p:blipFill>
          <a:blip r:embed="rId4"/>
          <a:srcRect r="47008" b="45651"/>
          <a:stretch>
            <a:fillRect/>
          </a:stretch>
        </p:blipFill>
        <p:spPr>
          <a:xfrm>
            <a:off x="228600" y="4495800"/>
            <a:ext cx="3048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3" name="图片 10" descr="86K58PICNC9_1024.jpg"/>
          <p:cNvPicPr>
            <a:picLocks noChangeAspect="1"/>
          </p:cNvPicPr>
          <p:nvPr/>
        </p:nvPicPr>
        <p:blipFill>
          <a:blip r:embed="rId5"/>
          <a:srcRect l="4166" t="52361" r="58334" b="2789"/>
          <a:stretch>
            <a:fillRect/>
          </a:stretch>
        </p:blipFill>
        <p:spPr>
          <a:xfrm>
            <a:off x="5943600" y="4114800"/>
            <a:ext cx="2943225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4" name="图片 11" descr="u=2810558430,2817566960&amp;fm=21&amp;gp=0.jpg"/>
          <p:cNvPicPr>
            <a:picLocks noChangeAspect="1"/>
          </p:cNvPicPr>
          <p:nvPr/>
        </p:nvPicPr>
        <p:blipFill>
          <a:blip r:embed="rId4"/>
          <a:srcRect l="45044" t="47826"/>
          <a:stretch>
            <a:fillRect/>
          </a:stretch>
        </p:blipFill>
        <p:spPr>
          <a:xfrm>
            <a:off x="3048000" y="990600"/>
            <a:ext cx="3160713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4818" name="矩形 10"/>
          <p:cNvSpPr/>
          <p:nvPr/>
        </p:nvSpPr>
        <p:spPr>
          <a:xfrm>
            <a:off x="3200400" y="3200400"/>
            <a:ext cx="5943600" cy="36576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sp>
        <p:nvSpPr>
          <p:cNvPr id="34819" name="矩形 9"/>
          <p:cNvSpPr/>
          <p:nvPr/>
        </p:nvSpPr>
        <p:spPr>
          <a:xfrm>
            <a:off x="0" y="762000"/>
            <a:ext cx="7086600" cy="41148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pic>
        <p:nvPicPr>
          <p:cNvPr id="34820" name="Picture 2" descr="http://pic38.nipic.com/20140227/17515659_111825379154_2.jpg"/>
          <p:cNvPicPr>
            <a:picLocks noChangeAspect="1"/>
          </p:cNvPicPr>
          <p:nvPr/>
        </p:nvPicPr>
        <p:blipFill>
          <a:blip r:embed="rId1"/>
          <a:srcRect l="9305" t="11842" r="8810" b="13158"/>
          <a:stretch>
            <a:fillRect/>
          </a:stretch>
        </p:blipFill>
        <p:spPr>
          <a:xfrm>
            <a:off x="6740525" y="3886200"/>
            <a:ext cx="2174875" cy="281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4" descr="http://pic32.nipic.com/20130831/8236708_123124096321_2.jpg"/>
          <p:cNvPicPr>
            <a:picLocks noChangeAspect="1"/>
          </p:cNvPicPr>
          <p:nvPr/>
        </p:nvPicPr>
        <p:blipFill>
          <a:blip r:embed="rId2"/>
          <a:srcRect l="2634" t="12846" r="51701" b="13577"/>
          <a:stretch>
            <a:fillRect/>
          </a:stretch>
        </p:blipFill>
        <p:spPr>
          <a:xfrm>
            <a:off x="3810000" y="3751263"/>
            <a:ext cx="2438400" cy="2954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6" descr="http://www.51cacg.com/UpLoadPic/kbm%281%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990600"/>
            <a:ext cx="2735263" cy="257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3" name="AutoShape 8" descr="http://img1.imgtn.bdimg.com/it/u=4090294979,3220192584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592262"/>
            <a:ext cx="2581275" cy="3324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824" name="AutoShape 10" descr="http://img1.imgtn.bdimg.com/it/u=4090294979,3220192584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592262"/>
            <a:ext cx="2581275" cy="3324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4825" name="AutoShape 12" descr="http://img1.imgtn.bdimg.com/it/u=4090294979,3220192584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592262"/>
            <a:ext cx="2581275" cy="3324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4826" name="Picture 14" descr="http://pic12.nipic.com/20110116/2889686_174536135158_2.jpg"/>
          <p:cNvPicPr>
            <a:picLocks noChangeAspect="1"/>
          </p:cNvPicPr>
          <p:nvPr/>
        </p:nvPicPr>
        <p:blipFill>
          <a:blip r:embed="rId4"/>
          <a:srcRect l="14844" r="17969" b="4263"/>
          <a:stretch>
            <a:fillRect/>
          </a:stretch>
        </p:blipFill>
        <p:spPr>
          <a:xfrm>
            <a:off x="304800" y="1219200"/>
            <a:ext cx="3048000" cy="308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5842" name="矩形 13"/>
          <p:cNvSpPr/>
          <p:nvPr/>
        </p:nvSpPr>
        <p:spPr>
          <a:xfrm>
            <a:off x="0" y="1752600"/>
            <a:ext cx="9144000" cy="48768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sp>
        <p:nvSpPr>
          <p:cNvPr id="35843" name="TextBox 3"/>
          <p:cNvSpPr/>
          <p:nvPr/>
        </p:nvSpPr>
        <p:spPr>
          <a:xfrm>
            <a:off x="533400" y="304800"/>
            <a:ext cx="57150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200"/>
              <a:t>课堂练习：</a:t>
            </a:r>
            <a:endParaRPr lang="zh-CN" altLang="zh-CN" sz="4200"/>
          </a:p>
        </p:txBody>
      </p:sp>
      <p:sp>
        <p:nvSpPr>
          <p:cNvPr id="35844" name="TextBox 3"/>
          <p:cNvSpPr/>
          <p:nvPr/>
        </p:nvSpPr>
        <p:spPr>
          <a:xfrm>
            <a:off x="609600" y="1219200"/>
            <a:ext cx="632460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/>
              <a:t>以下列水果为原型，设计一个动漫形象</a:t>
            </a:r>
            <a:endParaRPr lang="zh-CN" altLang="en-US" sz="2800"/>
          </a:p>
        </p:txBody>
      </p:sp>
      <p:pic>
        <p:nvPicPr>
          <p:cNvPr id="35845" name="Picture 5" descr="http://www.littleducks.cn/uploads/allimg/1310/1688-131026124P9-51.jpg"/>
          <p:cNvPicPr>
            <a:picLocks noChangeAspect="1"/>
          </p:cNvPicPr>
          <p:nvPr/>
        </p:nvPicPr>
        <p:blipFill>
          <a:blip r:embed="rId1"/>
          <a:srcRect l="24324" r="10811" b="10464"/>
          <a:stretch>
            <a:fillRect/>
          </a:stretch>
        </p:blipFill>
        <p:spPr>
          <a:xfrm>
            <a:off x="381000" y="4495800"/>
            <a:ext cx="1905000" cy="2144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13" descr="http://www.jianbihua.cc/uploads/allimg/140321/2-140321120352545-lp.jpg"/>
          <p:cNvPicPr>
            <a:picLocks noChangeAspect="1"/>
          </p:cNvPicPr>
          <p:nvPr/>
        </p:nvPicPr>
        <p:blipFill>
          <a:blip r:embed="rId2"/>
          <a:srcRect l="17390" t="20869" r="13045" b="20000"/>
          <a:stretch>
            <a:fillRect/>
          </a:stretch>
        </p:blipFill>
        <p:spPr>
          <a:xfrm>
            <a:off x="4343400" y="4433888"/>
            <a:ext cx="2209800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15" descr="http://pic16.nipic.com/20110818/8183323_112745368182_2.jpg"/>
          <p:cNvPicPr>
            <a:picLocks noChangeAspect="1"/>
          </p:cNvPicPr>
          <p:nvPr/>
        </p:nvPicPr>
        <p:blipFill>
          <a:blip r:embed="rId3"/>
          <a:srcRect l="28906" t="16606" r="24219" b="12088"/>
          <a:stretch>
            <a:fillRect/>
          </a:stretch>
        </p:blipFill>
        <p:spPr>
          <a:xfrm>
            <a:off x="457200" y="1981200"/>
            <a:ext cx="1828800" cy="222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17" descr="http://img3.redocn.com/20100621/Redocn_2010030816143072.jpg"/>
          <p:cNvPicPr>
            <a:picLocks noChangeAspect="1"/>
          </p:cNvPicPr>
          <p:nvPr/>
        </p:nvPicPr>
        <p:blipFill>
          <a:blip r:embed="rId4"/>
          <a:srcRect l="9023" t="11566" r="11278" b="12289"/>
          <a:stretch>
            <a:fillRect/>
          </a:stretch>
        </p:blipFill>
        <p:spPr>
          <a:xfrm>
            <a:off x="2438400" y="1890713"/>
            <a:ext cx="1752600" cy="2271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Picture 19" descr="http://pic1.nipic.com/2008-12-25/2008122513413511_2.jpg"/>
          <p:cNvPicPr>
            <a:picLocks noChangeAspect="1"/>
          </p:cNvPicPr>
          <p:nvPr/>
        </p:nvPicPr>
        <p:blipFill>
          <a:blip r:embed="rId5"/>
          <a:srcRect l="25781" t="15405" r="23438" b="20770"/>
          <a:stretch>
            <a:fillRect/>
          </a:stretch>
        </p:blipFill>
        <p:spPr>
          <a:xfrm>
            <a:off x="4324350" y="2057400"/>
            <a:ext cx="230505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Picture 21" descr="http://pic9.nipic.com/20100903/2419558_193239038027_2.jpg"/>
          <p:cNvPicPr>
            <a:picLocks noChangeAspect="1"/>
          </p:cNvPicPr>
          <p:nvPr/>
        </p:nvPicPr>
        <p:blipFill>
          <a:blip r:embed="rId6"/>
          <a:srcRect l="29688" t="12923" r="32813" b="22467"/>
          <a:stretch>
            <a:fillRect/>
          </a:stretch>
        </p:blipFill>
        <p:spPr>
          <a:xfrm>
            <a:off x="6757988" y="1905000"/>
            <a:ext cx="1928812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Picture 12" descr="C:\Users\Administrator.USER-20140718DL\Desktop\图片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8400" y="4267200"/>
            <a:ext cx="1752600" cy="2363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Picture 13" descr="C:\Users\Administrator.USER-20140718DL\Desktop\图片2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0050" y="4471988"/>
            <a:ext cx="1936750" cy="2157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8914" name="图片 4" descr="哪吒闹海.jpg"/>
          <p:cNvPicPr>
            <a:picLocks noChangeAspect="1"/>
          </p:cNvPicPr>
          <p:nvPr/>
        </p:nvPicPr>
        <p:blipFill>
          <a:blip r:embed="rId1"/>
          <a:srcRect l="1840" t="2667" r="2454" b="8000"/>
          <a:stretch>
            <a:fillRect/>
          </a:stretch>
        </p:blipFill>
        <p:spPr>
          <a:xfrm>
            <a:off x="4800600" y="1371600"/>
            <a:ext cx="3733800" cy="481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5" descr="大闹天宫.jpg"/>
          <p:cNvPicPr>
            <a:picLocks noChangeAspect="1"/>
          </p:cNvPicPr>
          <p:nvPr/>
        </p:nvPicPr>
        <p:blipFill>
          <a:blip r:embed="rId2"/>
          <a:srcRect l="3568" t="3226" r="3679" b="3226"/>
          <a:stretch>
            <a:fillRect/>
          </a:stretch>
        </p:blipFill>
        <p:spPr>
          <a:xfrm>
            <a:off x="304800" y="1447800"/>
            <a:ext cx="4114800" cy="4589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AutoShape 7" descr="http://img1.imgtn.bdimg.com/it/u=3911819630,1727610543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347787"/>
            <a:ext cx="4762500" cy="2809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9938" name="Picture 5" descr="http://www.d3syxx.com/spdb/UploadFiles_2150/200609/20060922095250593.jpg"/>
          <p:cNvPicPr>
            <a:picLocks noChangeAspect="1"/>
          </p:cNvPicPr>
          <p:nvPr/>
        </p:nvPicPr>
        <p:blipFill>
          <a:blip r:embed="rId1"/>
          <a:srcRect l="36000" t="12000" r="3000" b="3999"/>
          <a:stretch>
            <a:fillRect/>
          </a:stretch>
        </p:blipFill>
        <p:spPr>
          <a:xfrm>
            <a:off x="381000" y="1676400"/>
            <a:ext cx="4205288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AutoShape 7" descr="http://img1.imgtn.bdimg.com/it/u=3911819630,1727610543&amp;fm=21&amp;gp=0.jpg"/>
          <p:cNvSpPr>
            <a14:cpLocks xmlns:a14="http://schemas.microsoft.com/office/drawing/2010/main" noChangeAspect="1"/>
          </p:cNvSpPr>
          <p:nvPr/>
        </p:nvSpPr>
        <p:spPr>
          <a:xfrm>
            <a:off x="155575" y="-1347787"/>
            <a:ext cx="4762500" cy="2809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39940" name="Picture 9" descr="http://img1.qq.com/cq/pics/17182/171825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524000"/>
            <a:ext cx="3803650" cy="449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New pictur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7300" y="10477500"/>
            <a:ext cx="342900" cy="25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Box 13"/>
          <p:cNvSpPr/>
          <p:nvPr/>
        </p:nvSpPr>
        <p:spPr>
          <a:xfrm>
            <a:off x="381000" y="304800"/>
            <a:ext cx="2743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/>
              <a:t>猜猜我是谁？</a:t>
            </a:r>
            <a:endParaRPr lang="zh-CN" altLang="en-US" sz="3200"/>
          </a:p>
        </p:txBody>
      </p:sp>
      <p:pic>
        <p:nvPicPr>
          <p:cNvPr id="15363" name="图片 8" descr="懒羊羊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143000"/>
            <a:ext cx="5334000" cy="533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" descr="懒羊羊.jpg"/>
          <p:cNvPicPr>
            <a:picLocks noChangeAspect="1"/>
          </p:cNvPicPr>
          <p:nvPr/>
        </p:nvPicPr>
        <p:blipFill>
          <a:blip r:embed="rId2"/>
          <a:srcRect l="29059" r="28375" b="71635"/>
          <a:stretch>
            <a:fillRect/>
          </a:stretch>
        </p:blipFill>
        <p:spPr>
          <a:xfrm>
            <a:off x="3048000" y="1143000"/>
            <a:ext cx="2286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Box 13"/>
          <p:cNvSpPr/>
          <p:nvPr/>
        </p:nvSpPr>
        <p:spPr>
          <a:xfrm>
            <a:off x="381000" y="304800"/>
            <a:ext cx="27432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200"/>
              <a:t>猜猜我是谁？</a:t>
            </a:r>
            <a:endParaRPr lang="zh-CN" altLang="en-US" sz="3200"/>
          </a:p>
        </p:txBody>
      </p:sp>
      <p:pic>
        <p:nvPicPr>
          <p:cNvPr id="16387" name="图片 11" descr="灰太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143000"/>
            <a:ext cx="4953000" cy="5526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1" descr="灰太狼.jpg"/>
          <p:cNvPicPr>
            <a:picLocks noChangeAspect="1"/>
          </p:cNvPicPr>
          <p:nvPr/>
        </p:nvPicPr>
        <p:blipFill>
          <a:blip r:embed="rId1"/>
          <a:srcRect l="16924" t="49640" r="20000" b="33812"/>
          <a:stretch>
            <a:fillRect/>
          </a:stretch>
        </p:blipFill>
        <p:spPr>
          <a:xfrm>
            <a:off x="2438400" y="3886200"/>
            <a:ext cx="31242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矩形 18"/>
          <p:cNvSpPr/>
          <p:nvPr/>
        </p:nvSpPr>
        <p:spPr>
          <a:xfrm>
            <a:off x="304800" y="914400"/>
            <a:ext cx="8534400" cy="56388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pic>
        <p:nvPicPr>
          <p:cNvPr id="17411" name="图片 7" descr="沸羊羊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0" y="1219200"/>
            <a:ext cx="1895475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9" descr="红太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3810000"/>
            <a:ext cx="19050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1" descr="灰太狼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3810000"/>
            <a:ext cx="1828800" cy="2368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5" descr="懒羊羊.jpg"/>
          <p:cNvPicPr>
            <a:picLocks noChangeAspect="1"/>
          </p:cNvPicPr>
          <p:nvPr/>
        </p:nvPicPr>
        <p:blipFill>
          <a:blip r:embed="rId4"/>
          <a:srcRect l="7777"/>
          <a:stretch>
            <a:fillRect/>
          </a:stretch>
        </p:blipFill>
        <p:spPr>
          <a:xfrm>
            <a:off x="4724400" y="3810000"/>
            <a:ext cx="19050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8" descr="美羊羊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3810000"/>
            <a:ext cx="17526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9" descr="暖羊羊.jpg"/>
          <p:cNvPicPr>
            <a:picLocks noChangeAspect="1"/>
          </p:cNvPicPr>
          <p:nvPr/>
        </p:nvPicPr>
        <p:blipFill>
          <a:blip r:embed="rId6"/>
          <a:srcRect l="8000" t="16071" r="8000" b="7758"/>
          <a:stretch>
            <a:fillRect/>
          </a:stretch>
        </p:blipFill>
        <p:spPr>
          <a:xfrm>
            <a:off x="4724400" y="1219200"/>
            <a:ext cx="1878013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TextBox 19"/>
          <p:cNvSpPr/>
          <p:nvPr/>
        </p:nvSpPr>
        <p:spPr>
          <a:xfrm>
            <a:off x="304800" y="228600"/>
            <a:ext cx="4800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/>
              <a:t>你最喜欢哪位动画明星？</a:t>
            </a:r>
            <a:endParaRPr lang="zh-CN" altLang="en-US" sz="3200"/>
          </a:p>
        </p:txBody>
      </p:sp>
      <p:pic>
        <p:nvPicPr>
          <p:cNvPr id="17418" name="图片 11" descr="慢羊羊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1219200"/>
            <a:ext cx="1841500" cy="2190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9" name="图片 12" descr="喜洋洋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90800" y="1219200"/>
            <a:ext cx="1905000" cy="2208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TextBox 18"/>
          <p:cNvSpPr/>
          <p:nvPr/>
        </p:nvSpPr>
        <p:spPr>
          <a:xfrm>
            <a:off x="228600" y="457200"/>
            <a:ext cx="4419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/>
              <a:t>国外动漫明星</a:t>
            </a:r>
            <a:endParaRPr lang="zh-CN" altLang="en-US" sz="3200"/>
          </a:p>
        </p:txBody>
      </p:sp>
      <p:sp>
        <p:nvSpPr>
          <p:cNvPr id="18435" name="矩形 19"/>
          <p:cNvSpPr/>
          <p:nvPr/>
        </p:nvSpPr>
        <p:spPr>
          <a:xfrm>
            <a:off x="304800" y="1371600"/>
            <a:ext cx="8077200" cy="510540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eaLnBrk="0" hangingPunct="0"/>
          </a:p>
        </p:txBody>
      </p:sp>
      <p:pic>
        <p:nvPicPr>
          <p:cNvPr id="18437" name="图片 22" descr="多啦A梦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67400" y="3352800"/>
            <a:ext cx="2351088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8" descr="http://d.hiphotos.baidu.com/zhidao/pic/item/fd039245d688d43fa4b20e867f1ed21b0ef43bae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048000" y="2209800"/>
            <a:ext cx="2667000" cy="3317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a6f1c6d011ec3eb8-ca076c8ce3342ed7-dc32465c209ab1f674f9443605cfd7b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7360" y="1557020"/>
            <a:ext cx="2350770" cy="25247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" name="图片 17" descr="迪士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7765" y="404495"/>
            <a:ext cx="5398770" cy="2406650"/>
          </a:xfrm>
          <a:prstGeom prst="rect">
            <a:avLst/>
          </a:prstGeom>
        </p:spPr>
      </p:pic>
      <p:pic>
        <p:nvPicPr>
          <p:cNvPr id="19" name="内容占位符 18" descr="迪士尼1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4345" y="2924810"/>
            <a:ext cx="4516120" cy="2937510"/>
          </a:xfrm>
          <a:prstGeom prst="rect">
            <a:avLst/>
          </a:prstGeom>
        </p:spPr>
      </p:pic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322950" y="404565"/>
            <a:ext cx="8226900" cy="705600"/>
          </a:xfrm>
        </p:spPr>
        <p:txBody>
          <a:bodyPr>
            <a:normAutofit fontScale="90000"/>
          </a:bodyPr>
          <a:p>
            <a:r>
              <a:rPr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看一看</a:t>
            </a:r>
            <a:br>
              <a:rPr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</a:br>
            <a:br>
              <a:rPr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</a:br>
            <a:r>
              <a:rPr lang="en-US" altLang="zh-CN">
                <a:solidFill>
                  <a:schemeClr val="bg1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</a:t>
            </a:r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itchFamily="34" charset="0"/>
                <a:sym typeface="+mn-ea"/>
              </a:rPr>
              <a:t>主要的动漫风格：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850" y="1412875"/>
            <a:ext cx="618490" cy="48717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ts val="3400"/>
              </a:lnSpc>
            </a:pPr>
            <a:r>
              <a:rPr lang="zh-CN" altLang="en-US" sz="4800" b="1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美国迪士尼风格</a:t>
            </a:r>
            <a:endParaRPr lang="zh-CN" altLang="en-US" sz="4800"/>
          </a:p>
        </p:txBody>
      </p:sp>
      <p:sp>
        <p:nvSpPr>
          <p:cNvPr id="5" name="文本框 4"/>
          <p:cNvSpPr txBox="1"/>
          <p:nvPr/>
        </p:nvSpPr>
        <p:spPr>
          <a:xfrm>
            <a:off x="755650" y="1557020"/>
            <a:ext cx="1951990" cy="366141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>
              <a:lnSpc>
                <a:spcPts val="3400"/>
              </a:lnSpc>
            </a:pPr>
            <a:r>
              <a:rPr lang="en-US" altLang="zh-CN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            </a:t>
            </a:r>
            <a:r>
              <a:rPr lang="zh-CN" altLang="en-US" sz="280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造型设计夸张</a:t>
            </a:r>
            <a:r>
              <a:rPr lang="en-US" altLang="zh-CN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               </a:t>
            </a:r>
            <a:r>
              <a:rPr lang="zh-CN" altLang="en-US" sz="280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角色极具类型化</a:t>
            </a:r>
            <a:endParaRPr lang="zh-CN" altLang="en-US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yriad Pro" pitchFamily="34" charset="0"/>
            </a:endParaRPr>
          </a:p>
          <a:p>
            <a:pPr>
              <a:lnSpc>
                <a:spcPts val="3400"/>
              </a:lnSpc>
            </a:pPr>
            <a:r>
              <a:rPr lang="en-US" altLang="zh-CN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</a:t>
            </a:r>
            <a:endParaRPr lang="en-US" altLang="zh-CN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yriad Pro" pitchFamily="3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59840" y="4940935"/>
            <a:ext cx="28867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例如：《白雪公主》主角白雪公主</a:t>
            </a:r>
            <a:r>
              <a:rPr lang="en-US" altLang="zh-CN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,《冰雪奇缘》主角安娜公主,《灰姑娘》主角仙蒂公主</a:t>
            </a:r>
            <a:r>
              <a:rPr lang="zh-CN" altLang="en-US">
                <a:solidFill>
                  <a:schemeClr val="tx1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。</a:t>
            </a:r>
            <a:endParaRPr lang="zh-CN" altLang="en-US">
              <a:solidFill>
                <a:schemeClr val="tx1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971285" y="548710"/>
            <a:ext cx="8226900" cy="705600"/>
          </a:xfrm>
        </p:spPr>
        <p:txBody>
          <a:bodyPr/>
          <a:p>
            <a:r>
              <a:rPr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itchFamily="34" charset="0"/>
                <a:sym typeface="+mn-ea"/>
              </a:rPr>
              <a:t>主要的动漫风格：</a:t>
            </a:r>
            <a:endParaRPr lang="zh-CN" altLang="en-US"/>
          </a:p>
        </p:txBody>
      </p:sp>
      <p:pic>
        <p:nvPicPr>
          <p:cNvPr id="8" name="内容占位符 7" descr="日韩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283710" y="3464560"/>
            <a:ext cx="4907280" cy="3493770"/>
          </a:xfrm>
          <a:prstGeom prst="rect">
            <a:avLst/>
          </a:prstGeom>
        </p:spPr>
      </p:pic>
      <p:pic>
        <p:nvPicPr>
          <p:cNvPr id="9" name="图片 8" descr="日韩1"/>
          <p:cNvPicPr>
            <a:picLocks noChangeAspect="1"/>
          </p:cNvPicPr>
          <p:nvPr/>
        </p:nvPicPr>
        <p:blipFill>
          <a:blip r:embed="rId2"/>
          <a:srcRect l="38334"/>
          <a:stretch>
            <a:fillRect/>
          </a:stretch>
        </p:blipFill>
        <p:spPr>
          <a:xfrm>
            <a:off x="4499610" y="0"/>
            <a:ext cx="3591560" cy="34531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505" y="1700530"/>
            <a:ext cx="618490" cy="3481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ts val="3400"/>
              </a:lnSpc>
            </a:pPr>
            <a:r>
              <a:rPr lang="zh-CN" altLang="en-US" sz="440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日韩动漫</a:t>
            </a:r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1475740" y="1844675"/>
            <a:ext cx="1376045" cy="3611245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>
              <a:lnSpc>
                <a:spcPts val="3400"/>
              </a:lnSpc>
            </a:pPr>
            <a:r>
              <a:rPr lang="en-US" altLang="zh-CN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          </a:t>
            </a:r>
            <a:r>
              <a:rPr lang="en-US" altLang="zh-CN" sz="240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</a:t>
            </a:r>
            <a:r>
              <a:rPr lang="zh-CN" altLang="en-US" sz="240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写实唯美可爱</a:t>
            </a:r>
            <a:r>
              <a:rPr lang="en-US" altLang="zh-CN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                              </a:t>
            </a:r>
            <a:r>
              <a:rPr lang="zh-CN" altLang="en-US" sz="240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与真人相差无异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862330" y="4703445"/>
            <a:ext cx="31337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例如</a:t>
            </a:r>
            <a:r>
              <a:rPr lang="en-US" altLang="zh-CN">
                <a:solidFill>
                  <a:schemeClr val="tx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:</a:t>
            </a:r>
            <a:r>
              <a:rPr lang="zh-CN" altLang="en-US">
                <a:solidFill>
                  <a:schemeClr val="tx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《名侦探柯南》、《灌篮高手》、《千与千寻》</a:t>
            </a:r>
            <a:endParaRPr lang="zh-CN" altLang="en-US">
              <a:solidFill>
                <a:schemeClr val="tx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14:cpLocks xmlns:a14="http://schemas.microsoft.com/office/drawing/2010/main" noGrp="1"/>
          </p:cNvSpPr>
          <p:nvPr>
            <p:ph type="title"/>
          </p:nvPr>
        </p:nvSpPr>
        <p:spPr>
          <a:xfrm>
            <a:off x="1979665" y="404565"/>
            <a:ext cx="8226900" cy="705600"/>
          </a:xfrm>
        </p:spPr>
        <p:txBody>
          <a:bodyPr>
            <a:noAutofit/>
          </a:bodyPr>
          <a:p>
            <a:r>
              <a:rPr sz="400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Myriad Pro" pitchFamily="34" charset="0"/>
                <a:sym typeface="+mn-ea"/>
              </a:rPr>
              <a:t>中国水墨风格的动漫</a:t>
            </a:r>
            <a:endParaRPr lang="zh-CN" altLang="en-US" sz="400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Myriad Pro" pitchFamily="34" charset="0"/>
              <a:sym typeface="+mn-ea"/>
            </a:endParaRPr>
          </a:p>
        </p:txBody>
      </p:sp>
      <p:pic>
        <p:nvPicPr>
          <p:cNvPr id="19" name="图片 18" descr="中国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2390" y="2132965"/>
            <a:ext cx="3636645" cy="29330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19885" y="1628775"/>
            <a:ext cx="5975350" cy="527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ts val="3400"/>
              </a:lnSpc>
            </a:pP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yriad Pro" pitchFamily="34" charset="0"/>
                <a:sym typeface="+mn-ea"/>
              </a:rPr>
              <a:t>以传统水墨画的笔墨神韵、悠久意境见长</a:t>
            </a:r>
            <a:endParaRPr lang="zh-CN" altLang="en-US" sz="2400" b="1"/>
          </a:p>
        </p:txBody>
      </p:sp>
      <p:pic>
        <p:nvPicPr>
          <p:cNvPr id="18" name="图片 17" descr="中国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05" y="2204720"/>
            <a:ext cx="3079750" cy="29356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605" y="5157470"/>
            <a:ext cx="39763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宝莲灯主要讲述：主人公沉香历尽千难万险，坚持不懈，不畏艰难，母子情深的救母故事。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5034280" y="5262880"/>
            <a:ext cx="38582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葫芦兄弟共同努力战胜妖魔的故事，成功拯救了尊敬的老爷爷。团结一心，集中优势，战胜困难。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UNIT_PLACING_PICTURE_USER_VIEWPORT" val="{&quot;height&quot;:4680,&quot;width&quot;:3702.5007874015746}"/>
</p:tagLst>
</file>

<file path=ppt/tags/tag66.xml><?xml version="1.0" encoding="utf-8"?>
<p:tagLst xmlns:p="http://schemas.openxmlformats.org/presentationml/2006/main">
  <p:tag name="KSO_WM_UNIT_PLACING_PICTURE_USER_VIEWPORT" val="{&quot;height&quot;:5225,&quot;width&quot;:4200}"/>
</p:tagLst>
</file>

<file path=ppt/tags/tag67.xml><?xml version="1.0" encoding="utf-8"?>
<p:tagLst xmlns:p="http://schemas.openxmlformats.org/presentationml/2006/main">
  <p:tag name="KSO_WM_UNIT_PLACING_PICTURE_USER_VIEWPORT" val="{&quot;height&quot;:8640,&quot;width&quot;:8640}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1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/>
  <Paragraphs>93</Paragraphs>
  <Slides>0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Myriad Pro</vt:lpstr>
      <vt:lpstr>Arial Rounded MT Bold</vt:lpstr>
      <vt:lpstr>1</vt:lpstr>
      <vt:lpstr>1_1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看一看     主要的动漫风格：</vt:lpstr>
      <vt:lpstr>主要的动漫风格：</vt:lpstr>
      <vt:lpstr>中国水墨风格的动漫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iPhone</cp:lastModifiedBy>
  <cp:revision>44</cp:revision>
  <cp:lastPrinted>1900-01-01T00:00:00Z</cp:lastPrinted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EC6556160A8C4AA0BE4480F1E62D17FD</vt:lpwstr>
  </property>
  <property fmtid="{D5CDD505-2E9C-101B-9397-08002B2CF9AE}" pid="7" name="KSOProductBuildVer">
    <vt:lpwstr>2052-11.35.1</vt:lpwstr>
  </property>
</Properties>
</file>