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439CB0-CE34-6346-AA52-B80B98E20C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4B572D7-B079-D64B-A8E3-1CE2CAF7D6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921B89-06B9-8542-8988-845BB88F7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5ED4-DBB6-0947-AE49-4BCAECDBC4BF}" type="datetimeFigureOut">
              <a:rPr lang="en-US" altLang="zh-CN" smtClean="0"/>
              <a:t>3/24/23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FE3D09E-CCB5-B04B-9E60-23C652988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B89B6E-75B2-C34E-9773-58D46692F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A8B9D-EE89-FD4E-9FD8-F9E0B7BD6E2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093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ADB7BD-C401-C542-91B3-632F86308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9CABD3-69E5-4C41-95E9-6C8F53435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597DE4-B89B-2C4A-8B61-09D57EFCC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5ED4-DBB6-0947-AE49-4BCAECDBC4BF}" type="datetimeFigureOut">
              <a:rPr lang="en-US" altLang="zh-CN" smtClean="0"/>
              <a:t>3/24/23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E848D1-E585-A148-90BE-DBBC9A8BF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9B4EE1-8D7D-454E-B2E1-E92C8C981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A8B9D-EE89-FD4E-9FD8-F9E0B7BD6E2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062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F345005-D49C-9544-B54E-6BBF743794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83B4F6-9872-CA43-A1BC-C71CF6DD6D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BE89C2-933D-A245-A7EB-B76F87FA4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5ED4-DBB6-0947-AE49-4BCAECDBC4BF}" type="datetimeFigureOut">
              <a:rPr lang="en-US" altLang="zh-CN" smtClean="0"/>
              <a:t>3/24/23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6C1E2D-AFDA-FB46-8A47-F4C0EA45C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83E077-2365-3F48-9484-7FD3381FB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A8B9D-EE89-FD4E-9FD8-F9E0B7BD6E2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73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15845B-8BEB-E947-A076-2C10D4A78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240D98-A1F4-5343-A0D3-52FFA4D04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989F71-CEF7-EE48-8D77-A81EEE406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5ED4-DBB6-0947-AE49-4BCAECDBC4BF}" type="datetimeFigureOut">
              <a:rPr lang="en-US" altLang="zh-CN" smtClean="0"/>
              <a:t>3/24/23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D2D3A5-1DA1-4046-89F3-A1E6C4A0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3AB39C-82B3-E642-BF99-CE5871D26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A8B9D-EE89-FD4E-9FD8-F9E0B7BD6E2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871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9CFB49-EC24-894C-9E17-03B8F7149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B889D5-9A05-554B-8E72-1E8D8E000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169AF1-7AF3-A346-B656-DAB155E0E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5ED4-DBB6-0947-AE49-4BCAECDBC4BF}" type="datetimeFigureOut">
              <a:rPr lang="en-US" altLang="zh-CN" smtClean="0"/>
              <a:t>3/24/23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133FC5-430D-BE42-A5E7-99D0CCF47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B10D8B-85E2-3A48-8A62-9B802BCAC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A8B9D-EE89-FD4E-9FD8-F9E0B7BD6E2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858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9DDA0B-373C-5A40-8B2B-DBF7FD2EE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7AA529-0FD3-E34A-964E-ADD3212A86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100F77B-E42B-914F-BFD4-73B20AE405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BD3B086-EE7D-9E4E-A601-E1D6986DD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5ED4-DBB6-0947-AE49-4BCAECDBC4BF}" type="datetimeFigureOut">
              <a:rPr lang="en-US" altLang="zh-CN" smtClean="0"/>
              <a:t>3/24/23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066F982-8B1F-104E-91C6-14345B718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B7D8C6B-9C6B-C44C-9C1F-FF5C3BBAF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A8B9D-EE89-FD4E-9FD8-F9E0B7BD6E2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990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8D1F24-005A-8B43-88E9-F6D53FFF2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8B34789-F995-5F4E-AD58-E9031ECE8B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A4274A1-B9F5-CC48-98F8-ED960BCB89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1B6771D-AE0C-CA4F-A5CE-A0A3D900CC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76A3F7C-92CC-834B-B89C-ADD928F4D5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3C10E6B-E378-0C4C-B243-5A8FBCAB8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5ED4-DBB6-0947-AE49-4BCAECDBC4BF}" type="datetimeFigureOut">
              <a:rPr lang="en-US" altLang="zh-CN" smtClean="0"/>
              <a:t>3/24/23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9670AE3-3A73-DA4D-A646-8FA3661AC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92E4477-7F68-9645-8810-D96F88C9B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A8B9D-EE89-FD4E-9FD8-F9E0B7BD6E2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217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3C9E65-A874-E54C-BB90-C2307D456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C29AE85-C51A-5641-9457-7E5013E8B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5ED4-DBB6-0947-AE49-4BCAECDBC4BF}" type="datetimeFigureOut">
              <a:rPr lang="en-US" altLang="zh-CN" smtClean="0"/>
              <a:t>3/24/23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BB04D89-4576-1642-9DF2-9E142B465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B49F241-912E-5641-B319-2073FB19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A8B9D-EE89-FD4E-9FD8-F9E0B7BD6E2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528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5F43F71-BCE8-F144-9A0E-5BEB7EBE8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5ED4-DBB6-0947-AE49-4BCAECDBC4BF}" type="datetimeFigureOut">
              <a:rPr lang="en-US" altLang="zh-CN" smtClean="0"/>
              <a:t>3/24/23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6982B4D-E133-764A-BF62-2564093EB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04A9508-3D9C-ED4E-B1F7-2DA05B362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A8B9D-EE89-FD4E-9FD8-F9E0B7BD6E2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239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D4AD03-D59C-D14F-8DAF-66F8B7AA4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6DC5D4-7A81-F54E-8C8C-D8ABA0EA9F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B65324E-15A5-1F4F-99A1-6E40F76B35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4FCF81-8535-3648-AEF4-A0560EF1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5ED4-DBB6-0947-AE49-4BCAECDBC4BF}" type="datetimeFigureOut">
              <a:rPr lang="en-US" altLang="zh-CN" smtClean="0"/>
              <a:t>3/24/23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50DFBC-0307-5642-92EB-96BCB27F4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72E8EA6-2959-4C43-9FB6-F7A899D32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A8B9D-EE89-FD4E-9FD8-F9E0B7BD6E2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920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E9E460-E828-9C47-BADA-5C652F580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13EABC9-2438-6C49-95C8-6C248420BF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062ACFC-024B-A747-8E51-7307EA8221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0A50991-7DD0-864C-B892-A53905C5F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5ED4-DBB6-0947-AE49-4BCAECDBC4BF}" type="datetimeFigureOut">
              <a:rPr lang="en-US" altLang="zh-CN" smtClean="0"/>
              <a:t>3/24/23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798911-4840-614E-95EC-996EB9F8F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05EAC5-4B62-5940-BA38-2AE152AED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A8B9D-EE89-FD4E-9FD8-F9E0B7BD6E2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880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D590C55-FFC5-DE41-A89E-68DCB21BF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2F9899-23B4-D642-A099-07514CB6A9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394129-5BCD-C94E-9BE4-DB83E790A6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A5ED4-DBB6-0947-AE49-4BCAECDBC4BF}" type="datetimeFigureOut">
              <a:rPr lang="en-US" altLang="zh-CN" smtClean="0"/>
              <a:t>3/24/23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9177E3-8264-4C4B-BE59-8B68F172A1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280B09-45EC-E047-B41B-913FC9A317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A8B9D-EE89-FD4E-9FD8-F9E0B7BD6E2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297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4A0988-4F2C-9446-8D07-317EA29DD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8635BC1-E135-1447-A1BA-1971929B2E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768A64CC-AA85-E341-A94C-318F83EBA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718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71FA6C7-EFCB-1F4D-8F1C-6BBFC616DC06}"/>
              </a:ext>
            </a:extLst>
          </p:cNvPr>
          <p:cNvSpPr txBox="1"/>
          <p:nvPr/>
        </p:nvSpPr>
        <p:spPr>
          <a:xfrm>
            <a:off x="2653632" y="1030288"/>
            <a:ext cx="953836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0600" b="1" dirty="0">
                <a:latin typeface="KaiTi" panose="020B0400000000000000" pitchFamily="34" charset="-122"/>
                <a:ea typeface="KaiTi" panose="020B0400000000000000" pitchFamily="34" charset="-122"/>
              </a:rPr>
              <a:t>招待小动物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9D76CB-E4B2-8949-B67D-5532E8E99B35}"/>
              </a:ext>
            </a:extLst>
          </p:cNvPr>
          <p:cNvSpPr txBox="1"/>
          <p:nvPr/>
        </p:nvSpPr>
        <p:spPr>
          <a:xfrm>
            <a:off x="3882524" y="2978404"/>
            <a:ext cx="708058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800" b="1" dirty="0">
                <a:latin typeface="KaiTi" panose="020B0400000000000000" pitchFamily="34" charset="-122"/>
                <a:ea typeface="KaiTi" panose="020B0400000000000000" pitchFamily="34" charset="-122"/>
              </a:rPr>
              <a:t>——</a:t>
            </a:r>
            <a:r>
              <a:rPr lang="zh-CN" altLang="en-US" sz="3800" b="1" dirty="0">
                <a:latin typeface="KaiTi" panose="020B0400000000000000" pitchFamily="34" charset="-122"/>
                <a:ea typeface="KaiTi" panose="020B0400000000000000" pitchFamily="34" charset="-122"/>
              </a:rPr>
              <a:t>平山镇中心幼儿园 苏闪闪</a:t>
            </a:r>
          </a:p>
        </p:txBody>
      </p:sp>
    </p:spTree>
    <p:extLst>
      <p:ext uri="{BB962C8B-B14F-4D97-AF65-F5344CB8AC3E}">
        <p14:creationId xmlns:p14="http://schemas.microsoft.com/office/powerpoint/2010/main" val="3132535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8043B6-181D-B342-851F-BB3F5CF99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F6BECC26-09B1-1248-BD7A-90E90852D6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363" y="-967212"/>
            <a:ext cx="13272726" cy="9973292"/>
          </a:xfr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FC42CF4-1E11-CF4D-922E-66B0525823C5}"/>
              </a:ext>
            </a:extLst>
          </p:cNvPr>
          <p:cNvSpPr txBox="1"/>
          <p:nvPr/>
        </p:nvSpPr>
        <p:spPr>
          <a:xfrm>
            <a:off x="3452531" y="3893204"/>
            <a:ext cx="64066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0" i="0" dirty="0">
                <a:effectLst/>
                <a:latin typeface="KaiTi" panose="020B0400000000000000" pitchFamily="34" charset="-122"/>
                <a:ea typeface="KaiTi" panose="020B0400000000000000" pitchFamily="34" charset="-122"/>
              </a:rPr>
              <a:t>活动目标：</a:t>
            </a:r>
            <a:endParaRPr lang="zh-CN" altLang="en-US" sz="2400" dirty="0">
              <a:effectLst/>
              <a:latin typeface="KaiTi" panose="020B0400000000000000" pitchFamily="34" charset="-122"/>
              <a:ea typeface="KaiTi" panose="020B0400000000000000" pitchFamily="34" charset="-122"/>
            </a:endParaRPr>
          </a:p>
          <a:p>
            <a:r>
              <a:rPr lang="en-US" altLang="zh-CN" sz="2400" b="0" i="0" dirty="0">
                <a:effectLst/>
                <a:latin typeface="KaiTi" panose="020B0400000000000000" pitchFamily="34" charset="-122"/>
                <a:ea typeface="KaiTi" panose="020B0400000000000000" pitchFamily="34" charset="-122"/>
              </a:rPr>
              <a:t>1</a:t>
            </a:r>
            <a:r>
              <a:rPr lang="zh-CN" altLang="en-US" sz="2400" b="0" i="0" dirty="0">
                <a:effectLst/>
                <a:latin typeface="KaiTi" panose="020B0400000000000000" pitchFamily="34" charset="-122"/>
                <a:ea typeface="KaiTi" panose="020B0400000000000000" pitchFamily="34" charset="-122"/>
              </a:rPr>
              <a:t>、能按规律排出两个序列，初步感知两个序列中物品的对应关系。</a:t>
            </a:r>
            <a:endParaRPr lang="zh-CN" altLang="en-US" sz="2400" dirty="0">
              <a:effectLst/>
              <a:latin typeface="KaiTi" panose="020B0400000000000000" pitchFamily="34" charset="-122"/>
              <a:ea typeface="KaiTi" panose="020B0400000000000000" pitchFamily="34" charset="-122"/>
            </a:endParaRPr>
          </a:p>
          <a:p>
            <a:r>
              <a:rPr lang="en-US" altLang="zh-CN" sz="2400" b="0" i="0" dirty="0">
                <a:effectLst/>
                <a:latin typeface="KaiTi" panose="020B0400000000000000" pitchFamily="34" charset="-122"/>
                <a:ea typeface="KaiTi" panose="020B0400000000000000" pitchFamily="34" charset="-122"/>
              </a:rPr>
              <a:t>2</a:t>
            </a:r>
            <a:r>
              <a:rPr lang="zh-CN" altLang="en-US" sz="2400" b="0" i="0" dirty="0">
                <a:effectLst/>
                <a:latin typeface="KaiTi" panose="020B0400000000000000" pitchFamily="34" charset="-122"/>
                <a:ea typeface="KaiTi" panose="020B0400000000000000" pitchFamily="34" charset="-122"/>
              </a:rPr>
              <a:t>、尝试根据生活经验找到有对应关系的图片，或根据图片说出与之对应的物品。</a:t>
            </a:r>
            <a:endParaRPr lang="zh-CN" altLang="en-US" sz="2400" dirty="0">
              <a:effectLst/>
              <a:latin typeface="KaiTi" panose="020B0400000000000000" pitchFamily="34" charset="-122"/>
              <a:ea typeface="KaiTi" panose="020B0400000000000000" pitchFamily="34" charset="-122"/>
            </a:endParaRPr>
          </a:p>
          <a:p>
            <a:r>
              <a:rPr lang="en-US" altLang="zh-CN" sz="2400" b="0" i="0" dirty="0">
                <a:effectLst/>
                <a:latin typeface="KaiTi" panose="020B0400000000000000" pitchFamily="34" charset="-122"/>
                <a:ea typeface="KaiTi" panose="020B0400000000000000" pitchFamily="34" charset="-122"/>
              </a:rPr>
              <a:t>3</a:t>
            </a:r>
            <a:r>
              <a:rPr lang="zh-CN" altLang="en-US" sz="2400" b="0" i="0" dirty="0">
                <a:effectLst/>
                <a:latin typeface="KaiTi" panose="020B0400000000000000" pitchFamily="34" charset="-122"/>
                <a:ea typeface="KaiTi" panose="020B0400000000000000" pitchFamily="34" charset="-122"/>
              </a:rPr>
              <a:t>、在操作及游戏中，萌发对数学活动的兴趣</a:t>
            </a:r>
            <a:endParaRPr lang="zh-CN" altLang="en-US" sz="2400" dirty="0">
              <a:effectLst/>
              <a:latin typeface="KaiTi" panose="020B0400000000000000" pitchFamily="34" charset="-122"/>
              <a:ea typeface="KaiTi" panose="020B0400000000000000" pitchFamily="34" charset="-122"/>
            </a:endParaRPr>
          </a:p>
          <a:p>
            <a:pPr algn="l"/>
            <a:endParaRPr lang="zh-CN" altLang="en-US" sz="2400" dirty="0">
              <a:latin typeface="KaiTi" panose="020B0400000000000000" pitchFamily="34" charset="-122"/>
              <a:ea typeface="KaiTi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9953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1B1078-B5F5-9848-916E-2594D4977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044AB5D5-8D51-0A4B-848F-57AA73FFB6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2108200" cy="2108200"/>
          </a:xfrm>
        </p:spPr>
      </p:pic>
      <p:pic>
        <p:nvPicPr>
          <p:cNvPr id="5" name="图片 5">
            <a:extLst>
              <a:ext uri="{FF2B5EF4-FFF2-40B4-BE49-F238E27FC236}">
                <a16:creationId xmlns:a16="http://schemas.microsoft.com/office/drawing/2014/main" id="{0AF2EC8C-BF8D-2141-AC3B-2F77E80874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14396" y="1804450"/>
            <a:ext cx="1615040" cy="1994438"/>
          </a:xfrm>
          <a:prstGeom prst="rect">
            <a:avLst/>
          </a:prstGeom>
        </p:spPr>
      </p:pic>
      <p:pic>
        <p:nvPicPr>
          <p:cNvPr id="6" name="图片 6">
            <a:extLst>
              <a:ext uri="{FF2B5EF4-FFF2-40B4-BE49-F238E27FC236}">
                <a16:creationId xmlns:a16="http://schemas.microsoft.com/office/drawing/2014/main" id="{BBE8CF10-8BDF-A74F-8911-02C9DA326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436" y="1747569"/>
            <a:ext cx="2108200" cy="2108200"/>
          </a:xfrm>
          <a:prstGeom prst="rect">
            <a:avLst/>
          </a:prstGeom>
        </p:spPr>
      </p:pic>
      <p:pic>
        <p:nvPicPr>
          <p:cNvPr id="7" name="图片 7">
            <a:extLst>
              <a:ext uri="{FF2B5EF4-FFF2-40B4-BE49-F238E27FC236}">
                <a16:creationId xmlns:a16="http://schemas.microsoft.com/office/drawing/2014/main" id="{84156D11-532E-EA48-B749-A30A2C8FD7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051" y="1690688"/>
            <a:ext cx="1753223" cy="2165081"/>
          </a:xfrm>
          <a:prstGeom prst="rect">
            <a:avLst/>
          </a:prstGeom>
        </p:spPr>
      </p:pic>
      <p:pic>
        <p:nvPicPr>
          <p:cNvPr id="8" name="图片 8">
            <a:extLst>
              <a:ext uri="{FF2B5EF4-FFF2-40B4-BE49-F238E27FC236}">
                <a16:creationId xmlns:a16="http://schemas.microsoft.com/office/drawing/2014/main" id="{AF046533-72D3-B44B-A9D3-DF722A142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454" y="1736457"/>
            <a:ext cx="2108200" cy="2108200"/>
          </a:xfrm>
          <a:prstGeom prst="rect">
            <a:avLst/>
          </a:prstGeom>
        </p:spPr>
      </p:pic>
      <p:pic>
        <p:nvPicPr>
          <p:cNvPr id="9" name="图片 9">
            <a:extLst>
              <a:ext uri="{FF2B5EF4-FFF2-40B4-BE49-F238E27FC236}">
                <a16:creationId xmlns:a16="http://schemas.microsoft.com/office/drawing/2014/main" id="{1E7472AB-E771-164B-B087-A9B7AA9666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762" y="1804451"/>
            <a:ext cx="1615041" cy="199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10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599A8F-C49D-8040-A8FA-89E7EA1E4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9AEA88FF-EA88-8E48-BAA8-5C8E5FCA05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44065" y="2407645"/>
            <a:ext cx="3062438" cy="3874168"/>
          </a:xfrm>
        </p:spPr>
      </p:pic>
      <p:pic>
        <p:nvPicPr>
          <p:cNvPr id="5" name="图片 5">
            <a:extLst>
              <a:ext uri="{FF2B5EF4-FFF2-40B4-BE49-F238E27FC236}">
                <a16:creationId xmlns:a16="http://schemas.microsoft.com/office/drawing/2014/main" id="{323C7886-89F2-2C4D-8D19-CE0342F2EC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897" y="2813510"/>
            <a:ext cx="3084126" cy="308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119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D55A39-A8C8-5A4E-A22C-0C889C804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7">
            <a:extLst>
              <a:ext uri="{FF2B5EF4-FFF2-40B4-BE49-F238E27FC236}">
                <a16:creationId xmlns:a16="http://schemas.microsoft.com/office/drawing/2014/main" id="{DD0BF942-038D-0545-9E56-F09D9F0E69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487378" y="-27467"/>
            <a:ext cx="9217243" cy="6912932"/>
          </a:xfrm>
        </p:spPr>
      </p:pic>
    </p:spTree>
    <p:extLst>
      <p:ext uri="{BB962C8B-B14F-4D97-AF65-F5344CB8AC3E}">
        <p14:creationId xmlns:p14="http://schemas.microsoft.com/office/powerpoint/2010/main" val="961080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F456A8-1AC2-BA44-A34B-2A795AB49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3F91D1F9-BC76-5C45-A7DD-DF2FB09530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-92604"/>
            <a:ext cx="10789596" cy="7043208"/>
          </a:xfrm>
        </p:spPr>
      </p:pic>
    </p:spTree>
    <p:extLst>
      <p:ext uri="{BB962C8B-B14F-4D97-AF65-F5344CB8AC3E}">
        <p14:creationId xmlns:p14="http://schemas.microsoft.com/office/powerpoint/2010/main" val="36289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宽屏</PresentationFormat>
  <Slides>6</Slides>
  <Notes>0</Notes>
  <HiddenSlides>0</HiddenSlide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苏 闪</dc:creator>
  <cp:lastModifiedBy>苏 闪</cp:lastModifiedBy>
  <cp:revision>3</cp:revision>
  <dcterms:created xsi:type="dcterms:W3CDTF">2023-03-17T12:36:42Z</dcterms:created>
  <dcterms:modified xsi:type="dcterms:W3CDTF">2023-03-24T02:23:48Z</dcterms:modified>
</cp:coreProperties>
</file>