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"/>
  </p:handoutMasterIdLst>
  <p:sldIdLst>
    <p:sldId id="256" r:id="rId3"/>
    <p:sldId id="257" r:id="rId4"/>
    <p:sldId id="258" r:id="rId5"/>
  </p:sldIdLst>
  <p:sldSz cx="12192000" cy="6858000" type="screen4x3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>
          <a:xfrm>
            <a:off x="1524000" y="253365"/>
            <a:ext cx="9144000" cy="3256915"/>
          </a:xfrm>
        </p:spPr>
        <p:txBody>
          <a:bodyPr/>
          <a:lstStyle/>
          <a:p>
            <a:r>
              <a:rPr lang="zh-CN" altLang="en-US" sz="8800" b="1" dirty="0">
                <a:solidFill>
                  <a:srgbClr val="FF0000"/>
                </a:solidFill>
              </a:rPr>
              <a:t>海洋世界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>
          <a:xfrm>
            <a:off x="1784350" y="4789170"/>
            <a:ext cx="9144000" cy="1712595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听歌识曲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23-05-16 13:44:05.16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4805" y="-55245"/>
            <a:ext cx="12621260" cy="71164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23-05-16 13:44:55.66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" y="99060"/>
            <a:ext cx="12058015" cy="76720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0.xml><?xml version="1.0" encoding="utf-8"?>
<p:tagLst xmlns:p="http://schemas.openxmlformats.org/presentationml/2006/main">
  <p:tag name="KSO_WPP_MARK_KEY" val="55b2950d-67e8-4cc0-ab6d-78e8306a643e"/>
  <p:tag name="COMMONDATA" val="eyJoZGlkIjoiNGYyZTkwNjZiODA5OWYwMWI5ODY1YzRkNzIxMzFjNDIifQ=="/>
</p:tagLst>
</file>

<file path=ppt/tags/tag2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5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8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WPS 演示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海洋世界</vt:lpstr>
      <vt:lpstr>请在此处添加标题</vt:lpstr>
      <vt:lpstr>请在此处添加标题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  Y-Fightingღ 、</dc:creator>
  <cp:lastModifiedBy>正能量</cp:lastModifiedBy>
  <cp:revision>494</cp:revision>
  <dcterms:created xsi:type="dcterms:W3CDTF">1900-01-01T00:00:00Z</dcterms:created>
  <dcterms:modified xsi:type="dcterms:W3CDTF">2023-05-16T05:59:24Z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9A47F5D773C8475D957EB0C20DCE6A2F_13</vt:lpwstr>
  </property>
</Properties>
</file>