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414" r:id="rId19"/>
  </p:sldIdLst>
  <p:sldSz cx="9144000" cy="6858000" type="screen4x3"/>
  <p:notesSz cx="9144000" cy="6858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1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1446" y="78"/>
      </p:cViewPr>
      <p:guideLst>
        <p:guide orient="horz" pos="2851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50339" y="1459230"/>
            <a:ext cx="624332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50339" y="1459230"/>
            <a:ext cx="24644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艺术领域</a:t>
            </a:r>
            <a:r>
              <a:rPr dirty="0">
                <a:latin typeface="Arial" panose="020B0604020202020204"/>
                <a:cs typeface="Arial" panose="020B0604020202020204"/>
              </a:rPr>
              <a:t>—</a:t>
            </a:r>
            <a:r>
              <a:rPr spc="5" dirty="0">
                <a:latin typeface="Arial" panose="020B0604020202020204"/>
                <a:cs typeface="Arial" panose="020B0604020202020204"/>
              </a:rPr>
              <a:t>—</a:t>
            </a:r>
            <a:endParaRPr spc="5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41140" y="2295524"/>
            <a:ext cx="28708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宋体" panose="02010600030101010101" pitchFamily="2" charset="-122"/>
                <a:cs typeface="宋体" panose="02010600030101010101" pitchFamily="2" charset="-122"/>
              </a:rPr>
              <a:t>《纸条变变变</a:t>
            </a:r>
            <a:r>
              <a:rPr sz="3200" spc="5" dirty="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31340" y="4051935"/>
            <a:ext cx="6711950" cy="1897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08425" algn="l"/>
              </a:tabLst>
            </a:pPr>
            <a:endParaRPr lang="zh-CN" sz="30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08425" algn="l"/>
              </a:tabLst>
            </a:pPr>
            <a:r>
              <a:rPr lang="en-US" altLang="zh-CN" sz="3000" dirty="0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endParaRPr lang="en-US" altLang="zh-CN" sz="30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r">
              <a:lnSpc>
                <a:spcPct val="100000"/>
              </a:lnSpc>
              <a:spcBef>
                <a:spcPts val="100"/>
              </a:spcBef>
              <a:tabLst>
                <a:tab pos="3908425" algn="l"/>
              </a:tabLst>
            </a:pPr>
            <a:r>
              <a:rPr lang="en-US" altLang="zh-CN" sz="3000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sz="3000" dirty="0">
                <a:latin typeface="宋体" panose="02010600030101010101" pitchFamily="2" charset="-122"/>
                <a:cs typeface="宋体" panose="02010600030101010101" pitchFamily="2" charset="-122"/>
              </a:rPr>
              <a:t>星火乡</a:t>
            </a:r>
            <a:r>
              <a:rPr sz="3000" dirty="0">
                <a:latin typeface="宋体" panose="02010600030101010101" pitchFamily="2" charset="-122"/>
                <a:cs typeface="宋体" panose="02010600030101010101" pitchFamily="2" charset="-122"/>
              </a:rPr>
              <a:t>幼儿园</a:t>
            </a:r>
            <a:r>
              <a:rPr lang="en-US" sz="3000" dirty="0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endParaRPr lang="en-US" sz="30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r">
              <a:lnSpc>
                <a:spcPct val="100000"/>
              </a:lnSpc>
              <a:spcBef>
                <a:spcPts val="100"/>
              </a:spcBef>
              <a:tabLst>
                <a:tab pos="3908425" algn="l"/>
              </a:tabLst>
            </a:pPr>
            <a:r>
              <a:rPr lang="en-US" altLang="zh-CN" sz="3000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sz="3000" dirty="0">
                <a:latin typeface="宋体" panose="02010600030101010101" pitchFamily="2" charset="-122"/>
                <a:cs typeface="宋体" panose="02010600030101010101" pitchFamily="2" charset="-122"/>
              </a:rPr>
              <a:t>中班谭欣悦</a:t>
            </a:r>
            <a:endParaRPr lang="zh-CN" sz="3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33400" y="381000"/>
            <a:ext cx="8001000" cy="6096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81000" y="381000"/>
            <a:ext cx="8385048" cy="6096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81000" y="381000"/>
            <a:ext cx="8382000" cy="61036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33400" y="304800"/>
            <a:ext cx="8153400" cy="63246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81000" y="381000"/>
            <a:ext cx="8414004" cy="6096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4800" y="304800"/>
            <a:ext cx="8534400" cy="62484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81000" y="381000"/>
            <a:ext cx="8427720" cy="61722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81000" y="533400"/>
            <a:ext cx="2590800" cy="23622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00400" y="533400"/>
            <a:ext cx="2785872" cy="23622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000" y="3810000"/>
            <a:ext cx="2590800" cy="255727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0" y="3810000"/>
            <a:ext cx="2819400" cy="25908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48400" y="3810000"/>
            <a:ext cx="2554224" cy="25908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48400" y="533400"/>
            <a:ext cx="24384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181600" y="457200"/>
            <a:ext cx="3069336" cy="295503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" y="3886200"/>
            <a:ext cx="3200400" cy="25908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81600" y="3810000"/>
            <a:ext cx="3048000" cy="26670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90600" y="457200"/>
            <a:ext cx="3124200" cy="29718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34400" y="6248400"/>
            <a:ext cx="413003" cy="4130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57200" y="381000"/>
            <a:ext cx="8153400" cy="6096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81000" y="381000"/>
            <a:ext cx="8382000" cy="6096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81000" y="304800"/>
            <a:ext cx="8382000" cy="61722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4800" y="304800"/>
            <a:ext cx="8458200" cy="62484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13140" y="6307137"/>
            <a:ext cx="33020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7b014efd-4f95-4318-a9bd-33dc977a26aa"/>
  <p:tag name="COMMONDATA" val="eyJoZGlkIjoiNDZkMTI3MjE2MWQ4MjliOWZlZDM2NzZiYmM0NDg4NzU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WPS 演示</Application>
  <PresentationFormat>全屏显示(4:3)</PresentationFormat>
  <Paragraphs>30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Arial</vt:lpstr>
      <vt:lpstr>Calibri</vt:lpstr>
      <vt:lpstr>微软雅黑</vt:lpstr>
      <vt:lpstr>Arial Unicode MS</vt:lpstr>
      <vt:lpstr>Office Theme</vt:lpstr>
      <vt:lpstr>艺术领域——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艺术领域——</dc:title>
  <dc:creator/>
  <cp:lastModifiedBy>九</cp:lastModifiedBy>
  <cp:revision>2</cp:revision>
  <dcterms:created xsi:type="dcterms:W3CDTF">2020-09-20T18:03:00Z</dcterms:created>
  <dcterms:modified xsi:type="dcterms:W3CDTF">2023-05-17T07:10:59Z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2020-02-20T08:00:00Z</vt:filetime>
  </property>
  <property fmtid="{D5CDD505-2E9C-101B-9397-08002B2CF9AE}" pid="3" name="LastSaved">
    <vt:filetime>2020-09-20T08:00:00Z</vt:filetime>
  </property>
  <property fmtid="{D5CDD505-2E9C-101B-9397-08002B2CF9AE}" pid="4" name="ICV">
    <vt:lpwstr>4BC0EBF764994EE483DBB7255E36D74C_12</vt:lpwstr>
  </property>
  <property fmtid="{D5CDD505-2E9C-101B-9397-08002B2CF9AE}" pid="5" name="KSOProductBuildVer">
    <vt:lpwstr>2052-11.1.0.14309</vt:lpwstr>
  </property>
</Properties>
</file>