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77" r:id="rId4"/>
    <p:sldId id="285" r:id="rId5"/>
    <p:sldId id="284" r:id="rId6"/>
    <p:sldId id="286" r:id="rId7"/>
    <p:sldId id="287" r:id="rId8"/>
  </p:sldIdLst>
  <p:sldSz cx="9144000" cy="6858000" type="screen4x3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2" Type="http://schemas.openxmlformats.org/officeDocument/2006/relationships/tags" Target="tags/tag144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jpe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image" Target="../media/image1.jpeg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0" Type="http://schemas.openxmlformats.org/officeDocument/2006/relationships/tags" Target="../tags/tag14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image" Target="../media/image1.jpeg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image" Target="../media/image1.jpeg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1" Type="http://schemas.openxmlformats.org/officeDocument/2006/relationships/tags" Target="../tags/tag29.xml"/><Relationship Id="rId10" Type="http://schemas.openxmlformats.org/officeDocument/2006/relationships/tags" Target="../tags/tag28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36.xml"/><Relationship Id="rId8" Type="http://schemas.openxmlformats.org/officeDocument/2006/relationships/tags" Target="../tags/tag35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image" Target="../media/image1.jpeg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3" Type="http://schemas.openxmlformats.org/officeDocument/2006/relationships/tags" Target="../tags/tag40.xml"/><Relationship Id="rId12" Type="http://schemas.openxmlformats.org/officeDocument/2006/relationships/tags" Target="../tags/tag39.xml"/><Relationship Id="rId11" Type="http://schemas.openxmlformats.org/officeDocument/2006/relationships/tags" Target="../tags/tag38.xml"/><Relationship Id="rId10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47.xml"/><Relationship Id="rId8" Type="http://schemas.openxmlformats.org/officeDocument/2006/relationships/tags" Target="../tags/tag46.xml"/><Relationship Id="rId7" Type="http://schemas.openxmlformats.org/officeDocument/2006/relationships/tags" Target="../tags/tag45.xml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4" Type="http://schemas.openxmlformats.org/officeDocument/2006/relationships/image" Target="../media/image2.jpeg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57.xml"/><Relationship Id="rId8" Type="http://schemas.openxmlformats.org/officeDocument/2006/relationships/tags" Target="../tags/tag56.xml"/><Relationship Id="rId7" Type="http://schemas.openxmlformats.org/officeDocument/2006/relationships/tags" Target="../tags/tag55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image" Target="../media/image1.jpeg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1" Type="http://schemas.openxmlformats.org/officeDocument/2006/relationships/tags" Target="../tags/tag59.xml"/><Relationship Id="rId10" Type="http://schemas.openxmlformats.org/officeDocument/2006/relationships/tags" Target="../tags/tag58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66.xml"/><Relationship Id="rId8" Type="http://schemas.openxmlformats.org/officeDocument/2006/relationships/tags" Target="../tags/tag65.xml"/><Relationship Id="rId7" Type="http://schemas.openxmlformats.org/officeDocument/2006/relationships/tags" Target="../tags/tag64.xml"/><Relationship Id="rId6" Type="http://schemas.openxmlformats.org/officeDocument/2006/relationships/tags" Target="../tags/tag63.xml"/><Relationship Id="rId5" Type="http://schemas.openxmlformats.org/officeDocument/2006/relationships/tags" Target="../tags/tag62.xml"/><Relationship Id="rId4" Type="http://schemas.openxmlformats.org/officeDocument/2006/relationships/image" Target="../media/image1.jpeg"/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0" Type="http://schemas.openxmlformats.org/officeDocument/2006/relationships/tags" Target="../tags/tag67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74.xml"/><Relationship Id="rId8" Type="http://schemas.openxmlformats.org/officeDocument/2006/relationships/tags" Target="../tags/tag73.xml"/><Relationship Id="rId7" Type="http://schemas.openxmlformats.org/officeDocument/2006/relationships/tags" Target="../tags/tag72.xml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image" Target="../media/image1.jpeg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tags" Target="../tags/tag80.xml"/><Relationship Id="rId7" Type="http://schemas.openxmlformats.org/officeDocument/2006/relationships/tags" Target="../tags/tag79.xml"/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4" Type="http://schemas.openxmlformats.org/officeDocument/2006/relationships/tags" Target="../tags/tag76.xml"/><Relationship Id="rId3" Type="http://schemas.openxmlformats.org/officeDocument/2006/relationships/image" Target="../media/image1.jpeg"/><Relationship Id="rId2" Type="http://schemas.openxmlformats.org/officeDocument/2006/relationships/tags" Target="../tags/tag75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tags" Target="../tags/tag90.xml"/><Relationship Id="rId7" Type="http://schemas.openxmlformats.org/officeDocument/2006/relationships/tags" Target="../tags/tag89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97.xml"/><Relationship Id="rId8" Type="http://schemas.openxmlformats.org/officeDocument/2006/relationships/tags" Target="../tags/tag96.xml"/><Relationship Id="rId7" Type="http://schemas.openxmlformats.org/officeDocument/2006/relationships/tags" Target="../tags/tag95.xml"/><Relationship Id="rId6" Type="http://schemas.openxmlformats.org/officeDocument/2006/relationships/tags" Target="../tags/tag94.xml"/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3" Type="http://schemas.openxmlformats.org/officeDocument/2006/relationships/tags" Target="../tags/tag91.xml"/><Relationship Id="rId2" Type="http://schemas.openxmlformats.org/officeDocument/2006/relationships/image" Target="../media/image3.jpeg"/><Relationship Id="rId10" Type="http://schemas.openxmlformats.org/officeDocument/2006/relationships/tags" Target="../tags/tag98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05.xml"/><Relationship Id="rId8" Type="http://schemas.openxmlformats.org/officeDocument/2006/relationships/tags" Target="../tags/tag104.xml"/><Relationship Id="rId7" Type="http://schemas.openxmlformats.org/officeDocument/2006/relationships/tags" Target="../tags/tag103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image" Target="../media/image3.jpeg"/><Relationship Id="rId10" Type="http://schemas.openxmlformats.org/officeDocument/2006/relationships/tags" Target="../tags/tag106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13.xml"/><Relationship Id="rId8" Type="http://schemas.openxmlformats.org/officeDocument/2006/relationships/tags" Target="../tags/tag112.xml"/><Relationship Id="rId7" Type="http://schemas.openxmlformats.org/officeDocument/2006/relationships/tags" Target="../tags/tag111.xml"/><Relationship Id="rId6" Type="http://schemas.openxmlformats.org/officeDocument/2006/relationships/tags" Target="../tags/tag110.xml"/><Relationship Id="rId5" Type="http://schemas.openxmlformats.org/officeDocument/2006/relationships/tags" Target="../tags/tag109.xml"/><Relationship Id="rId4" Type="http://schemas.openxmlformats.org/officeDocument/2006/relationships/tags" Target="../tags/tag108.xml"/><Relationship Id="rId3" Type="http://schemas.openxmlformats.org/officeDocument/2006/relationships/tags" Target="../tags/tag107.xml"/><Relationship Id="rId2" Type="http://schemas.openxmlformats.org/officeDocument/2006/relationships/image" Target="../media/image3.jpeg"/><Relationship Id="rId10" Type="http://schemas.openxmlformats.org/officeDocument/2006/relationships/tags" Target="../tags/tag114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21.xml"/><Relationship Id="rId8" Type="http://schemas.openxmlformats.org/officeDocument/2006/relationships/tags" Target="../tags/tag120.xml"/><Relationship Id="rId7" Type="http://schemas.openxmlformats.org/officeDocument/2006/relationships/tags" Target="../tags/tag119.xml"/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image" Target="../media/image3.jpeg"/><Relationship Id="rId12" Type="http://schemas.openxmlformats.org/officeDocument/2006/relationships/tags" Target="../tags/tag124.xml"/><Relationship Id="rId11" Type="http://schemas.openxmlformats.org/officeDocument/2006/relationships/tags" Target="../tags/tag123.xml"/><Relationship Id="rId10" Type="http://schemas.openxmlformats.org/officeDocument/2006/relationships/tags" Target="../tags/tag122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tags" Target="../tags/tag130.xml"/><Relationship Id="rId7" Type="http://schemas.openxmlformats.org/officeDocument/2006/relationships/tags" Target="../tags/tag129.xml"/><Relationship Id="rId6" Type="http://schemas.openxmlformats.org/officeDocument/2006/relationships/tags" Target="../tags/tag128.xml"/><Relationship Id="rId5" Type="http://schemas.openxmlformats.org/officeDocument/2006/relationships/tags" Target="../tags/tag127.xml"/><Relationship Id="rId4" Type="http://schemas.openxmlformats.org/officeDocument/2006/relationships/tags" Target="../tags/tag126.xml"/><Relationship Id="rId3" Type="http://schemas.openxmlformats.org/officeDocument/2006/relationships/tags" Target="../tags/tag125.xml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1877400" y="2597580"/>
            <a:ext cx="5389200" cy="899100"/>
          </a:xfrm>
        </p:spPr>
        <p:txBody>
          <a:bodyPr lIns="90000" tIns="46800" rIns="90000" bIns="46800" anchor="b" anchorCtr="0">
            <a:normAutofit/>
          </a:bodyPr>
          <a:lstStyle>
            <a:lvl1pPr algn="dist">
              <a:defRPr sz="5400" b="0" spc="600" baseline="0">
                <a:solidFill>
                  <a:schemeClr val="accent1"/>
                </a:solidFill>
                <a:latin typeface="微软雅黑" panose="020B0503020204020204" charset="-122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3023550" y="3882366"/>
            <a:ext cx="3096900" cy="376951"/>
          </a:xfrm>
        </p:spPr>
        <p:txBody>
          <a:bodyPr lIns="101600" tIns="38100" rIns="76200" bIns="381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05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120450" y="6349833"/>
            <a:ext cx="2700000" cy="316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 userDrawn="1">
            <p:custDataLst>
              <p:tags r:id="rId2"/>
            </p:custDataLst>
          </p:nvPr>
        </p:nvGrpSpPr>
        <p:grpSpPr>
          <a:xfrm>
            <a:off x="0" y="0"/>
            <a:ext cx="9144000" cy="6858000"/>
            <a:chOff x="0" y="0"/>
            <a:chExt cx="12192000" cy="6858000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2" name="矩形 11"/>
            <p:cNvSpPr/>
            <p:nvPr userDrawn="1">
              <p:custDataLst>
                <p:tags r:id="rId5"/>
              </p:custData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 w="1016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en-US" altLang="zh-CN" sz="1350">
                <a:latin typeface="微软雅黑" panose="020B0503020204020204" charset="-122"/>
                <a:ea typeface="微软雅黑" panose="020B0503020204020204" charset="-122"/>
                <a:cs typeface="Viner Hand ITC" panose="03070502030502020203" charset="0"/>
                <a:sym typeface="+mn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7"/>
            </p:custDataLst>
          </p:nvPr>
        </p:nvSpPr>
        <p:spPr>
          <a:xfrm>
            <a:off x="502411" y="1626121"/>
            <a:ext cx="8139178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120450" y="6349833"/>
            <a:ext cx="2700000" cy="316800"/>
          </a:xfrm>
        </p:spPr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619250" y="2736288"/>
            <a:ext cx="5905500" cy="8073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800" b="0" u="none" strike="noStrike" kern="1200" cap="none" spc="800" normalizeH="0" baseline="0">
                <a:solidFill>
                  <a:schemeClr val="accent1"/>
                </a:solidFill>
                <a:uFillTx/>
                <a:latin typeface="微软雅黑" panose="020B0503020204020204" charset="-122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3023550" y="3885918"/>
            <a:ext cx="3096900" cy="398264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kumimoji="0" lang="zh-CN" altLang="en-US" sz="1050" b="0" i="0" u="none" strike="noStrike" kern="1200" cap="none" spc="8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120450" y="6349833"/>
            <a:ext cx="2700000" cy="316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2"/>
            </p:custDataLst>
          </p:nvPr>
        </p:nvGrpSpPr>
        <p:grpSpPr>
          <a:xfrm>
            <a:off x="0" y="0"/>
            <a:ext cx="9144000" cy="6858000"/>
            <a:chOff x="0" y="0"/>
            <a:chExt cx="12192000" cy="6858000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3" name="矩形 12"/>
            <p:cNvSpPr/>
            <p:nvPr userDrawn="1">
              <p:custDataLst>
                <p:tags r:id="rId5"/>
              </p:custData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 w="1016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en-US" altLang="zh-CN" sz="1350">
                <a:latin typeface="微软雅黑" panose="020B0503020204020204" charset="-122"/>
                <a:ea typeface="微软雅黑" panose="020B0503020204020204" charset="-122"/>
                <a:cs typeface="Viner Hand ITC" panose="03070502030502020203" charset="0"/>
                <a:sym typeface="+mn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7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8"/>
            </p:custDataLst>
          </p:nvPr>
        </p:nvSpPr>
        <p:spPr>
          <a:xfrm>
            <a:off x="4679158" y="1626121"/>
            <a:ext cx="3962432" cy="4041680"/>
          </a:xfrm>
        </p:spPr>
        <p:txBody>
          <a:bodyPr>
            <a:noAutofit/>
          </a:bodyPr>
          <a:lstStyle>
            <a:lvl1pPr>
              <a:defRPr sz="12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2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2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2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2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120450" y="6349833"/>
            <a:ext cx="2700000" cy="316800"/>
          </a:xfrm>
        </p:spPr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 userDrawn="1">
            <p:custDataLst>
              <p:tags r:id="rId2"/>
            </p:custDataLst>
          </p:nvPr>
        </p:nvGrpSpPr>
        <p:grpSpPr>
          <a:xfrm>
            <a:off x="0" y="0"/>
            <a:ext cx="9144000" cy="6858000"/>
            <a:chOff x="0" y="0"/>
            <a:chExt cx="12192000" cy="6858000"/>
          </a:xfrm>
        </p:grpSpPr>
        <p:pic>
          <p:nvPicPr>
            <p:cNvPr id="14" name="图片 13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5" name="矩形 14"/>
            <p:cNvSpPr/>
            <p:nvPr userDrawn="1">
              <p:custDataLst>
                <p:tags r:id="rId5"/>
              </p:custData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 w="1016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en-US" altLang="zh-CN" sz="1350">
                <a:latin typeface="微软雅黑" panose="020B0503020204020204" charset="-122"/>
                <a:ea typeface="微软雅黑" panose="020B0503020204020204" charset="-122"/>
                <a:cs typeface="Viner Hand ITC" panose="03070502030502020203" charset="0"/>
                <a:sym typeface="+mn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7"/>
            </p:custDataLst>
          </p:nvPr>
        </p:nvSpPr>
        <p:spPr>
          <a:xfrm>
            <a:off x="502447" y="1000133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8"/>
            </p:custDataLst>
          </p:nvPr>
        </p:nvSpPr>
        <p:spPr>
          <a:xfrm>
            <a:off x="502444" y="2023369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9"/>
            </p:custDataLst>
          </p:nvPr>
        </p:nvSpPr>
        <p:spPr>
          <a:xfrm>
            <a:off x="4676812" y="1000133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0"/>
            </p:custDataLst>
          </p:nvPr>
        </p:nvSpPr>
        <p:spPr>
          <a:xfrm>
            <a:off x="4676812" y="2023369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6120450" y="6349833"/>
            <a:ext cx="2700000" cy="316800"/>
          </a:xfrm>
        </p:spPr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/>
          <p:cNvSpPr/>
          <p:nvPr>
            <p:custDataLst>
              <p:tags r:id="rId2"/>
            </p:custDataLst>
          </p:nvPr>
        </p:nvSpPr>
        <p:spPr>
          <a:xfrm>
            <a:off x="2" y="0"/>
            <a:ext cx="5304991" cy="6858000"/>
          </a:xfrm>
          <a:custGeom>
            <a:avLst/>
            <a:gdLst>
              <a:gd name="connsiteX0" fmla="*/ 0 w 7073321"/>
              <a:gd name="connsiteY0" fmla="*/ 0 h 6858000"/>
              <a:gd name="connsiteX1" fmla="*/ 3362885 w 7073321"/>
              <a:gd name="connsiteY1" fmla="*/ 0 h 6858000"/>
              <a:gd name="connsiteX2" fmla="*/ 4634891 w 7073321"/>
              <a:gd name="connsiteY2" fmla="*/ 0 h 6858000"/>
              <a:gd name="connsiteX3" fmla="*/ 7073321 w 7073321"/>
              <a:gd name="connsiteY3" fmla="*/ 6858000 h 6858000"/>
              <a:gd name="connsiteX4" fmla="*/ 3362885 w 7073321"/>
              <a:gd name="connsiteY4" fmla="*/ 6858000 h 6858000"/>
              <a:gd name="connsiteX5" fmla="*/ 2171151 w 7073321"/>
              <a:gd name="connsiteY5" fmla="*/ 6858000 h 6858000"/>
              <a:gd name="connsiteX6" fmla="*/ 0 w 707332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73321" h="6858000">
                <a:moveTo>
                  <a:pt x="0" y="0"/>
                </a:moveTo>
                <a:lnTo>
                  <a:pt x="3362885" y="0"/>
                </a:lnTo>
                <a:lnTo>
                  <a:pt x="4634891" y="0"/>
                </a:lnTo>
                <a:lnTo>
                  <a:pt x="7073321" y="6858000"/>
                </a:lnTo>
                <a:lnTo>
                  <a:pt x="3362885" y="6858000"/>
                </a:lnTo>
                <a:lnTo>
                  <a:pt x="2171151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b="1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>
          <a:xfrm>
            <a:off x="1" y="0"/>
            <a:ext cx="4606175" cy="6858000"/>
          </a:xfrm>
          <a:custGeom>
            <a:avLst/>
            <a:gdLst>
              <a:gd name="connsiteX0" fmla="*/ 0 w 6141567"/>
              <a:gd name="connsiteY0" fmla="*/ 0 h 6858000"/>
              <a:gd name="connsiteX1" fmla="*/ 2431131 w 6141567"/>
              <a:gd name="connsiteY1" fmla="*/ 0 h 6858000"/>
              <a:gd name="connsiteX2" fmla="*/ 3703137 w 6141567"/>
              <a:gd name="connsiteY2" fmla="*/ 0 h 6858000"/>
              <a:gd name="connsiteX3" fmla="*/ 6141567 w 6141567"/>
              <a:gd name="connsiteY3" fmla="*/ 6858000 h 6858000"/>
              <a:gd name="connsiteX4" fmla="*/ 2431131 w 6141567"/>
              <a:gd name="connsiteY4" fmla="*/ 6858000 h 6858000"/>
              <a:gd name="connsiteX5" fmla="*/ 1239397 w 6141567"/>
              <a:gd name="connsiteY5" fmla="*/ 6858000 h 6858000"/>
              <a:gd name="connsiteX6" fmla="*/ 0 w 614156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41567" h="6858000">
                <a:moveTo>
                  <a:pt x="0" y="0"/>
                </a:moveTo>
                <a:lnTo>
                  <a:pt x="2431131" y="0"/>
                </a:lnTo>
                <a:lnTo>
                  <a:pt x="3703137" y="0"/>
                </a:lnTo>
                <a:lnTo>
                  <a:pt x="6141567" y="6858000"/>
                </a:lnTo>
                <a:lnTo>
                  <a:pt x="2431131" y="6858000"/>
                </a:lnTo>
                <a:lnTo>
                  <a:pt x="1239397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" name="矩形 8"/>
          <p:cNvSpPr/>
          <p:nvPr userDrawn="1">
            <p:custDataLst>
              <p:tags r:id="rId5"/>
            </p:custDataLst>
          </p:nvPr>
        </p:nvSpPr>
        <p:spPr>
          <a:xfrm>
            <a:off x="185057" y="243785"/>
            <a:ext cx="8773886" cy="6370431"/>
          </a:xfrm>
          <a:prstGeom prst="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376057" y="716190"/>
            <a:ext cx="4265532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12045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12045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2"/>
            </p:custDataLst>
          </p:nvPr>
        </p:nvGrpSpPr>
        <p:grpSpPr>
          <a:xfrm>
            <a:off x="0" y="0"/>
            <a:ext cx="9144000" cy="6858000"/>
            <a:chOff x="0" y="0"/>
            <a:chExt cx="12192000" cy="6858000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3" name="矩形 12"/>
            <p:cNvSpPr/>
            <p:nvPr userDrawn="1">
              <p:custDataLst>
                <p:tags r:id="rId5"/>
              </p:custData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 w="1016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en-US" altLang="zh-CN" sz="1350">
                <a:latin typeface="微软雅黑" panose="020B0503020204020204" charset="-122"/>
                <a:ea typeface="微软雅黑" panose="020B0503020204020204" charset="-122"/>
                <a:cs typeface="Viner Hand ITC" panose="03070502030502020203" charset="0"/>
                <a:sym typeface="+mn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02447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7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8"/>
            </p:custDataLst>
          </p:nvPr>
        </p:nvSpPr>
        <p:spPr>
          <a:xfrm>
            <a:off x="4679194" y="162612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120450" y="6349833"/>
            <a:ext cx="2700000" cy="316800"/>
          </a:xfrm>
        </p:spPr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0" y="0"/>
            <a:ext cx="9144000" cy="6858000"/>
            <a:chOff x="0" y="0"/>
            <a:chExt cx="12192000" cy="6858000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2" name="矩形 11"/>
            <p:cNvSpPr/>
            <p:nvPr userDrawn="1">
              <p:custDataLst>
                <p:tags r:id="rId5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 w="381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6"/>
            </p:custDataLst>
          </p:nvPr>
        </p:nvSpPr>
        <p:spPr>
          <a:xfrm>
            <a:off x="7928351" y="162612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7"/>
            </p:custDataLst>
          </p:nvPr>
        </p:nvSpPr>
        <p:spPr>
          <a:xfrm>
            <a:off x="502444" y="1626113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120450" y="6349833"/>
            <a:ext cx="2700000" cy="316800"/>
          </a:xfrm>
        </p:spPr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0" y="0"/>
            <a:ext cx="9144000" cy="6858000"/>
            <a:chOff x="0" y="0"/>
            <a:chExt cx="12192000" cy="6858000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2" name="矩形 11"/>
            <p:cNvSpPr/>
            <p:nvPr userDrawn="1">
              <p:custDataLst>
                <p:tags r:id="rId5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 w="381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120450" y="6349833"/>
            <a:ext cx="2700000" cy="316800"/>
          </a:xfrm>
        </p:spPr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02447" y="1626121"/>
            <a:ext cx="8139178" cy="4041680"/>
          </a:xfrm>
        </p:spPr>
        <p:txBody>
          <a:bodyPr/>
          <a:lstStyle>
            <a:lvl1pPr>
              <a:defRPr u="none" strike="noStrike" kern="1200" cap="none" spc="0" normalizeH="0" baseline="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u="none" strike="noStrike" kern="1200" cap="none" spc="0" normalizeH="0" baseline="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u="none" strike="noStrike" kern="1200" cap="none" spc="0" normalizeH="0" baseline="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u="none" strike="noStrike" kern="1200" cap="none" spc="0" normalizeH="0" baseline="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u="none" strike="noStrike" kern="1200" cap="none" spc="0" normalizeH="0" baseline="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647825" y="2597580"/>
            <a:ext cx="5848350" cy="899100"/>
          </a:xfrm>
        </p:spPr>
        <p:txBody>
          <a:bodyPr vert="horz" lIns="90000" tIns="46800" rIns="90000" bIns="46800" rtlCol="0" anchor="b" anchorCtr="0">
            <a:normAutofit/>
          </a:bodyPr>
          <a:lstStyle>
            <a:lvl1pPr marL="0" marR="0" algn="dist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accent1"/>
                </a:solidFill>
                <a:uFillTx/>
                <a:latin typeface="微软雅黑" panose="020B0503020204020204" charset="-122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120450" y="6349833"/>
            <a:ext cx="2700000" cy="316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  <p:custDataLst>
              <p:tags r:id="rId8"/>
            </p:custDataLst>
          </p:nvPr>
        </p:nvSpPr>
        <p:spPr>
          <a:xfrm>
            <a:off x="2938323" y="3859229"/>
            <a:ext cx="3267354" cy="238125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1050" spc="80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defRPr>
            </a:lvl1pPr>
            <a:lvl2pPr marL="342900" indent="0" algn="ctr">
              <a:lnSpc>
                <a:spcPct val="100000"/>
              </a:lnSpc>
              <a:buNone/>
              <a:defRPr sz="1050" spc="80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defRPr>
            </a:lvl2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  <a:p>
            <a:pPr lvl="1"/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02411" y="498476"/>
            <a:ext cx="8139178" cy="331473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120450" y="6349833"/>
            <a:ext cx="2700000" cy="316800"/>
          </a:xfrm>
        </p:spPr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219551" y="304165"/>
            <a:ext cx="8704898" cy="6249670"/>
          </a:xfrm>
          <a:prstGeom prst="rect">
            <a:avLst/>
          </a:prstGeom>
          <a:solidFill>
            <a:schemeClr val="bg2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961200" y="1339650"/>
            <a:ext cx="7219800" cy="542700"/>
          </a:xfrm>
        </p:spPr>
        <p:txBody>
          <a:bodyPr anchor="ctr"/>
          <a:lstStyle>
            <a:lvl1pPr>
              <a:defRPr sz="24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960835" y="2594250"/>
            <a:ext cx="7219950" cy="25839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12045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>
            <p:custDataLst>
              <p:tags r:id="rId3"/>
            </p:custDataLst>
          </p:nvPr>
        </p:nvSpPr>
        <p:spPr>
          <a:xfrm>
            <a:off x="219551" y="304165"/>
            <a:ext cx="8704898" cy="6249670"/>
          </a:xfrm>
          <a:prstGeom prst="rect">
            <a:avLst/>
          </a:prstGeom>
          <a:solidFill>
            <a:schemeClr val="bg2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3617595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37400" y="880650"/>
            <a:ext cx="2970000" cy="661500"/>
          </a:xfrm>
        </p:spPr>
        <p:txBody>
          <a:bodyPr anchor="ctr"/>
          <a:lstStyle>
            <a:lvl1pPr>
              <a:defRPr sz="27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120450" y="6349833"/>
            <a:ext cx="2700000" cy="316800"/>
          </a:xfrm>
        </p:spPr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40100" y="2275650"/>
            <a:ext cx="2967300" cy="30699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3825900" y="1405930"/>
            <a:ext cx="4860000" cy="3815953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>
            <p:custDataLst>
              <p:tags r:id="rId3"/>
            </p:custDataLst>
          </p:nvPr>
        </p:nvSpPr>
        <p:spPr>
          <a:xfrm>
            <a:off x="219551" y="304165"/>
            <a:ext cx="8704898" cy="6249670"/>
          </a:xfrm>
          <a:prstGeom prst="rect">
            <a:avLst/>
          </a:prstGeom>
          <a:solidFill>
            <a:schemeClr val="bg2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144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9000" y="859500"/>
            <a:ext cx="8232300" cy="469800"/>
          </a:xfrm>
        </p:spPr>
        <p:txBody>
          <a:bodyPr anchor="ctr"/>
          <a:lstStyle>
            <a:lvl1pPr algn="ctr">
              <a:defRPr sz="27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120450" y="6349833"/>
            <a:ext cx="2700000" cy="316800"/>
          </a:xfrm>
        </p:spPr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59000" y="1763100"/>
            <a:ext cx="8231981" cy="621000"/>
          </a:xfrm>
        </p:spPr>
        <p:txBody>
          <a:bodyPr/>
          <a:lstStyle>
            <a:lvl1pPr algn="ctr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459581" y="3236850"/>
            <a:ext cx="8224200" cy="25731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3"/>
            </p:custDataLst>
          </p:nvPr>
        </p:nvSpPr>
        <p:spPr>
          <a:xfrm>
            <a:off x="219551" y="304165"/>
            <a:ext cx="8704898" cy="6249670"/>
          </a:xfrm>
          <a:prstGeom prst="rect">
            <a:avLst/>
          </a:prstGeom>
          <a:solidFill>
            <a:schemeClr val="bg2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5029201"/>
            <a:ext cx="9144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3600" y="740250"/>
            <a:ext cx="8232300" cy="423900"/>
          </a:xfrm>
        </p:spPr>
        <p:txBody>
          <a:bodyPr anchor="ctr"/>
          <a:lstStyle>
            <a:lvl1pPr algn="ctr">
              <a:defRPr sz="24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120450" y="6349833"/>
            <a:ext cx="2700000" cy="316800"/>
          </a:xfrm>
        </p:spPr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453628" y="2082600"/>
            <a:ext cx="8243100" cy="24084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445500" y="5306850"/>
            <a:ext cx="8251200" cy="7587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>
            <p:custDataLst>
              <p:tags r:id="rId3"/>
            </p:custDataLst>
          </p:nvPr>
        </p:nvSpPr>
        <p:spPr>
          <a:xfrm>
            <a:off x="219551" y="304165"/>
            <a:ext cx="8704898" cy="6249670"/>
          </a:xfrm>
          <a:prstGeom prst="rect">
            <a:avLst/>
          </a:prstGeom>
          <a:solidFill>
            <a:schemeClr val="bg2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/>
          </a:p>
        </p:txBody>
      </p:sp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144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5"/>
            </p:custDataLst>
          </p:nvPr>
        </p:nvSpPr>
        <p:spPr>
          <a:xfrm>
            <a:off x="434700" y="292846"/>
            <a:ext cx="8278200" cy="331473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8"/>
            </p:custDataLst>
          </p:nvPr>
        </p:nvSpPr>
        <p:spPr>
          <a:xfrm>
            <a:off x="6120450" y="6349833"/>
            <a:ext cx="2700000" cy="316800"/>
          </a:xfrm>
        </p:spPr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9"/>
            </p:custDataLst>
          </p:nvPr>
        </p:nvSpPr>
        <p:spPr>
          <a:xfrm>
            <a:off x="434700" y="2025000"/>
            <a:ext cx="4006800" cy="21708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10"/>
            </p:custDataLst>
          </p:nvPr>
        </p:nvSpPr>
        <p:spPr>
          <a:xfrm>
            <a:off x="4681800" y="2025000"/>
            <a:ext cx="4025700" cy="21708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 userDrawn="1">
            <p:ph type="body" sz="quarter" idx="15"/>
            <p:custDataLst>
              <p:tags r:id="rId11"/>
            </p:custDataLst>
          </p:nvPr>
        </p:nvSpPr>
        <p:spPr>
          <a:xfrm>
            <a:off x="429300" y="4914450"/>
            <a:ext cx="4006800" cy="5859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 userDrawn="1">
            <p:ph type="body" sz="quarter" idx="16"/>
            <p:custDataLst>
              <p:tags r:id="rId12"/>
            </p:custDataLst>
          </p:nvPr>
        </p:nvSpPr>
        <p:spPr>
          <a:xfrm>
            <a:off x="4689900" y="4910850"/>
            <a:ext cx="4025700" cy="5859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1576668"/>
            <a:ext cx="9144000" cy="370466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42100" y="1637550"/>
            <a:ext cx="6858000" cy="1790100"/>
          </a:xfrm>
        </p:spPr>
        <p:txBody>
          <a:bodyPr anchor="b"/>
          <a:lstStyle>
            <a:lvl1pPr algn="ctr">
              <a:defRPr sz="45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120450" y="6349833"/>
            <a:ext cx="2700000" cy="316800"/>
          </a:xfrm>
        </p:spPr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1141810" y="4069800"/>
            <a:ext cx="6858000" cy="1242000"/>
          </a:xfrm>
        </p:spPr>
        <p:txBody>
          <a:bodyPr/>
          <a:lstStyle>
            <a:lvl1pPr algn="ctr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5" Type="http://schemas.openxmlformats.org/officeDocument/2006/relationships/theme" Target="../theme/theme2.xml"/><Relationship Id="rId24" Type="http://schemas.openxmlformats.org/officeDocument/2006/relationships/tags" Target="../tags/tag136.xml"/><Relationship Id="rId23" Type="http://schemas.openxmlformats.org/officeDocument/2006/relationships/tags" Target="../tags/tag135.xml"/><Relationship Id="rId22" Type="http://schemas.openxmlformats.org/officeDocument/2006/relationships/tags" Target="../tags/tag134.xml"/><Relationship Id="rId21" Type="http://schemas.openxmlformats.org/officeDocument/2006/relationships/tags" Target="../tags/tag133.xml"/><Relationship Id="rId20" Type="http://schemas.openxmlformats.org/officeDocument/2006/relationships/tags" Target="../tags/tag132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31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118967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157163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59807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000" y="561962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>
            <a:off x="0" y="857250"/>
            <a:ext cx="0" cy="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tags" Target="../tags/tag138.xml"/><Relationship Id="rId3" Type="http://schemas.openxmlformats.org/officeDocument/2006/relationships/tags" Target="../tags/tag137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tags" Target="../tags/tag140.xml"/><Relationship Id="rId2" Type="http://schemas.openxmlformats.org/officeDocument/2006/relationships/tags" Target="../tags/tag139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tags" Target="../tags/tag141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143.xml"/><Relationship Id="rId5" Type="http://schemas.openxmlformats.org/officeDocument/2006/relationships/image" Target="../media/image5.png"/><Relationship Id="rId4" Type="http://schemas.openxmlformats.org/officeDocument/2006/relationships/tags" Target="../tags/tag142.xml"/><Relationship Id="rId3" Type="http://schemas.microsoft.com/office/2007/relationships/media" Target="../media/media1.mp4"/><Relationship Id="rId2" Type="http://schemas.openxmlformats.org/officeDocument/2006/relationships/video" Target="../media/media1.mp4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" name="图片 3" descr="d6baa33653ce989d24eb137048e2687"/>
          <p:cNvPicPr>
            <a:picLocks noChangeAspect="1"/>
          </p:cNvPicPr>
          <p:nvPr/>
        </p:nvPicPr>
        <p:blipFill>
          <a:blip r:embed="rId2"/>
          <a:srcRect t="33194" r="3371" b="9056"/>
          <a:stretch>
            <a:fillRect/>
          </a:stretch>
        </p:blipFill>
        <p:spPr>
          <a:xfrm>
            <a:off x="0" y="0"/>
            <a:ext cx="9214485" cy="6819265"/>
          </a:xfrm>
          <a:prstGeom prst="rect">
            <a:avLst/>
          </a:prstGeom>
          <a:ln>
            <a:noFill/>
          </a:ln>
        </p:spPr>
      </p:pic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123440" y="110490"/>
            <a:ext cx="4389755" cy="22479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p>
            <a:r>
              <a:rPr lang="en-US" altLang="zh-CN" sz="540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zh-CN" sz="540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</a:t>
            </a:r>
            <a:r>
              <a:rPr lang="zh-CN" altLang="en-US" sz="540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班健康</a:t>
            </a:r>
            <a:endParaRPr lang="zh-CN" altLang="en-US" sz="540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540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干净的小手</a:t>
            </a:r>
            <a:endParaRPr lang="zh-CN" altLang="en-US" sz="540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57200" y="347345"/>
            <a:ext cx="8229600" cy="577913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一、教学内容</a:t>
            </a:r>
            <a:endParaRPr lang="zh-CN" altLang="en-US" sz="20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认识和了解双手的重要作用，知道保持双手干净可以减少疾病</a:t>
            </a:r>
            <a:endParaRPr lang="zh-CN" altLang="en-US" sz="20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的感染，初步掌握“七步洗手法”正确科学地洗手，为幼儿养成良</a:t>
            </a:r>
            <a:endParaRPr lang="zh-CN" altLang="en-US" sz="20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好的生活卫生习惯打下良好的基础。</a:t>
            </a:r>
            <a:endParaRPr lang="zh-CN" altLang="en-US" sz="20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二、设计意图</a:t>
            </a:r>
            <a:endParaRPr lang="zh-CN" altLang="en-US" sz="20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小班幼儿活泼好动，对身边的一切事物都充满了强烈的好奇心，</a:t>
            </a:r>
            <a:endParaRPr lang="zh-CN" altLang="en-US" sz="20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哪儿都想摸一摸、碰一碰。我们常说“病从口入”，在我们的日常</a:t>
            </a:r>
            <a:endParaRPr lang="zh-CN" altLang="en-US" sz="20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生活中细菌无处不在，时时威胁着孩子们的健康，洗手便是日常生</a:t>
            </a:r>
            <a:endParaRPr lang="zh-CN" altLang="en-US" sz="20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活中最简单、最有效的防病措施，正确地洗净双手，可以显著减少</a:t>
            </a:r>
            <a:endParaRPr lang="zh-CN" altLang="en-US" sz="20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手上所带的各种细菌，有效预防感冒、腹泻、肺炎等多种疾病。《3</a:t>
            </a:r>
            <a:endParaRPr lang="zh-CN" altLang="en-US" sz="20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一6岁儿童学习与发展指南》中“健康领域”也明确指出:“要指</a:t>
            </a:r>
            <a:endParaRPr lang="zh-CN" altLang="en-US" sz="20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导幼儿学习和掌握生活自理的基本方法，如穿衣服和鞋袜、洗手洗脸等的正确方法”。因此，在小班新生入园初期，我设计开展了</a:t>
            </a:r>
            <a:endParaRPr lang="zh-CN" altLang="en-US" sz="20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《小手真干净》这个活动。</a:t>
            </a:r>
            <a:endParaRPr lang="zh-CN" altLang="en-US" sz="20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084580" y="44450"/>
            <a:ext cx="6871970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1200"/>
          </a:p>
          <a:p>
            <a:r>
              <a:rPr lang="zh-CN" altLang="en-US" sz="1200"/>
              <a:t>活动目标：</a:t>
            </a:r>
            <a:endParaRPr lang="zh-CN" altLang="en-US" sz="1200"/>
          </a:p>
          <a:p>
            <a:r>
              <a:rPr lang="zh-CN" altLang="en-US" sz="1200"/>
              <a:t>1、知道洗手的重要性。</a:t>
            </a:r>
            <a:endParaRPr lang="zh-CN" altLang="en-US" sz="1200"/>
          </a:p>
          <a:p>
            <a:r>
              <a:rPr lang="zh-CN" altLang="en-US" sz="1200"/>
              <a:t>2、掌握洗手的正确方法。</a:t>
            </a:r>
            <a:endParaRPr lang="zh-CN" altLang="en-US" sz="1200"/>
          </a:p>
          <a:p>
            <a:r>
              <a:rPr lang="zh-CN" altLang="en-US" sz="1200"/>
              <a:t>3、培养幼儿养成清洁卫生的好习惯。</a:t>
            </a:r>
            <a:endParaRPr lang="zh-CN" altLang="en-US" sz="1200"/>
          </a:p>
          <a:p>
            <a:endParaRPr lang="zh-CN" altLang="en-US" sz="1200"/>
          </a:p>
          <a:p>
            <a:r>
              <a:rPr lang="zh-CN" altLang="en-US" sz="1200"/>
              <a:t>重点难点：</a:t>
            </a:r>
            <a:endParaRPr lang="zh-CN" altLang="en-US" sz="1200"/>
          </a:p>
          <a:p>
            <a:r>
              <a:rPr lang="zh-CN" altLang="en-US" sz="1200"/>
              <a:t>活动重点：学习正确的洗手方法。</a:t>
            </a:r>
            <a:endParaRPr lang="zh-CN" altLang="en-US" sz="1200"/>
          </a:p>
          <a:p>
            <a:r>
              <a:rPr lang="zh-CN" altLang="en-US" sz="1200"/>
              <a:t>活动难点：掌握正确的洗手顺序。</a:t>
            </a:r>
            <a:endParaRPr lang="zh-CN" altLang="en-US" sz="1200"/>
          </a:p>
          <a:p>
            <a:r>
              <a:rPr lang="zh-CN" altLang="en-US" sz="1200"/>
              <a:t>活动准备：</a:t>
            </a:r>
            <a:endParaRPr lang="zh-CN" altLang="en-US" sz="1200"/>
          </a:p>
          <a:p>
            <a:r>
              <a:rPr lang="zh-CN" altLang="en-US" sz="1200"/>
              <a:t>洗手的课件、幼儿人手一条小毛巾、温水、盆子、洗手液。</a:t>
            </a:r>
            <a:endParaRPr lang="zh-CN" altLang="en-US" sz="1200"/>
          </a:p>
          <a:p>
            <a:endParaRPr lang="zh-CN" altLang="en-US" sz="1200"/>
          </a:p>
          <a:p>
            <a:r>
              <a:rPr lang="zh-CN" altLang="en-US" sz="1200"/>
              <a:t>活动过程：</a:t>
            </a:r>
            <a:endParaRPr lang="zh-CN" altLang="en-US" sz="1200"/>
          </a:p>
          <a:p>
            <a:endParaRPr lang="zh-CN" altLang="en-US" sz="1200"/>
          </a:p>
          <a:p>
            <a:r>
              <a:rPr lang="zh-CN" altLang="en-US" sz="1200"/>
              <a:t>（一）观看情节剧《月月看医生》指出洗手的重要性。</a:t>
            </a:r>
            <a:endParaRPr lang="zh-CN" altLang="en-US" sz="1200"/>
          </a:p>
          <a:p>
            <a:r>
              <a:rPr lang="zh-CN" altLang="en-US" sz="1200"/>
              <a:t>1、（通过故事让幼儿了解手上有许多的细菌，要养成勤洗手的好习惯）</a:t>
            </a:r>
            <a:endParaRPr lang="zh-CN" altLang="en-US" sz="1200"/>
          </a:p>
          <a:p>
            <a:r>
              <a:rPr lang="zh-CN" altLang="en-US" sz="1200"/>
              <a:t>2、提出问题：1.小朋友想一想，月月为什么肚子疼。</a:t>
            </a:r>
            <a:endParaRPr lang="zh-CN" altLang="en-US" sz="1200"/>
          </a:p>
          <a:p>
            <a:r>
              <a:rPr lang="zh-CN" altLang="en-US" sz="1200"/>
              <a:t>                2.医生是怎么做的？</a:t>
            </a:r>
            <a:endParaRPr lang="zh-CN" altLang="en-US" sz="1200"/>
          </a:p>
          <a:p>
            <a:r>
              <a:rPr lang="zh-CN" altLang="en-US" sz="1200"/>
              <a:t>小结：如果不洗手我们会发烧，会肚子疼，会生病，会打针。所以为了减少生病我们就要讲卫生，要洗干净我们的小手。</a:t>
            </a:r>
            <a:endParaRPr lang="zh-CN" altLang="en-US" sz="1200"/>
          </a:p>
          <a:p>
            <a:endParaRPr lang="zh-CN" altLang="en-US" sz="1200"/>
          </a:p>
          <a:p>
            <a:r>
              <a:rPr lang="zh-CN" altLang="en-US" sz="1200"/>
              <a:t>二）设计问题，引导幼儿观看课件，学习洗手的正确方法：</a:t>
            </a:r>
            <a:endParaRPr lang="zh-CN" altLang="en-US" sz="1200"/>
          </a:p>
          <a:p>
            <a:r>
              <a:rPr lang="zh-CN" altLang="en-US" sz="1200"/>
              <a:t>1、调动幼儿已有的知识经验进行讲述“我是怎样洗手的？</a:t>
            </a:r>
            <a:endParaRPr lang="zh-CN" altLang="en-US" sz="1200"/>
          </a:p>
          <a:p>
            <a:r>
              <a:rPr lang="zh-CN" altLang="en-US" sz="1200"/>
              <a:t>2、出示洗手课件，设计提问引导幼儿观察画面，了解洗手的正确方法。</a:t>
            </a:r>
            <a:endParaRPr lang="zh-CN" altLang="en-US" sz="1200"/>
          </a:p>
          <a:p>
            <a:r>
              <a:rPr lang="zh-CN" altLang="en-US" sz="1200"/>
              <a:t>画面上的小女孩在干什么？她是怎样做的？咱们也一起来学一学吧！</a:t>
            </a:r>
            <a:endParaRPr lang="zh-CN" altLang="en-US" sz="1200"/>
          </a:p>
          <a:p>
            <a:r>
              <a:rPr lang="zh-CN" altLang="en-US" sz="1200"/>
              <a:t>（引导幼儿理解画面内容，并启发幼儿用语言表述）</a:t>
            </a:r>
            <a:endParaRPr lang="zh-CN" altLang="en-US" sz="1200"/>
          </a:p>
          <a:p>
            <a:r>
              <a:rPr lang="zh-CN" altLang="en-US" sz="1200"/>
              <a:t>3、师幼共同讲述正确的洗手顺序及方法：</a:t>
            </a:r>
            <a:endParaRPr lang="zh-CN" altLang="en-US" sz="1200"/>
          </a:p>
          <a:p>
            <a:r>
              <a:rPr lang="zh-CN" altLang="en-US" sz="1200"/>
              <a:t>手掌对手掌——手背交替——手指交叉——互搓指背——拇指旋转——揉搓指尖——揉搓手腕</a:t>
            </a:r>
            <a:endParaRPr lang="zh-CN" altLang="en-US" sz="1200"/>
          </a:p>
          <a:p>
            <a:r>
              <a:rPr lang="zh-CN" altLang="en-US" sz="1200"/>
              <a:t>（教师根据画面边做动作边讲解）</a:t>
            </a:r>
            <a:endParaRPr lang="zh-CN" altLang="en-US" sz="1200"/>
          </a:p>
          <a:p>
            <a:r>
              <a:rPr lang="zh-CN" altLang="en-US" sz="1200"/>
              <a:t>4、一起去洗手池洗手</a:t>
            </a:r>
            <a:endParaRPr lang="zh-CN" altLang="en-US" sz="1200"/>
          </a:p>
          <a:p>
            <a:r>
              <a:rPr lang="zh-CN" altLang="en-US" sz="1200"/>
              <a:t>5、一起玩游戏《洗走病毒》巩固洗手顺序</a:t>
            </a:r>
            <a:endParaRPr lang="zh-CN" altLang="en-US" sz="1200"/>
          </a:p>
          <a:p>
            <a:r>
              <a:rPr lang="zh-CN" altLang="en-US" sz="1200"/>
              <a:t>6.教师总结：“我们什么时候该洗手？”（饭前、便后、玩完玩具、手脏时等）我们要每天勤洗手远离病毒做一个健康的好宝贝。</a:t>
            </a:r>
            <a:endParaRPr lang="zh-CN" altLang="en-US" sz="1200"/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834695da51cb3bb6da9bdd8c3d9df6e2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660525" y="0"/>
            <a:ext cx="5822315" cy="6858000"/>
          </a:xfrm>
          <a:prstGeom prst="rect">
            <a:avLst/>
          </a:prstGeom>
          <a:ln>
            <a:noFill/>
          </a:ln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3f4db62f68d345baad2b155f642028"/>
          <p:cNvPicPr>
            <a:picLocks noChangeAspect="1"/>
          </p:cNvPicPr>
          <p:nvPr/>
        </p:nvPicPr>
        <p:blipFill>
          <a:blip r:embed="rId1"/>
          <a:srcRect t="13657" r="-2449" b="24398"/>
          <a:stretch>
            <a:fillRect/>
          </a:stretch>
        </p:blipFill>
        <p:spPr>
          <a:xfrm>
            <a:off x="0" y="0"/>
            <a:ext cx="9314180" cy="682180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SLIDE_BK_DARK_LIGHT" val="2"/>
  <p:tag name="KSO_WM_UNIT_BK_DARK_LIGHT" val="2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bottomTop"/>
  <p:tag name="KSO_WM_SLIDE_BK_DARK_LIGHT" val="2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navigation"/>
  <p:tag name="KSO_WM_SLIDE_BK_DARK_LIGHT" val="2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belt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0994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0994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TEMPLATE_SUBCATEGORY" val="0"/>
  <p:tag name="KSO_WM_TAG_VERSION" val="1.0"/>
  <p:tag name="KSO_WM_BEAUTIFY_FLAG" val="#wm#"/>
  <p:tag name="KSO_WM_TEMPLATE_CATEGORY" val="custom"/>
  <p:tag name="KSO_WM_TEMPLATE_INDEX" val="20200994"/>
  <p:tag name="KSO_WM_TEMPLATE_THUMBS_INDEX" val="1、5、6、7、8、9、10、11、12、13、15"/>
  <p:tag name="KSO_WM_TEMPLATE_MASTER_TYPE" val="1"/>
  <p:tag name="KSO_WM_TEMPLATE_COLOR_TYPE" val="1"/>
  <p:tag name="KSO_WM_TEMPLATE_MASTER_THUMB_INDEX" val="12"/>
</p:tagLst>
</file>

<file path=ppt/tags/tag137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</p:tagLst>
</file>

<file path=ppt/tags/tag13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3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41.xml><?xml version="1.0" encoding="utf-8"?>
<p:tagLst xmlns:p="http://schemas.openxmlformats.org/presentationml/2006/main">
  <p:tag name="KSO_WM_SLIDE_BK_DARK_LIGHT" val="2"/>
  <p:tag name="KSO_WM_SLIDE_BACKGROUND_TYPE" val="general"/>
  <p:tag name="KSO_WM_SLIDE_ID" val="custom20200994_15"/>
  <p:tag name="KSO_WM_TEMPLATE_SUBCATEGORY" val="0"/>
  <p:tag name="KSO_WM_SLIDE_TYPE" val="endPage"/>
  <p:tag name="KSO_WM_SLIDE_SUBTYPE" val="pureTxt"/>
  <p:tag name="KSO_WM_SLIDE_ITEM_CNT" val="0"/>
  <p:tag name="KSO_WM_SLIDE_INDEX" val="15"/>
  <p:tag name="KSO_WM_TAG_VERSION" val="1.0"/>
  <p:tag name="KSO_WM_BEAUTIFY_FLAG" val="#wm#"/>
  <p:tag name="KSO_WM_TEMPLATE_CATEGORY" val="custom"/>
  <p:tag name="KSO_WM_TEMPLATE_INDEX" val="20200994"/>
  <p:tag name="KSO_WM_SLIDE_LAYOUT" val="a_b"/>
  <p:tag name="KSO_WM_SLIDE_LAYOUT_CNT" val="1_1"/>
  <p:tag name="KSO_WM_TEMPLATE_MASTER_TYPE" val="1"/>
  <p:tag name="KSO_WM_TEMPLATE_COLOR_TYPE" val="1"/>
</p:tagLst>
</file>

<file path=ppt/tags/tag142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4584*5400*0*0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4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44.xml><?xml version="1.0" encoding="utf-8"?>
<p:tagLst xmlns:p="http://schemas.openxmlformats.org/presentationml/2006/main">
  <p:tag name="commondata" val="eyJoZGlkIjoiYTQwZWJiMWMxM2UzNjUxZjdmM2Q0NDI2Y2VkZDg2MTkifQ==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UNIT_LARGE_SHAPE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UNIT_LARGE_SHA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UNIT_LARGE_SHAPE" val="1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UNIT_BK_DARK_LIGHT" val="2"/>
  <p:tag name="KSO_WM_SLIDE_BACKGROUND_TYPE" val="frame"/>
  <p:tag name="KSO_WM_SLIDE_BK_DARK_LIGHT" val="2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LARGE_SHAPE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leftRight"/>
  <p:tag name="KSO_WM_SLIDE_BK_DARK_LIGHT" val="2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4F0E4"/>
      </a:dk2>
      <a:lt2>
        <a:srgbClr val="FFFFFF"/>
      </a:lt2>
      <a:accent1>
        <a:srgbClr val="8EAF98"/>
      </a:accent1>
      <a:accent2>
        <a:srgbClr val="99B596"/>
      </a:accent2>
      <a:accent3>
        <a:srgbClr val="A6BB92"/>
      </a:accent3>
      <a:accent4>
        <a:srgbClr val="B5C08E"/>
      </a:accent4>
      <a:accent5>
        <a:srgbClr val="C6C58C"/>
      </a:accent5>
      <a:accent6>
        <a:srgbClr val="D8C78B"/>
      </a:accent6>
      <a:hlink>
        <a:srgbClr val="99CCE3"/>
      </a:hlink>
      <a:folHlink>
        <a:srgbClr val="A27CA4"/>
      </a:folHlink>
    </a:clrScheme>
    <a:fontScheme name="自定义 1">
      <a:majorFont>
        <a:latin typeface="微软雅黑"/>
        <a:ea typeface="汉仪旗黑-85S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914</Words>
  <Application>WPS 演示</Application>
  <PresentationFormat/>
  <Paragraphs>48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汉仪旗黑-85S</vt:lpstr>
      <vt:lpstr>黑体</vt:lpstr>
      <vt:lpstr>Viner Hand ITC</vt:lpstr>
      <vt:lpstr>Arial Unicode MS</vt:lpstr>
      <vt:lpstr>Calibri</vt:lpstr>
      <vt:lpstr>默认设计模板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程子峰</dc:creator>
  <cp:lastModifiedBy>李烁</cp:lastModifiedBy>
  <cp:revision>4</cp:revision>
  <dcterms:created xsi:type="dcterms:W3CDTF">2023-10-09T06:22:00Z</dcterms:created>
  <dcterms:modified xsi:type="dcterms:W3CDTF">2023-10-13T01:53:38Z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3FB0427F39E74B378EF90D2A16B52215_12</vt:lpwstr>
  </property>
</Properties>
</file>