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1058" r:id="rId7"/>
    <p:sldId id="1051" r:id="rId8"/>
    <p:sldId id="1052" r:id="rId9"/>
    <p:sldId id="1059" r:id="rId10"/>
    <p:sldId id="264" r:id="rId11"/>
    <p:sldId id="1056" r:id="rId12"/>
    <p:sldId id="262" r:id="rId13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28797"/>
    <a:srgbClr val="F5E53D"/>
    <a:srgbClr val="004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08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CF1AE-23CE-4F84-BEE8-AE4EF87CE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A1450-A0FF-40B2-A090-00C0A1BFEC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35AA1450-A0FF-40B2-A090-00C0A1BFEC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AA1450-A0FF-40B2-A090-00C0A1BFECB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14036" y="295564"/>
            <a:ext cx="11610109" cy="631767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5564" y="286327"/>
            <a:ext cx="11628581" cy="628996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C314E-DDD2-4206-89E8-3BEA18E28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12CBA-1983-4932-AFAA-F06D1B53AD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2F326-DA95-40DA-A893-3A57C18221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2E3C2-7125-4F6D-A3DF-221FC8430E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7823" y="1033028"/>
            <a:ext cx="8896350" cy="17373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zh-CN" altLang="en-US" sz="7200" b="1" i="0" u="none" strike="noStrike" kern="1200" cap="none" spc="300" normalizeH="0" baseline="0" noProof="0" dirty="0">
                <a:ln>
                  <a:noFill/>
                </a:ln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美术《</a:t>
            </a:r>
            <a:r>
              <a:rPr kumimoji="0" lang="en-US" altLang="zh-CN" sz="7200" b="1" i="0" u="none" strike="noStrike" kern="1200" cap="none" spc="300" normalizeH="0" baseline="0" noProof="0" dirty="0">
                <a:ln>
                  <a:noFill/>
                </a:ln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做蛋糕</a:t>
            </a:r>
            <a:r>
              <a:rPr kumimoji="0" lang="zh-CN" altLang="en-US" sz="7200" b="1" i="0" u="none" strike="noStrike" kern="1200" cap="none" spc="300" normalizeH="0" baseline="0" noProof="0" dirty="0">
                <a:ln>
                  <a:noFill/>
                </a:ln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》</a:t>
            </a:r>
            <a:endParaRPr kumimoji="0" lang="zh-CN" altLang="en-US" sz="7200" b="1" i="0" u="none" strike="noStrike" kern="1200" cap="none" spc="300" normalizeH="0" baseline="0" noProof="0" dirty="0">
              <a:ln>
                <a:noFill/>
              </a:ln>
              <a:solidFill>
                <a:srgbClr val="E287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杨任东竹石体-Bold" pitchFamily="2" charset="-122"/>
              <a:ea typeface="杨任东竹石体-Bold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2116" y="2770210"/>
            <a:ext cx="5587994" cy="4387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28797"/>
                </a:solidFill>
                <a:effectLst/>
                <a:uLnTx/>
                <a:uFillTx/>
                <a:cs typeface="+mn-ea"/>
                <a:sym typeface="+mn-lt"/>
              </a:rPr>
              <a:t>小班——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8797"/>
                </a:solidFill>
                <a:effectLst/>
                <a:uLnTx/>
                <a:uFillTx/>
                <a:cs typeface="+mn-ea"/>
                <a:sym typeface="+mn-lt"/>
              </a:rPr>
              <a:t>韩迎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28797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494161" y="342568"/>
            <a:ext cx="8896350" cy="132588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5400" b="1" spc="300" dirty="0"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目标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srgbClr val="E287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杨任东竹石体-Bold" pitchFamily="2" charset="-122"/>
              <a:ea typeface="杨任东竹石体-Bold" pitchFamily="2" charset="-122"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974110" y="1782617"/>
            <a:ext cx="6188120" cy="0"/>
          </a:xfrm>
          <a:prstGeom prst="line">
            <a:avLst/>
          </a:prstGeom>
          <a:ln w="412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H_Entry_1"/>
          <p:cNvSpPr/>
          <p:nvPr>
            <p:custDataLst>
              <p:tags r:id="rId2"/>
            </p:custDataLst>
          </p:nvPr>
        </p:nvSpPr>
        <p:spPr>
          <a:xfrm>
            <a:off x="2507426" y="1782617"/>
            <a:ext cx="4268232" cy="93031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-1" fmla="*/ 0 w 2520280"/>
              <a:gd name="-2" fmla="*/ 1584176 h 1872208"/>
              <a:gd name="-3" fmla="*/ 2520280 w 2520280"/>
              <a:gd name="-4" fmla="*/ 1584176 h 1872208"/>
              <a:gd name="-5" fmla="*/ 2520280 w 2520280"/>
              <a:gd name="-6" fmla="*/ 1872208 h 1872208"/>
              <a:gd name="-7" fmla="*/ 0 w 2520280"/>
              <a:gd name="-8" fmla="*/ 1872208 h 1872208"/>
              <a:gd name="-9" fmla="*/ 0 w 2520280"/>
              <a:gd name="-10" fmla="*/ 1584176 h 1872208"/>
              <a:gd name="-11" fmla="*/ 0 w 2520280"/>
              <a:gd name="-12" fmla="*/ 0 h 1872208"/>
              <a:gd name="-13" fmla="*/ 2520280 w 2520280"/>
              <a:gd name="-14" fmla="*/ 0 h 1872208"/>
              <a:gd name="-15" fmla="*/ 0 w 2520280"/>
              <a:gd name="-16" fmla="*/ 0 h 1872208"/>
              <a:gd name="-17" fmla="*/ 0 w 2520280"/>
              <a:gd name="-18" fmla="*/ 1872208 h 1872208"/>
              <a:gd name="-19" fmla="*/ 2520280 w 2520280"/>
              <a:gd name="-20" fmla="*/ 1584176 h 1872208"/>
              <a:gd name="-21" fmla="*/ 2520280 w 2520280"/>
              <a:gd name="-22" fmla="*/ 1872208 h 1872208"/>
              <a:gd name="-23" fmla="*/ 0 w 2520280"/>
              <a:gd name="-24" fmla="*/ 1872208 h 1872208"/>
              <a:gd name="-25" fmla="*/ 0 w 2520280"/>
              <a:gd name="-26" fmla="*/ 0 h 1872208"/>
              <a:gd name="-27" fmla="*/ 2520280 w 2520280"/>
              <a:gd name="-28" fmla="*/ 0 h 1872208"/>
              <a:gd name="-29" fmla="*/ 0 w 2520280"/>
              <a:gd name="-30" fmla="*/ 0 h 1872208"/>
              <a:gd name="-31" fmla="*/ 0 w 2520280"/>
              <a:gd name="-32" fmla="*/ 1872208 h 1872208"/>
              <a:gd name="-33" fmla="*/ 2520280 w 2520280"/>
              <a:gd name="-34" fmla="*/ 1872208 h 1872208"/>
              <a:gd name="-35" fmla="*/ 0 w 2520280"/>
              <a:gd name="-36" fmla="*/ 1872208 h 1872208"/>
              <a:gd name="-37" fmla="*/ 0 w 2520280"/>
              <a:gd name="-38" fmla="*/ 0 h 1872208"/>
              <a:gd name="-39" fmla="*/ 2520280 w 2520280"/>
              <a:gd name="-40" fmla="*/ 0 h 1872208"/>
              <a:gd name="-41" fmla="*/ 0 w 2520280"/>
              <a:gd name="-42" fmla="*/ 0 h 1872208"/>
              <a:gd name="-43" fmla="*/ 0 w 2520280"/>
              <a:gd name="-44" fmla="*/ 1872208 h 1872208"/>
              <a:gd name="-45" fmla="*/ 2520280 w 2520280"/>
              <a:gd name="-46" fmla="*/ 1872208 h 1872208"/>
              <a:gd name="-47" fmla="*/ 0 w 2520280"/>
              <a:gd name="-48" fmla="*/ 1872208 h 1872208"/>
              <a:gd name="-49" fmla="*/ 0 w 2520280"/>
              <a:gd name="-50" fmla="*/ 0 h 1872208"/>
              <a:gd name="-51" fmla="*/ 34255 w 2520280"/>
              <a:gd name="-52" fmla="*/ 0 h 1872208"/>
              <a:gd name="-53" fmla="*/ 0 w 2520280"/>
              <a:gd name="-54" fmla="*/ 0 h 1872208"/>
              <a:gd name="-55" fmla="*/ 0 w 2520280"/>
              <a:gd name="-56" fmla="*/ 1872208 h 1872208"/>
              <a:gd name="-57" fmla="*/ 2520280 w 2520280"/>
              <a:gd name="-58" fmla="*/ 1872208 h 1872208"/>
              <a:gd name="-59" fmla="*/ 0 w 2520280"/>
              <a:gd name="-60" fmla="*/ 1872208 h 1872208"/>
              <a:gd name="-61" fmla="*/ 0 w 2520280"/>
              <a:gd name="-62" fmla="*/ 0 h 1872208"/>
              <a:gd name="-63" fmla="*/ 917 w 2520280"/>
              <a:gd name="-64" fmla="*/ 6036 h 1872208"/>
              <a:gd name="-65" fmla="*/ 0 w 2520280"/>
              <a:gd name="-66" fmla="*/ 0 h 1872208"/>
              <a:gd name="-67" fmla="*/ 0 w 2520280"/>
              <a:gd name="-68" fmla="*/ 1890314 h 1890314"/>
              <a:gd name="-69" fmla="*/ 2520280 w 2520280"/>
              <a:gd name="-70" fmla="*/ 1890314 h 1890314"/>
              <a:gd name="-71" fmla="*/ 0 w 2520280"/>
              <a:gd name="-72" fmla="*/ 1890314 h 1890314"/>
              <a:gd name="-73" fmla="*/ 0 w 2520280"/>
              <a:gd name="-74" fmla="*/ 18106 h 1890314"/>
              <a:gd name="-75" fmla="*/ 53304 w 2520280"/>
              <a:gd name="-76" fmla="*/ 0 h 1890314"/>
              <a:gd name="-77" fmla="*/ 0 w 2520280"/>
              <a:gd name="-78" fmla="*/ 18106 h 1890314"/>
              <a:gd name="-79" fmla="*/ 0 w 2520280"/>
              <a:gd name="-80" fmla="*/ 1872208 h 1872208"/>
              <a:gd name="-81" fmla="*/ 2520280 w 2520280"/>
              <a:gd name="-82" fmla="*/ 1872208 h 1872208"/>
              <a:gd name="-83" fmla="*/ 0 w 2520280"/>
              <a:gd name="-84" fmla="*/ 1872208 h 1872208"/>
              <a:gd name="-85" fmla="*/ 0 w 2520280"/>
              <a:gd name="-86" fmla="*/ 0 h 1872208"/>
              <a:gd name="-87" fmla="*/ 916 w 2520280"/>
              <a:gd name="-88" fmla="*/ 0 h 1872208"/>
              <a:gd name="-89" fmla="*/ 0 w 2520280"/>
              <a:gd name="-90" fmla="*/ 0 h 1872208"/>
            </a:gdLst>
            <a:ahLst/>
            <a:cxnLst>
              <a:cxn ang="0">
                <a:pos x="-79" y="-80"/>
              </a:cxn>
              <a:cxn ang="0">
                <a:pos x="-81" y="-82"/>
              </a:cxn>
              <a:cxn ang="0">
                <a:pos x="-83" y="-84"/>
              </a:cxn>
              <a:cxn ang="0">
                <a:pos x="-85" y="-86"/>
              </a:cxn>
              <a:cxn ang="0">
                <a:pos x="-87" y="-88"/>
              </a:cxn>
              <a:cxn ang="0">
                <a:pos x="-89" y="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175" cap="sq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67850" tIns="0" rIns="0" bIns="107988" numCol="1" spcCol="0" rtlCol="0" fromWordArt="0" anchor="b" anchorCtr="0" forceAA="0" compatLnSpc="1">
            <a:normAutofit/>
          </a:bodyPr>
          <a:lstStyle/>
          <a:p>
            <a:pPr defTabSz="1218565">
              <a:defRPr/>
            </a:pPr>
            <a:endParaRPr lang="zh-CN" altLang="zh-CN" sz="3600" kern="1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Times New Roman" pitchFamily="18" charset="0"/>
              <a:sym typeface="HanaMinA" pitchFamily="49" charset="-128"/>
            </a:endParaRPr>
          </a:p>
        </p:txBody>
      </p:sp>
      <p:sp>
        <p:nvSpPr>
          <p:cNvPr id="28" name="MH_Entry_3"/>
          <p:cNvSpPr/>
          <p:nvPr>
            <p:custDataLst>
              <p:tags r:id="rId3"/>
            </p:custDataLst>
          </p:nvPr>
        </p:nvSpPr>
        <p:spPr>
          <a:xfrm>
            <a:off x="2516951" y="3311761"/>
            <a:ext cx="4268232" cy="93031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-1" fmla="*/ 0 w 2520280"/>
              <a:gd name="-2" fmla="*/ 1584176 h 1872208"/>
              <a:gd name="-3" fmla="*/ 2520280 w 2520280"/>
              <a:gd name="-4" fmla="*/ 1584176 h 1872208"/>
              <a:gd name="-5" fmla="*/ 2520280 w 2520280"/>
              <a:gd name="-6" fmla="*/ 1872208 h 1872208"/>
              <a:gd name="-7" fmla="*/ 0 w 2520280"/>
              <a:gd name="-8" fmla="*/ 1872208 h 1872208"/>
              <a:gd name="-9" fmla="*/ 0 w 2520280"/>
              <a:gd name="-10" fmla="*/ 1584176 h 1872208"/>
              <a:gd name="-11" fmla="*/ 0 w 2520280"/>
              <a:gd name="-12" fmla="*/ 0 h 1872208"/>
              <a:gd name="-13" fmla="*/ 2520280 w 2520280"/>
              <a:gd name="-14" fmla="*/ 0 h 1872208"/>
              <a:gd name="-15" fmla="*/ 0 w 2520280"/>
              <a:gd name="-16" fmla="*/ 0 h 1872208"/>
              <a:gd name="-17" fmla="*/ 0 w 2520280"/>
              <a:gd name="-18" fmla="*/ 1872208 h 1872208"/>
              <a:gd name="-19" fmla="*/ 2520280 w 2520280"/>
              <a:gd name="-20" fmla="*/ 1584176 h 1872208"/>
              <a:gd name="-21" fmla="*/ 2520280 w 2520280"/>
              <a:gd name="-22" fmla="*/ 1872208 h 1872208"/>
              <a:gd name="-23" fmla="*/ 0 w 2520280"/>
              <a:gd name="-24" fmla="*/ 1872208 h 1872208"/>
              <a:gd name="-25" fmla="*/ 0 w 2520280"/>
              <a:gd name="-26" fmla="*/ 0 h 1872208"/>
              <a:gd name="-27" fmla="*/ 2520280 w 2520280"/>
              <a:gd name="-28" fmla="*/ 0 h 1872208"/>
              <a:gd name="-29" fmla="*/ 0 w 2520280"/>
              <a:gd name="-30" fmla="*/ 0 h 1872208"/>
              <a:gd name="-31" fmla="*/ 0 w 2520280"/>
              <a:gd name="-32" fmla="*/ 1872208 h 1872208"/>
              <a:gd name="-33" fmla="*/ 2520280 w 2520280"/>
              <a:gd name="-34" fmla="*/ 1872208 h 1872208"/>
              <a:gd name="-35" fmla="*/ 0 w 2520280"/>
              <a:gd name="-36" fmla="*/ 1872208 h 1872208"/>
              <a:gd name="-37" fmla="*/ 0 w 2520280"/>
              <a:gd name="-38" fmla="*/ 0 h 1872208"/>
              <a:gd name="-39" fmla="*/ 2520280 w 2520280"/>
              <a:gd name="-40" fmla="*/ 0 h 1872208"/>
              <a:gd name="-41" fmla="*/ 0 w 2520280"/>
              <a:gd name="-42" fmla="*/ 0 h 1872208"/>
              <a:gd name="-43" fmla="*/ 0 w 2520280"/>
              <a:gd name="-44" fmla="*/ 1872208 h 1872208"/>
              <a:gd name="-45" fmla="*/ 2520280 w 2520280"/>
              <a:gd name="-46" fmla="*/ 1872208 h 1872208"/>
              <a:gd name="-47" fmla="*/ 0 w 2520280"/>
              <a:gd name="-48" fmla="*/ 1872208 h 1872208"/>
              <a:gd name="-49" fmla="*/ 0 w 2520280"/>
              <a:gd name="-50" fmla="*/ 0 h 1872208"/>
              <a:gd name="-51" fmla="*/ 34255 w 2520280"/>
              <a:gd name="-52" fmla="*/ 0 h 1872208"/>
              <a:gd name="-53" fmla="*/ 0 w 2520280"/>
              <a:gd name="-54" fmla="*/ 0 h 1872208"/>
              <a:gd name="-55" fmla="*/ 0 w 2520280"/>
              <a:gd name="-56" fmla="*/ 1872208 h 1872208"/>
              <a:gd name="-57" fmla="*/ 2520280 w 2520280"/>
              <a:gd name="-58" fmla="*/ 1872208 h 1872208"/>
              <a:gd name="-59" fmla="*/ 0 w 2520280"/>
              <a:gd name="-60" fmla="*/ 1872208 h 1872208"/>
              <a:gd name="-61" fmla="*/ 0 w 2520280"/>
              <a:gd name="-62" fmla="*/ 0 h 1872208"/>
              <a:gd name="-63" fmla="*/ 917 w 2520280"/>
              <a:gd name="-64" fmla="*/ 6036 h 1872208"/>
              <a:gd name="-65" fmla="*/ 0 w 2520280"/>
              <a:gd name="-66" fmla="*/ 0 h 1872208"/>
              <a:gd name="-67" fmla="*/ 0 w 2520280"/>
              <a:gd name="-68" fmla="*/ 1890314 h 1890314"/>
              <a:gd name="-69" fmla="*/ 2520280 w 2520280"/>
              <a:gd name="-70" fmla="*/ 1890314 h 1890314"/>
              <a:gd name="-71" fmla="*/ 0 w 2520280"/>
              <a:gd name="-72" fmla="*/ 1890314 h 1890314"/>
              <a:gd name="-73" fmla="*/ 0 w 2520280"/>
              <a:gd name="-74" fmla="*/ 18106 h 1890314"/>
              <a:gd name="-75" fmla="*/ 53304 w 2520280"/>
              <a:gd name="-76" fmla="*/ 0 h 1890314"/>
              <a:gd name="-77" fmla="*/ 0 w 2520280"/>
              <a:gd name="-78" fmla="*/ 18106 h 1890314"/>
              <a:gd name="-79" fmla="*/ 0 w 2520280"/>
              <a:gd name="-80" fmla="*/ 1872208 h 1872208"/>
              <a:gd name="-81" fmla="*/ 2520280 w 2520280"/>
              <a:gd name="-82" fmla="*/ 1872208 h 1872208"/>
              <a:gd name="-83" fmla="*/ 0 w 2520280"/>
              <a:gd name="-84" fmla="*/ 1872208 h 1872208"/>
              <a:gd name="-85" fmla="*/ 0 w 2520280"/>
              <a:gd name="-86" fmla="*/ 0 h 1872208"/>
              <a:gd name="-87" fmla="*/ 916 w 2520280"/>
              <a:gd name="-88" fmla="*/ 0 h 1872208"/>
              <a:gd name="-89" fmla="*/ 0 w 2520280"/>
              <a:gd name="-90" fmla="*/ 0 h 1872208"/>
            </a:gdLst>
            <a:ahLst/>
            <a:cxnLst>
              <a:cxn ang="0">
                <a:pos x="-79" y="-80"/>
              </a:cxn>
              <a:cxn ang="0">
                <a:pos x="-81" y="-82"/>
              </a:cxn>
              <a:cxn ang="0">
                <a:pos x="-83" y="-84"/>
              </a:cxn>
              <a:cxn ang="0">
                <a:pos x="-85" y="-86"/>
              </a:cxn>
              <a:cxn ang="0">
                <a:pos x="-87" y="-88"/>
              </a:cxn>
              <a:cxn ang="0">
                <a:pos x="-89" y="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67850" tIns="0" rIns="0" bIns="107988" numCol="1" spcCol="0" rtlCol="0" fromWordArt="0" anchor="b" anchorCtr="0" forceAA="0" compatLnSpc="1">
            <a:normAutofit/>
          </a:bodyPr>
          <a:lstStyle/>
          <a:p>
            <a:pPr defTabSz="1218565">
              <a:defRPr/>
            </a:pPr>
            <a:endParaRPr lang="zh-CN" altLang="zh-CN" sz="3600" kern="1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Times New Roman" pitchFamily="18" charset="0"/>
              <a:sym typeface="HanaMinA" pitchFamily="49" charset="-128"/>
            </a:endParaRPr>
          </a:p>
        </p:txBody>
      </p:sp>
      <p:sp>
        <p:nvSpPr>
          <p:cNvPr id="29" name="MH_Entry_2"/>
          <p:cNvSpPr/>
          <p:nvPr>
            <p:custDataLst>
              <p:tags r:id="rId4"/>
            </p:custDataLst>
          </p:nvPr>
        </p:nvSpPr>
        <p:spPr>
          <a:xfrm>
            <a:off x="2516951" y="2511753"/>
            <a:ext cx="4268232" cy="93031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-1" fmla="*/ 0 w 2520280"/>
              <a:gd name="-2" fmla="*/ 1584176 h 1872208"/>
              <a:gd name="-3" fmla="*/ 2520280 w 2520280"/>
              <a:gd name="-4" fmla="*/ 1584176 h 1872208"/>
              <a:gd name="-5" fmla="*/ 2520280 w 2520280"/>
              <a:gd name="-6" fmla="*/ 1872208 h 1872208"/>
              <a:gd name="-7" fmla="*/ 0 w 2520280"/>
              <a:gd name="-8" fmla="*/ 1872208 h 1872208"/>
              <a:gd name="-9" fmla="*/ 0 w 2520280"/>
              <a:gd name="-10" fmla="*/ 1584176 h 1872208"/>
              <a:gd name="-11" fmla="*/ 0 w 2520280"/>
              <a:gd name="-12" fmla="*/ 0 h 1872208"/>
              <a:gd name="-13" fmla="*/ 2520280 w 2520280"/>
              <a:gd name="-14" fmla="*/ 0 h 1872208"/>
              <a:gd name="-15" fmla="*/ 0 w 2520280"/>
              <a:gd name="-16" fmla="*/ 0 h 1872208"/>
              <a:gd name="-17" fmla="*/ 0 w 2520280"/>
              <a:gd name="-18" fmla="*/ 1872208 h 1872208"/>
              <a:gd name="-19" fmla="*/ 2520280 w 2520280"/>
              <a:gd name="-20" fmla="*/ 1584176 h 1872208"/>
              <a:gd name="-21" fmla="*/ 2520280 w 2520280"/>
              <a:gd name="-22" fmla="*/ 1872208 h 1872208"/>
              <a:gd name="-23" fmla="*/ 0 w 2520280"/>
              <a:gd name="-24" fmla="*/ 1872208 h 1872208"/>
              <a:gd name="-25" fmla="*/ 0 w 2520280"/>
              <a:gd name="-26" fmla="*/ 0 h 1872208"/>
              <a:gd name="-27" fmla="*/ 2520280 w 2520280"/>
              <a:gd name="-28" fmla="*/ 0 h 1872208"/>
              <a:gd name="-29" fmla="*/ 0 w 2520280"/>
              <a:gd name="-30" fmla="*/ 0 h 1872208"/>
              <a:gd name="-31" fmla="*/ 0 w 2520280"/>
              <a:gd name="-32" fmla="*/ 1872208 h 1872208"/>
              <a:gd name="-33" fmla="*/ 2520280 w 2520280"/>
              <a:gd name="-34" fmla="*/ 1872208 h 1872208"/>
              <a:gd name="-35" fmla="*/ 0 w 2520280"/>
              <a:gd name="-36" fmla="*/ 1872208 h 1872208"/>
              <a:gd name="-37" fmla="*/ 0 w 2520280"/>
              <a:gd name="-38" fmla="*/ 0 h 1872208"/>
              <a:gd name="-39" fmla="*/ 2520280 w 2520280"/>
              <a:gd name="-40" fmla="*/ 0 h 1872208"/>
              <a:gd name="-41" fmla="*/ 0 w 2520280"/>
              <a:gd name="-42" fmla="*/ 0 h 1872208"/>
              <a:gd name="-43" fmla="*/ 0 w 2520280"/>
              <a:gd name="-44" fmla="*/ 1872208 h 1872208"/>
              <a:gd name="-45" fmla="*/ 2520280 w 2520280"/>
              <a:gd name="-46" fmla="*/ 1872208 h 1872208"/>
              <a:gd name="-47" fmla="*/ 0 w 2520280"/>
              <a:gd name="-48" fmla="*/ 1872208 h 1872208"/>
              <a:gd name="-49" fmla="*/ 0 w 2520280"/>
              <a:gd name="-50" fmla="*/ 0 h 1872208"/>
              <a:gd name="-51" fmla="*/ 34255 w 2520280"/>
              <a:gd name="-52" fmla="*/ 0 h 1872208"/>
              <a:gd name="-53" fmla="*/ 0 w 2520280"/>
              <a:gd name="-54" fmla="*/ 0 h 1872208"/>
              <a:gd name="-55" fmla="*/ 0 w 2520280"/>
              <a:gd name="-56" fmla="*/ 1872208 h 1872208"/>
              <a:gd name="-57" fmla="*/ 2520280 w 2520280"/>
              <a:gd name="-58" fmla="*/ 1872208 h 1872208"/>
              <a:gd name="-59" fmla="*/ 0 w 2520280"/>
              <a:gd name="-60" fmla="*/ 1872208 h 1872208"/>
              <a:gd name="-61" fmla="*/ 0 w 2520280"/>
              <a:gd name="-62" fmla="*/ 0 h 1872208"/>
              <a:gd name="-63" fmla="*/ 917 w 2520280"/>
              <a:gd name="-64" fmla="*/ 6036 h 1872208"/>
              <a:gd name="-65" fmla="*/ 0 w 2520280"/>
              <a:gd name="-66" fmla="*/ 0 h 1872208"/>
              <a:gd name="-67" fmla="*/ 0 w 2520280"/>
              <a:gd name="-68" fmla="*/ 1890314 h 1890314"/>
              <a:gd name="-69" fmla="*/ 2520280 w 2520280"/>
              <a:gd name="-70" fmla="*/ 1890314 h 1890314"/>
              <a:gd name="-71" fmla="*/ 0 w 2520280"/>
              <a:gd name="-72" fmla="*/ 1890314 h 1890314"/>
              <a:gd name="-73" fmla="*/ 0 w 2520280"/>
              <a:gd name="-74" fmla="*/ 18106 h 1890314"/>
              <a:gd name="-75" fmla="*/ 53304 w 2520280"/>
              <a:gd name="-76" fmla="*/ 0 h 1890314"/>
              <a:gd name="-77" fmla="*/ 0 w 2520280"/>
              <a:gd name="-78" fmla="*/ 18106 h 1890314"/>
              <a:gd name="-79" fmla="*/ 0 w 2520280"/>
              <a:gd name="-80" fmla="*/ 1872208 h 1872208"/>
              <a:gd name="-81" fmla="*/ 2520280 w 2520280"/>
              <a:gd name="-82" fmla="*/ 1872208 h 1872208"/>
              <a:gd name="-83" fmla="*/ 0 w 2520280"/>
              <a:gd name="-84" fmla="*/ 1872208 h 1872208"/>
              <a:gd name="-85" fmla="*/ 0 w 2520280"/>
              <a:gd name="-86" fmla="*/ 0 h 1872208"/>
              <a:gd name="-87" fmla="*/ 916 w 2520280"/>
              <a:gd name="-88" fmla="*/ 0 h 1872208"/>
              <a:gd name="-89" fmla="*/ 0 w 2520280"/>
              <a:gd name="-90" fmla="*/ 0 h 1872208"/>
            </a:gdLst>
            <a:ahLst/>
            <a:cxnLst>
              <a:cxn ang="0">
                <a:pos x="-79" y="-80"/>
              </a:cxn>
              <a:cxn ang="0">
                <a:pos x="-81" y="-82"/>
              </a:cxn>
              <a:cxn ang="0">
                <a:pos x="-83" y="-84"/>
              </a:cxn>
              <a:cxn ang="0">
                <a:pos x="-85" y="-86"/>
              </a:cxn>
              <a:cxn ang="0">
                <a:pos x="-87" y="-88"/>
              </a:cxn>
              <a:cxn ang="0">
                <a:pos x="-89" y="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67850" tIns="0" rIns="0" bIns="107988" numCol="1" spcCol="0" rtlCol="0" fromWordArt="0" anchor="b" anchorCtr="0" forceAA="0" compatLnSpc="1">
            <a:normAutofit/>
          </a:bodyPr>
          <a:lstStyle/>
          <a:p>
            <a:pPr defTabSz="1218565">
              <a:defRPr/>
            </a:pPr>
            <a:endParaRPr lang="zh-CN" altLang="zh-CN" sz="3600" kern="1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Times New Roman" pitchFamily="18" charset="0"/>
              <a:sym typeface="HanaMinA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4660" y="1912620"/>
            <a:ext cx="108502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28797"/>
                </a:solidFill>
                <a:latin typeface="杨任东竹石体-Bold" pitchFamily="2" charset="-122"/>
                <a:ea typeface="杨任东竹石体-Bold" pitchFamily="2" charset="-122"/>
                <a:cs typeface="Andalus" pitchFamily="18" charset="-78"/>
                <a:sym typeface="HanaMinA" pitchFamily="49" charset="-128"/>
              </a:rPr>
              <a:t>01在欣赏蛋糕图片的基础上，迁移已有的手工制作经验制作蛋糕。</a:t>
            </a:r>
            <a:endParaRPr lang="zh-CN" altLang="en-US" sz="28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Andalus" pitchFamily="18" charset="-78"/>
              <a:sym typeface="HanaMinA" pitchFamily="49" charset="-12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4190" y="3169920"/>
            <a:ext cx="109353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28797"/>
                </a:solidFill>
                <a:latin typeface="杨任东竹石体-Bold" pitchFamily="2" charset="-122"/>
                <a:ea typeface="杨任东竹石体-Bold" pitchFamily="2" charset="-122"/>
                <a:cs typeface="Andalus" pitchFamily="18" charset="-78"/>
                <a:sym typeface="HanaMinA" pitchFamily="49" charset="-128"/>
              </a:rPr>
              <a:t>02尝试根据自己的设想，用橡皮泥制作蛋糕，并进行装饰。</a:t>
            </a:r>
            <a:endParaRPr lang="zh-CN" altLang="en-US" sz="28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Andalus" pitchFamily="18" charset="-78"/>
              <a:sym typeface="HanaMinA" pitchFamily="49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5135" y="4241800"/>
            <a:ext cx="109943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28797"/>
                </a:solidFill>
                <a:latin typeface="杨任东竹石体-Bold" pitchFamily="2" charset="-122"/>
                <a:ea typeface="杨任东竹石体-Bold" pitchFamily="2" charset="-122"/>
                <a:cs typeface="Andalus" pitchFamily="18" charset="-78"/>
                <a:sym typeface="HanaMinA" pitchFamily="49" charset="-128"/>
              </a:rPr>
              <a:t>03学习将粘土搓成大圆球、小圆球。</a:t>
            </a:r>
            <a:endParaRPr lang="en-US" altLang="zh-CN" sz="2800" dirty="0">
              <a:solidFill>
                <a:srgbClr val="E28797"/>
              </a:solidFill>
              <a:latin typeface="杨任东竹石体-Bold" pitchFamily="2" charset="-122"/>
              <a:ea typeface="杨任东竹石体-Bold" pitchFamily="2" charset="-122"/>
              <a:cs typeface="Andalus" pitchFamily="18" charset="-78"/>
              <a:sym typeface="HanaMinA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-10-31 08:00:05.428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" y="0"/>
            <a:ext cx="12092940" cy="6858000"/>
          </a:xfrm>
          <a:prstGeom prst="rect">
            <a:avLst/>
          </a:prstGeom>
        </p:spPr>
      </p:pic>
      <p:sp>
        <p:nvSpPr>
          <p:cNvPr id="4" name="Text Placeholder 7"/>
          <p:cNvSpPr txBox="1"/>
          <p:nvPr/>
        </p:nvSpPr>
        <p:spPr>
          <a:xfrm>
            <a:off x="4170199" y="4928485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/>
                <a:cs typeface="+mn-ea"/>
                <a:sym typeface="+mn-lt"/>
              </a:rPr>
              <a:t>03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4"/>
          <p:cNvSpPr/>
          <p:nvPr/>
        </p:nvSpPr>
        <p:spPr bwMode="auto">
          <a:xfrm>
            <a:off x="9512554" y="2296173"/>
            <a:ext cx="9864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/>
                <a:cs typeface="+mn-ea"/>
                <a:sym typeface="+mn-lt"/>
              </a:rPr>
              <a:t>STEP 01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"/>
              <a:cs typeface="+mn-ea"/>
              <a:sym typeface="+mn-lt"/>
            </a:endParaRPr>
          </a:p>
        </p:txBody>
      </p:sp>
      <p:pic>
        <p:nvPicPr>
          <p:cNvPr id="3" name="图片 2" descr="/private/var/mobile/Containers/Data/Application/312833F4-7BAA-46A6-B0E2-50667B43D661/tmp/insert_image_tmp_dir/2023-10-25 17:51:12.820000.png2023-10-25 17:51:12.82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24625" y="582930"/>
            <a:ext cx="5135245" cy="5677535"/>
          </a:xfrm>
          <a:prstGeom prst="rect">
            <a:avLst/>
          </a:prstGeom>
        </p:spPr>
      </p:pic>
      <p:sp>
        <p:nvSpPr>
          <p:cNvPr id="4" name="Text Placeholder 7"/>
          <p:cNvSpPr txBox="1"/>
          <p:nvPr/>
        </p:nvSpPr>
        <p:spPr>
          <a:xfrm>
            <a:off x="4170199" y="4928485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/>
                <a:cs typeface="+mn-ea"/>
                <a:sym typeface="+mn-lt"/>
              </a:rPr>
              <a:t>03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"/>
              <a:cs typeface="+mn-ea"/>
              <a:sym typeface="+mn-lt"/>
            </a:endParaRPr>
          </a:p>
        </p:txBody>
      </p:sp>
      <p:pic>
        <p:nvPicPr>
          <p:cNvPr id="5" name="图片 4" descr="/private/var/mobile/Containers/Data/Application/312833F4-7BAA-46A6-B0E2-50667B43D661/tmp/insert_image_tmp_dir/2023-10-25 17:51:31.227000.png2023-10-25 17:51:31.227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85" y="568325"/>
            <a:ext cx="5967095" cy="569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312833F4-7BAA-46A6-B0E2-50667B43D661/tmp/insert_image_tmp_dir/2023-10-25 17:52:57.170000.png2023-10-25 17:52:57.17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1945" y="316230"/>
            <a:ext cx="5821045" cy="6226175"/>
          </a:xfrm>
          <a:prstGeom prst="rect">
            <a:avLst/>
          </a:prstGeom>
        </p:spPr>
      </p:pic>
      <p:pic>
        <p:nvPicPr>
          <p:cNvPr id="3" name="图片 2" descr="/private/var/mobile/Containers/Data/Application/312833F4-7BAA-46A6-B0E2-50667B43D661/tmp/insert_image_tmp_dir/2023-10-25 17:53:28.361000.png2023-10-25 17:53:28.361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42990" y="329565"/>
            <a:ext cx="5803900" cy="6212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10-25 17:54:11.72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0" y="754380"/>
            <a:ext cx="5953125" cy="4763135"/>
          </a:xfrm>
          <a:prstGeom prst="rect">
            <a:avLst/>
          </a:prstGeom>
        </p:spPr>
      </p:pic>
      <p:pic>
        <p:nvPicPr>
          <p:cNvPr id="3" name="图片 2" descr="/private/var/mobile/Containers/Data/Application/312833F4-7BAA-46A6-B0E2-50667B43D661/tmp/insert_image_tmp_dir/2023-10-25 17:54:35.831000.png2023-10-25 17:54:35.831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16345" y="464503"/>
            <a:ext cx="5142865" cy="5927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10-25 17:55:03.876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258445"/>
            <a:ext cx="6206490" cy="6341110"/>
          </a:xfrm>
          <a:prstGeom prst="rect">
            <a:avLst/>
          </a:prstGeom>
        </p:spPr>
      </p:pic>
      <p:pic>
        <p:nvPicPr>
          <p:cNvPr id="3" name="图片 2" descr="/private/var/mobile/Containers/Data/Application/312833F4-7BAA-46A6-B0E2-50667B43D661/tmp/insert_image_tmp_dir/2023-10-25 17:56:43.030000.png2023-10-25 17:56:43.030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72885" y="603250"/>
            <a:ext cx="5567680" cy="5650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-10-25 17:57:31.29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238125"/>
            <a:ext cx="11501755" cy="6382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7825" y="1043549"/>
            <a:ext cx="8896350" cy="132588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>
                  <a:noFill/>
                </a:ln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谢谢</a:t>
            </a:r>
            <a:r>
              <a:rPr kumimoji="0" lang="en-US" altLang="zh-CN" sz="5400" b="1" i="0" u="none" strike="noStrike" kern="1200" cap="none" spc="300" normalizeH="0" baseline="0" noProof="0" dirty="0">
                <a:ln>
                  <a:noFill/>
                </a:ln>
                <a:solidFill>
                  <a:srgbClr val="E287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杨任东竹石体-Bold" pitchFamily="2" charset="-122"/>
                <a:ea typeface="杨任东竹石体-Bold" pitchFamily="2" charset="-122"/>
                <a:cs typeface="+mn-ea"/>
                <a:sym typeface="+mn-lt"/>
              </a:rPr>
              <a:t>大家</a:t>
            </a:r>
            <a:endParaRPr kumimoji="0" lang="en-US" altLang="zh-CN" sz="5400" b="1" i="0" u="none" strike="noStrike" kern="1200" cap="none" spc="300" normalizeH="0" baseline="0" noProof="0" dirty="0">
              <a:ln>
                <a:noFill/>
              </a:ln>
              <a:solidFill>
                <a:srgbClr val="E287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杨任东竹石体-Bold" pitchFamily="2" charset="-122"/>
              <a:ea typeface="杨任东竹石体-Bold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MH" val="20160830110823"/>
  <p:tag name="MH_LIBRARY" val="CONTENTS"/>
  <p:tag name="MH_TYPE" val="ENTRY"/>
  <p:tag name="ID" val="545823"/>
  <p:tag name="MH_ORDER" val="1"/>
</p:tagLst>
</file>

<file path=ppt/tags/tag2.xml><?xml version="1.0" encoding="utf-8"?>
<p:tagLst xmlns:p="http://schemas.openxmlformats.org/presentationml/2006/main">
  <p:tag name="MH" val="20160830110823"/>
  <p:tag name="MH_LIBRARY" val="CONTENTS"/>
  <p:tag name="MH_TYPE" val="ENTRY"/>
  <p:tag name="ID" val="545823"/>
  <p:tag name="MH_ORDER" val="3"/>
</p:tagLst>
</file>

<file path=ppt/tags/tag3.xml><?xml version="1.0" encoding="utf-8"?>
<p:tagLst xmlns:p="http://schemas.openxmlformats.org/presentationml/2006/main">
  <p:tag name="MH" val="20160830110823"/>
  <p:tag name="MH_LIBRARY" val="CONTENTS"/>
  <p:tag name="MH_TYPE" val="ENTRY"/>
  <p:tag name="ID" val="545823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wxow1z5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6C7C"/>
      </a:accent1>
      <a:accent2>
        <a:srgbClr val="3F3F3F"/>
      </a:accent2>
      <a:accent3>
        <a:srgbClr val="E96C7C"/>
      </a:accent3>
      <a:accent4>
        <a:srgbClr val="3F3F3F"/>
      </a:accent4>
      <a:accent5>
        <a:srgbClr val="E96C7C"/>
      </a:accent5>
      <a:accent6>
        <a:srgbClr val="3F3F3F"/>
      </a:accent6>
      <a:hlink>
        <a:srgbClr val="0563C1"/>
      </a:hlink>
      <a:folHlink>
        <a:srgbClr val="954F72"/>
      </a:folHlink>
    </a:clrScheme>
    <a:fontScheme name="wirqlavj">
      <a:majorFont>
        <a:latin typeface="Source Han Sans CN"/>
        <a:ea typeface="Source Han Sans CN"/>
        <a:cs typeface=""/>
      </a:majorFont>
      <a:minorFont>
        <a:latin typeface="Source Han Sans CN"/>
        <a:ea typeface="Source Han Sans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244</Paragraphs>
  <Slides>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杨任东竹石体-Bold</vt:lpstr>
      <vt:lpstr>Times New Roman</vt:lpstr>
      <vt:lpstr>HanaMinA</vt:lpstr>
      <vt:lpstr>Andalus</vt:lpstr>
      <vt:lpstr>Source Han Sans CN</vt:lpstr>
      <vt:lpstr>FontAwesome</vt:lpstr>
      <vt:lpstr>等线</vt:lpstr>
      <vt:lpstr>思源黑体 CN Bold</vt:lpstr>
      <vt:lpstr>Microsoft YaHei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小`韩</dc:creator>
  <cp:lastModifiedBy>iPhone</cp:lastModifiedBy>
  <cp:revision>20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6DB34D68A9A7158F6AC43865D293DEB6_31</vt:lpwstr>
  </property>
  <property fmtid="{D5CDD505-2E9C-101B-9397-08002B2CF9AE}" pid="3" name="KSOProductBuildVer">
    <vt:lpwstr>2052-12.4.4</vt:lpwstr>
  </property>
</Properties>
</file>