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3C9539-8B3B-154B-B670-F497604D29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5A272FF-E966-0143-B77C-5B8DF7287D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BEA657-EEC3-C442-944E-369C64B34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5617FD-303F-444F-BE40-B97FE8B31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45E8B59-1B4A-564C-BDD4-66645ADC5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64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AFDABF-F619-F24C-AA8B-BEA3CF1304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19535C-2826-D548-A073-C687CC666F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DFC5491-34E0-4C41-9B44-1005683CD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7A43ED-B07D-C848-92D8-31F9AFECB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C1B3DB-181B-8742-B680-D407164C8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067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043A4EF-B4A6-EE4D-A169-3DCAE364EC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56B1EEC-9498-194E-83B0-99DB5D4CBB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F09444B-7EFA-2C44-8FDD-C7D8FF9B6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216D27-A940-4B45-B652-3507860C4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732426-9367-AC41-A517-68C39D3B9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809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9BBB42-9EB4-A743-93E3-E9CE1F3D7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1A2A01-E3AE-DE4F-BA7D-1DC210725E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5079EE-F128-0A40-B0B5-77725B8E9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3B38381-225C-AB4D-BBC8-92D4289B5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6CF984-99DE-1543-811D-3C8421967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911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26356E-0DA2-4744-92E7-15B1B8447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95681C1-6660-C24D-BAD2-2B5E3FBC74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EA87D4-76D9-7F44-996B-3F0958961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B54B14-6341-974A-BCB2-394A8A92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715807F-2664-2D47-ACC6-7C282BCD5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62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B23022-88D5-944C-858D-0DBF48E15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7AA0E8-6861-6341-90D1-04D0A8C030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D7F57D-0BD5-8A46-8DCF-789F1D531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B1B6A4B-1F8A-5441-BEEF-0A9B0C176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474048A-B987-2648-8A6D-ED199F5EC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E087A37-F4A0-DF4D-A7F5-AEB22A386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968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FA2569-9A9A-FF45-8463-190858622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595C9A2-CB37-1541-874B-DECE0AB45A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AFDA3B0-8662-9045-A914-59A411AC0C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C8ECFA2-FC82-5B4E-85E8-E10E5BFEA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3FD78A1-6C89-B346-9E03-9A8CF02F1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E56FD14-548D-D54C-B239-0D5A6D3E7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B253B47-A161-0541-ADD8-0FD9BB52D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BA3BA96-81E6-914B-B921-B6AE18EFA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4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D1225F-C60E-8748-B3BB-EA85ED6AC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C29FDD-77C6-AE40-B621-7F7896605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72E0C42-3F75-2744-AA78-1285027E7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4A759A9-DF3E-D64B-9D4D-0F8B1CF64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77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5340B06-A086-D547-A856-ECCED6259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BC311F-8E81-994A-9357-C080C48B8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A6E4F8-E6BE-FA48-9099-C7AFF4584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053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055F78-D23D-7441-9923-1F5FA9D91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0C23C6-587A-B74D-9533-79A6573079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7845A01-A9B3-FA4C-ADA8-4FCE0BE82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F4FE2C-C674-7147-9BB8-CA543F056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D9B4A0-B5C3-1744-937E-7FA2F6687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B789FE-9874-554D-9DB8-34F21BE10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150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9B1783-C285-F14C-9E00-203566D1A5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2B4D90E-6CC7-2F46-881E-0D3601275A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55388A5-9D17-AE45-9195-B76CFE798F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85C2615-87A1-8A42-9459-B162D6A62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1B8DDAD-83FF-284B-B784-EE7A0B7F34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F452265-F957-6540-98A3-7F39FB7CD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153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1636F79-AA64-684E-B214-CC0FDF43D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BD0EDDB-2A28-BA48-A103-CD43CCE03E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C6484D-1FA0-E543-BA83-77FF9D8EF1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9E845-A5BC-AF47-A844-5EDE71AA0C98}" type="datetimeFigureOut">
              <a:rPr lang="en-US" altLang="zh-CN" smtClean="0"/>
              <a:t>11/15/23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77C5F3B-0FB8-4A4C-8814-F0676B7DA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9470B8-8357-3E49-B9DC-AB18128010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1093C-0C03-734B-A62A-0810F9F360C5}" type="slidenum">
              <a:rPr lang="en-US" altLang="zh-CN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634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5A85AF-B3A1-A543-B62D-9C561A13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856DCBC-5652-B640-8B4C-0C22CA903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37BE86C-3B3B-A349-838D-D70A3401D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295" y="-13324"/>
            <a:ext cx="13200590" cy="687132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1E56D1C1-A588-004B-A277-159F1F5A22BD}"/>
              </a:ext>
            </a:extLst>
          </p:cNvPr>
          <p:cNvSpPr txBox="1"/>
          <p:nvPr/>
        </p:nvSpPr>
        <p:spPr>
          <a:xfrm>
            <a:off x="3079414" y="1966691"/>
            <a:ext cx="654584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50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中班科学</a:t>
            </a:r>
            <a:r>
              <a:rPr lang="en-US" altLang="zh-CN" sz="50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50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认识序数</a:t>
            </a:r>
            <a:r>
              <a:rPr lang="en-US" altLang="zh-CN" sz="50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endParaRPr lang="zh-CN" altLang="en-US" sz="5000" b="1" dirty="0">
              <a:solidFill>
                <a:schemeClr val="accent6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3B4EF66-EAF9-8F4E-9147-89AFBD4F9C14}"/>
              </a:ext>
            </a:extLst>
          </p:cNvPr>
          <p:cNvSpPr txBox="1"/>
          <p:nvPr/>
        </p:nvSpPr>
        <p:spPr>
          <a:xfrm>
            <a:off x="5267158" y="3509963"/>
            <a:ext cx="540084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6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2600" b="1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平山镇中心幼儿园 苏闪闪</a:t>
            </a:r>
          </a:p>
        </p:txBody>
      </p:sp>
    </p:spTree>
    <p:extLst>
      <p:ext uri="{BB962C8B-B14F-4D97-AF65-F5344CB8AC3E}">
        <p14:creationId xmlns:p14="http://schemas.microsoft.com/office/powerpoint/2010/main" val="37291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5A85AF-B3A1-A543-B62D-9C561A13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856DCBC-5652-B640-8B4C-0C22CA90321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037BE86C-3B3B-A349-838D-D70A3401D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4295" y="0"/>
            <a:ext cx="1320059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AEC7560-BEE7-DF42-9187-F3265E833166}"/>
              </a:ext>
            </a:extLst>
          </p:cNvPr>
          <p:cNvSpPr txBox="1"/>
          <p:nvPr/>
        </p:nvSpPr>
        <p:spPr>
          <a:xfrm>
            <a:off x="988260" y="1239853"/>
            <a:ext cx="112037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活动目标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effectLst/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、认识序数</a:t>
            </a:r>
            <a:r>
              <a:rPr lang="en-US" altLang="zh-CN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1—5</a:t>
            </a:r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，初步了解序数的含义。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effectLst/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、能用序数词（第几）正确表示</a:t>
            </a:r>
            <a:r>
              <a:rPr lang="en-US" altLang="zh-CN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以内物体排列的次序。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effectLst/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3</a:t>
            </a:r>
            <a:r>
              <a:rPr lang="zh-CN" altLang="en-US" sz="4000" i="0" dirty="0">
                <a:solidFill>
                  <a:schemeClr val="accent6">
                    <a:lumMod val="50000"/>
                  </a:schemeClr>
                </a:solidFill>
                <a:effectLst/>
                <a:latin typeface="KaiTi" panose="02010609060101010101" pitchFamily="49" charset="-122"/>
                <a:ea typeface="KaiTi" panose="02010609060101010101" pitchFamily="49" charset="-122"/>
              </a:rPr>
              <a:t>、有一定的逻辑思维能力，乐于参加集体活动。</a:t>
            </a:r>
            <a:endParaRPr lang="zh-CN" altLang="en-US" sz="4000" dirty="0">
              <a:solidFill>
                <a:schemeClr val="accent6">
                  <a:lumMod val="50000"/>
                </a:schemeClr>
              </a:solidFill>
              <a:effectLst/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algn="l"/>
            <a:endParaRPr lang="zh-CN" altLang="en-US" sz="4000" dirty="0">
              <a:solidFill>
                <a:schemeClr val="accent6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2579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>
            <a:extLst>
              <a:ext uri="{FF2B5EF4-FFF2-40B4-BE49-F238E27FC236}">
                <a16:creationId xmlns:a16="http://schemas.microsoft.com/office/drawing/2014/main" id="{D6171C01-D94E-184C-BF38-1C6E6F37CC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637" y="-1632200"/>
            <a:ext cx="9070725" cy="8490200"/>
          </a:xfr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F137EA74-A057-7B4C-A5A4-23CC96872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28733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zh-CN" altLang="en-US" sz="4900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小兔子的邀请函</a:t>
            </a:r>
          </a:p>
        </p:txBody>
      </p:sp>
    </p:spTree>
    <p:extLst>
      <p:ext uri="{BB962C8B-B14F-4D97-AF65-F5344CB8AC3E}">
        <p14:creationId xmlns:p14="http://schemas.microsoft.com/office/powerpoint/2010/main" val="526888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71D5A9-6214-A24C-A6F8-45981A1A1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049169" y="665914"/>
            <a:ext cx="16988007" cy="4948822"/>
          </a:xfrm>
        </p:spPr>
        <p:txBody>
          <a:bodyPr vert="eaVert">
            <a:normAutofit/>
          </a:bodyPr>
          <a:lstStyle/>
          <a:p>
            <a:r>
              <a:rPr lang="zh-CN" altLang="en-US" sz="4700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参观小动物的新家</a:t>
            </a:r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EBD5B2FE-E2CE-7546-B307-0322C1C75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705" y="416593"/>
            <a:ext cx="8033084" cy="602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02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93C760-8458-9F47-8CA7-5E866554A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717590" y="921168"/>
            <a:ext cx="17783387" cy="5015664"/>
          </a:xfrm>
        </p:spPr>
        <p:txBody>
          <a:bodyPr vert="eaVert">
            <a:normAutofit/>
          </a:bodyPr>
          <a:lstStyle/>
          <a:p>
            <a:r>
              <a:rPr lang="zh-CN" altLang="en-US" sz="4900" dirty="0">
                <a:solidFill>
                  <a:schemeClr val="accent6">
                    <a:lumMod val="50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小动物的运动会</a:t>
            </a:r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2AFA1D69-0E4B-904B-B7F5-F81065398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126" y="-1449221"/>
            <a:ext cx="7932822" cy="793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029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CA1037-CC4E-9642-A653-255EC86E7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4">
            <a:extLst>
              <a:ext uri="{FF2B5EF4-FFF2-40B4-BE49-F238E27FC236}">
                <a16:creationId xmlns:a16="http://schemas.microsoft.com/office/drawing/2014/main" id="{EA68257B-306A-F44A-8405-0C49598A76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59798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宽屏</PresentationFormat>
  <Slides>6</Slides>
  <Notes>0</Notes>
  <HiddenSlides>0</HiddenSlide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PowerPoint 演示文稿</vt:lpstr>
      <vt:lpstr>PowerPoint 演示文稿</vt:lpstr>
      <vt:lpstr>小兔子的邀请函</vt:lpstr>
      <vt:lpstr>参观小动物的新家</vt:lpstr>
      <vt:lpstr>小动物的运动会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闪 苏</dc:creator>
  <cp:lastModifiedBy>闪 苏</cp:lastModifiedBy>
  <cp:revision>3</cp:revision>
  <dcterms:created xsi:type="dcterms:W3CDTF">2023-10-24T12:41:59Z</dcterms:created>
  <dcterms:modified xsi:type="dcterms:W3CDTF">2023-11-15T03:10:29Z</dcterms:modified>
</cp:coreProperties>
</file>