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9" r:id="rId3"/>
    <p:sldId id="406" r:id="rId4"/>
    <p:sldId id="363" r:id="rId5"/>
    <p:sldId id="362" r:id="rId6"/>
    <p:sldId id="365" r:id="rId7"/>
    <p:sldId id="366" r:id="rId8"/>
    <p:sldId id="367" r:id="rId9"/>
    <p:sldId id="368" r:id="rId10"/>
    <p:sldId id="369" r:id="rId11"/>
    <p:sldId id="370" r:id="rId12"/>
    <p:sldId id="399" r:id="rId13"/>
    <p:sldId id="371" r:id="rId14"/>
    <p:sldId id="373" r:id="rId15"/>
    <p:sldId id="374" r:id="rId16"/>
    <p:sldId id="372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 panose="020F0502020204030204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811"/>
    <p:restoredTop sz="94562"/>
  </p:normalViewPr>
  <p:slideViewPr>
    <p:cSldViewPr snapToGrid="0" showGuides="1">
      <p:cViewPr varScale="1">
        <p:scale>
          <a:sx n="106" d="100"/>
          <a:sy n="106" d="100"/>
        </p:scale>
        <p:origin x="546" y="108"/>
      </p:cViewPr>
      <p:guideLst>
        <p:guide orient="horz" pos="2160"/>
        <p:guide pos="38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225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7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3B0E098-BC32-4996-8F55-760013C5E0D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E3585427-9135-4497-B264-933F3D532EF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27B1B41D-6DDA-4250-AECB-E56835C06C14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CE0AB67B-5986-4598-8A17-DD3D02050D5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image" Target="../media/image25.png"/><Relationship Id="rId7" Type="http://schemas.openxmlformats.org/officeDocument/2006/relationships/tags" Target="../tags/tag31.xml"/><Relationship Id="rId6" Type="http://schemas.openxmlformats.org/officeDocument/2006/relationships/image" Target="../media/image24.png"/><Relationship Id="rId5" Type="http://schemas.openxmlformats.org/officeDocument/2006/relationships/tags" Target="../tags/tag30.xml"/><Relationship Id="rId4" Type="http://schemas.openxmlformats.org/officeDocument/2006/relationships/image" Target="../media/image23.png"/><Relationship Id="rId3" Type="http://schemas.openxmlformats.org/officeDocument/2006/relationships/tags" Target="../tags/tag29.xml"/><Relationship Id="rId2" Type="http://schemas.openxmlformats.org/officeDocument/2006/relationships/image" Target="../media/image22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8.png"/><Relationship Id="rId13" Type="http://schemas.openxmlformats.org/officeDocument/2006/relationships/tags" Target="../tags/tag34.xml"/><Relationship Id="rId12" Type="http://schemas.openxmlformats.org/officeDocument/2006/relationships/image" Target="../media/image27.png"/><Relationship Id="rId11" Type="http://schemas.openxmlformats.org/officeDocument/2006/relationships/tags" Target="../tags/tag33.xml"/><Relationship Id="rId10" Type="http://schemas.openxmlformats.org/officeDocument/2006/relationships/image" Target="../media/image26.png"/><Relationship Id="rId1" Type="http://schemas.openxmlformats.org/officeDocument/2006/relationships/tags" Target="../tags/tag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tags" Target="../tags/tag3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image" Target="../media/image33.png"/><Relationship Id="rId7" Type="http://schemas.openxmlformats.org/officeDocument/2006/relationships/tags" Target="../tags/tag39.xml"/><Relationship Id="rId6" Type="http://schemas.openxmlformats.org/officeDocument/2006/relationships/image" Target="../media/image32.png"/><Relationship Id="rId5" Type="http://schemas.openxmlformats.org/officeDocument/2006/relationships/tags" Target="../tags/tag38.xml"/><Relationship Id="rId4" Type="http://schemas.openxmlformats.org/officeDocument/2006/relationships/image" Target="../media/image31.png"/><Relationship Id="rId3" Type="http://schemas.openxmlformats.org/officeDocument/2006/relationships/tags" Target="../tags/tag37.xml"/><Relationship Id="rId2" Type="http://schemas.openxmlformats.org/officeDocument/2006/relationships/image" Target="../media/image30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38.png"/><Relationship Id="rId17" Type="http://schemas.openxmlformats.org/officeDocument/2006/relationships/tags" Target="../tags/tag44.xml"/><Relationship Id="rId16" Type="http://schemas.openxmlformats.org/officeDocument/2006/relationships/image" Target="../media/image37.png"/><Relationship Id="rId15" Type="http://schemas.openxmlformats.org/officeDocument/2006/relationships/tags" Target="../tags/tag43.xml"/><Relationship Id="rId14" Type="http://schemas.openxmlformats.org/officeDocument/2006/relationships/image" Target="../media/image36.png"/><Relationship Id="rId13" Type="http://schemas.openxmlformats.org/officeDocument/2006/relationships/tags" Target="../tags/tag42.xml"/><Relationship Id="rId12" Type="http://schemas.openxmlformats.org/officeDocument/2006/relationships/image" Target="../media/image35.png"/><Relationship Id="rId11" Type="http://schemas.openxmlformats.org/officeDocument/2006/relationships/tags" Target="../tags/tag41.xml"/><Relationship Id="rId10" Type="http://schemas.openxmlformats.org/officeDocument/2006/relationships/image" Target="../media/image34.png"/><Relationship Id="rId1" Type="http://schemas.openxmlformats.org/officeDocument/2006/relationships/tags" Target="../tags/tag3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image" Target="../media/image33.png"/><Relationship Id="rId7" Type="http://schemas.openxmlformats.org/officeDocument/2006/relationships/tags" Target="../tags/tag48.xml"/><Relationship Id="rId6" Type="http://schemas.openxmlformats.org/officeDocument/2006/relationships/image" Target="../media/image32.png"/><Relationship Id="rId5" Type="http://schemas.openxmlformats.org/officeDocument/2006/relationships/tags" Target="../tags/tag47.xml"/><Relationship Id="rId4" Type="http://schemas.openxmlformats.org/officeDocument/2006/relationships/image" Target="../media/image31.png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46.xml"/><Relationship Id="rId29" Type="http://schemas.openxmlformats.org/officeDocument/2006/relationships/image" Target="../media/image48.png"/><Relationship Id="rId28" Type="http://schemas.openxmlformats.org/officeDocument/2006/relationships/tags" Target="../tags/tag59.xml"/><Relationship Id="rId27" Type="http://schemas.openxmlformats.org/officeDocument/2006/relationships/image" Target="../media/image47.png"/><Relationship Id="rId26" Type="http://schemas.openxmlformats.org/officeDocument/2006/relationships/tags" Target="../tags/tag58.xml"/><Relationship Id="rId25" Type="http://schemas.openxmlformats.org/officeDocument/2006/relationships/image" Target="../media/image46.png"/><Relationship Id="rId24" Type="http://schemas.openxmlformats.org/officeDocument/2006/relationships/tags" Target="../tags/tag57.xml"/><Relationship Id="rId23" Type="http://schemas.openxmlformats.org/officeDocument/2006/relationships/image" Target="../media/image45.png"/><Relationship Id="rId22" Type="http://schemas.openxmlformats.org/officeDocument/2006/relationships/tags" Target="../tags/tag56.xml"/><Relationship Id="rId21" Type="http://schemas.openxmlformats.org/officeDocument/2006/relationships/image" Target="../media/image44.png"/><Relationship Id="rId20" Type="http://schemas.openxmlformats.org/officeDocument/2006/relationships/tags" Target="../tags/tag55.xml"/><Relationship Id="rId2" Type="http://schemas.openxmlformats.org/officeDocument/2006/relationships/image" Target="../media/image30.png"/><Relationship Id="rId19" Type="http://schemas.openxmlformats.org/officeDocument/2006/relationships/tags" Target="../tags/tag54.xml"/><Relationship Id="rId18" Type="http://schemas.openxmlformats.org/officeDocument/2006/relationships/image" Target="../media/image43.png"/><Relationship Id="rId17" Type="http://schemas.openxmlformats.org/officeDocument/2006/relationships/tags" Target="../tags/tag53.xml"/><Relationship Id="rId16" Type="http://schemas.openxmlformats.org/officeDocument/2006/relationships/image" Target="../media/image42.png"/><Relationship Id="rId15" Type="http://schemas.openxmlformats.org/officeDocument/2006/relationships/tags" Target="../tags/tag52.xml"/><Relationship Id="rId14" Type="http://schemas.openxmlformats.org/officeDocument/2006/relationships/image" Target="../media/image41.png"/><Relationship Id="rId13" Type="http://schemas.openxmlformats.org/officeDocument/2006/relationships/tags" Target="../tags/tag51.xml"/><Relationship Id="rId12" Type="http://schemas.openxmlformats.org/officeDocument/2006/relationships/image" Target="../media/image40.png"/><Relationship Id="rId11" Type="http://schemas.openxmlformats.org/officeDocument/2006/relationships/tags" Target="../tags/tag50.xml"/><Relationship Id="rId10" Type="http://schemas.openxmlformats.org/officeDocument/2006/relationships/image" Target="../media/image39.png"/><Relationship Id="rId1" Type="http://schemas.openxmlformats.org/officeDocument/2006/relationships/tags" Target="../tags/tag4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52.png"/><Relationship Id="rId7" Type="http://schemas.openxmlformats.org/officeDocument/2006/relationships/tags" Target="../tags/tag63.xml"/><Relationship Id="rId6" Type="http://schemas.openxmlformats.org/officeDocument/2006/relationships/image" Target="../media/image51.png"/><Relationship Id="rId5" Type="http://schemas.openxmlformats.org/officeDocument/2006/relationships/tags" Target="../tags/tag62.xml"/><Relationship Id="rId4" Type="http://schemas.openxmlformats.org/officeDocument/2006/relationships/image" Target="../media/image50.png"/><Relationship Id="rId3" Type="http://schemas.openxmlformats.org/officeDocument/2006/relationships/tags" Target="../tags/tag61.xml"/><Relationship Id="rId2" Type="http://schemas.openxmlformats.org/officeDocument/2006/relationships/image" Target="../media/image49.png"/><Relationship Id="rId19" Type="http://schemas.openxmlformats.org/officeDocument/2006/relationships/slideLayout" Target="../slideLayouts/slideLayout1.xml"/><Relationship Id="rId18" Type="http://schemas.openxmlformats.org/officeDocument/2006/relationships/audio" Target="../media/audio1.wav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image" Target="../media/image55.png"/><Relationship Id="rId13" Type="http://schemas.openxmlformats.org/officeDocument/2006/relationships/tags" Target="../tags/tag66.xml"/><Relationship Id="rId12" Type="http://schemas.openxmlformats.org/officeDocument/2006/relationships/image" Target="../media/image54.png"/><Relationship Id="rId11" Type="http://schemas.openxmlformats.org/officeDocument/2006/relationships/tags" Target="../tags/tag65.xml"/><Relationship Id="rId10" Type="http://schemas.openxmlformats.org/officeDocument/2006/relationships/image" Target="../media/image53.png"/><Relationship Id="rId1" Type="http://schemas.openxmlformats.org/officeDocument/2006/relationships/tags" Target="../tags/tag6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jpeg"/><Relationship Id="rId1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" Type="http://schemas.openxmlformats.org/officeDocument/2006/relationships/video" Target="NULL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tags" Target="../tags/tag4.xml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7.png"/><Relationship Id="rId5" Type="http://schemas.openxmlformats.org/officeDocument/2006/relationships/tags" Target="../tags/tag7.xml"/><Relationship Id="rId4" Type="http://schemas.openxmlformats.org/officeDocument/2006/relationships/image" Target="../media/image6.png"/><Relationship Id="rId3" Type="http://schemas.openxmlformats.org/officeDocument/2006/relationships/tags" Target="../tags/tag6.xml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0.png"/><Relationship Id="rId12" Type="http://schemas.openxmlformats.org/officeDocument/2006/relationships/tags" Target="../tags/tag11.xml"/><Relationship Id="rId11" Type="http://schemas.openxmlformats.org/officeDocument/2006/relationships/image" Target="../media/image9.png"/><Relationship Id="rId10" Type="http://schemas.openxmlformats.org/officeDocument/2006/relationships/tags" Target="../tags/tag10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tags" Target="../tags/tag13.xml"/><Relationship Id="rId4" Type="http://schemas.microsoft.com/office/2007/relationships/media" Target="../media/media3.mp3"/><Relationship Id="rId3" Type="http://schemas.openxmlformats.org/officeDocument/2006/relationships/audio" Target="../media/media3.mp3"/><Relationship Id="rId2" Type="http://schemas.openxmlformats.org/officeDocument/2006/relationships/image" Target="../media/image11.png"/><Relationship Id="rId1" Type="http://schemas.openxmlformats.org/officeDocument/2006/relationships/tags" Target="../tags/tag1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audio" Target="../media/media4.mp3"/><Relationship Id="rId8" Type="http://schemas.openxmlformats.org/officeDocument/2006/relationships/image" Target="../media/image15.png"/><Relationship Id="rId7" Type="http://schemas.openxmlformats.org/officeDocument/2006/relationships/tags" Target="../tags/tag17.xml"/><Relationship Id="rId6" Type="http://schemas.openxmlformats.org/officeDocument/2006/relationships/image" Target="../media/image14.png"/><Relationship Id="rId5" Type="http://schemas.openxmlformats.org/officeDocument/2006/relationships/tags" Target="../tags/tag16.xml"/><Relationship Id="rId4" Type="http://schemas.openxmlformats.org/officeDocument/2006/relationships/image" Target="../media/image13.png"/><Relationship Id="rId3" Type="http://schemas.openxmlformats.org/officeDocument/2006/relationships/tags" Target="../tags/tag15.xml"/><Relationship Id="rId2" Type="http://schemas.openxmlformats.org/officeDocument/2006/relationships/image" Target="../media/image12.png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19.xml"/><Relationship Id="rId14" Type="http://schemas.microsoft.com/office/2007/relationships/media" Target="../media/media5.mp3"/><Relationship Id="rId13" Type="http://schemas.openxmlformats.org/officeDocument/2006/relationships/audio" Target="../media/media5.mp3"/><Relationship Id="rId12" Type="http://schemas.openxmlformats.org/officeDocument/2006/relationships/image" Target="../media/image4.png"/><Relationship Id="rId11" Type="http://schemas.openxmlformats.org/officeDocument/2006/relationships/tags" Target="../tags/tag18.xml"/><Relationship Id="rId10" Type="http://schemas.microsoft.com/office/2007/relationships/media" Target="../media/media4.mp3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tags" Target="../tags/tag21.xml"/><Relationship Id="rId4" Type="http://schemas.microsoft.com/office/2007/relationships/media" Target="../media/media6.mp3"/><Relationship Id="rId3" Type="http://schemas.openxmlformats.org/officeDocument/2006/relationships/audio" Target="../media/media6.mp3"/><Relationship Id="rId2" Type="http://schemas.openxmlformats.org/officeDocument/2006/relationships/image" Target="../media/image16.png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0.png"/><Relationship Id="rId7" Type="http://schemas.openxmlformats.org/officeDocument/2006/relationships/tags" Target="../tags/tag25.xml"/><Relationship Id="rId6" Type="http://schemas.openxmlformats.org/officeDocument/2006/relationships/image" Target="../media/image19.png"/><Relationship Id="rId5" Type="http://schemas.openxmlformats.org/officeDocument/2006/relationships/tags" Target="../tags/tag24.xml"/><Relationship Id="rId4" Type="http://schemas.openxmlformats.org/officeDocument/2006/relationships/image" Target="../media/image18.png"/><Relationship Id="rId3" Type="http://schemas.openxmlformats.org/officeDocument/2006/relationships/tags" Target="../tags/tag23.xml"/><Relationship Id="rId2" Type="http://schemas.openxmlformats.org/officeDocument/2006/relationships/image" Target="../media/image17.png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tags" Target="../tags/tag27.xml"/><Relationship Id="rId4" Type="http://schemas.microsoft.com/office/2007/relationships/media" Target="../media/media7.mp3"/><Relationship Id="rId3" Type="http://schemas.openxmlformats.org/officeDocument/2006/relationships/audio" Target="../media/media7.mp3"/><Relationship Id="rId2" Type="http://schemas.openxmlformats.org/officeDocument/2006/relationships/image" Target="../media/image21.png"/><Relationship Id="rId1" Type="http://schemas.openxmlformats.org/officeDocument/2006/relationships/tags" Target="../tags/tag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070" y="128905"/>
            <a:ext cx="6343650" cy="62579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71845" y="966470"/>
            <a:ext cx="5792470" cy="39706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8800">
                <a:solidFill>
                  <a:srgbClr val="4B891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《垃圾分类》</a:t>
            </a:r>
            <a:endParaRPr lang="zh-CN" altLang="en-US" sz="8800">
              <a:solidFill>
                <a:srgbClr val="4B891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8800">
                <a:solidFill>
                  <a:srgbClr val="4B891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</a:t>
            </a:r>
            <a:endParaRPr lang="zh-CN" altLang="en-US" sz="8800">
              <a:solidFill>
                <a:srgbClr val="4B891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8800">
                <a:solidFill>
                  <a:srgbClr val="4B891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8800">
                <a:solidFill>
                  <a:srgbClr val="4B891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大班 社会</a:t>
            </a:r>
            <a:endParaRPr lang="zh-CN" altLang="en-US" sz="8800">
              <a:solidFill>
                <a:srgbClr val="4B891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320" y="2143125"/>
            <a:ext cx="2423160" cy="2028825"/>
          </a:xfrm>
          <a:prstGeom prst="rect">
            <a:avLst/>
          </a:prstGeom>
        </p:spPr>
      </p:pic>
      <p:pic>
        <p:nvPicPr>
          <p:cNvPr id="3" name="图片 2" descr="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86660" y="3077210"/>
            <a:ext cx="1478280" cy="463550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994150" y="1982470"/>
            <a:ext cx="1904365" cy="2653030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98515" y="576580"/>
            <a:ext cx="2325370" cy="2264410"/>
          </a:xfrm>
          <a:prstGeom prst="rect">
            <a:avLst/>
          </a:prstGeom>
        </p:spPr>
      </p:pic>
      <p:pic>
        <p:nvPicPr>
          <p:cNvPr id="6" name="图片 5" descr="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5470525" y="4635500"/>
            <a:ext cx="4429125" cy="1771650"/>
          </a:xfrm>
          <a:prstGeom prst="rect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689850" y="576580"/>
            <a:ext cx="4404360" cy="1663700"/>
          </a:xfrm>
          <a:prstGeom prst="rect">
            <a:avLst/>
          </a:prstGeom>
        </p:spPr>
      </p:pic>
      <p:pic>
        <p:nvPicPr>
          <p:cNvPr id="8" name="图片 7" descr="7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860030" y="2312670"/>
            <a:ext cx="3935095" cy="23228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地球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2915" y="-25400"/>
            <a:ext cx="6186805" cy="69088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\\10.1.1.16\家长事业部\幼儿园组\04 美术资源\06.南京大班（上）\2.垃圾去哪儿了？\垃圾桶\厨余垃圾-2.png厨余垃圾-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63595" y="425133"/>
            <a:ext cx="2737485" cy="3402965"/>
          </a:xfrm>
          <a:prstGeom prst="rect">
            <a:avLst/>
          </a:prstGeom>
        </p:spPr>
      </p:pic>
      <p:pic>
        <p:nvPicPr>
          <p:cNvPr id="4" name="图片 3" descr="\\10.1.1.16\家长事业部\幼儿园组\04 美术资源\06.南京大班（上）\2.垃圾去哪儿了？\垃圾桶\可回收-1.png可回收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4345" y="425133"/>
            <a:ext cx="2737485" cy="3402965"/>
          </a:xfrm>
          <a:prstGeom prst="rect">
            <a:avLst/>
          </a:prstGeom>
        </p:spPr>
      </p:pic>
      <p:pic>
        <p:nvPicPr>
          <p:cNvPr id="5" name="图片 4" descr="\\10.1.1.16\家长事业部\幼儿园组\04 美术资源\06.南京大班（上）\2.垃圾去哪儿了？\垃圾桶\其他垃圾1.png其他垃圾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30030" y="425133"/>
            <a:ext cx="2737485" cy="3402965"/>
          </a:xfrm>
          <a:prstGeom prst="rect">
            <a:avLst/>
          </a:prstGeom>
        </p:spPr>
      </p:pic>
      <p:pic>
        <p:nvPicPr>
          <p:cNvPr id="6" name="图片 5" descr="\\10.1.1.16\家长事业部\幼儿园组\04 美术资源\06.南京大班（上）\2.垃圾去哪儿了？\垃圾桶\有害垃圾-1.png有害垃圾-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52845" y="424180"/>
            <a:ext cx="2725420" cy="3388360"/>
          </a:xfrm>
          <a:prstGeom prst="rect">
            <a:avLst/>
          </a:prstGeom>
        </p:spPr>
      </p:pic>
      <p:pic>
        <p:nvPicPr>
          <p:cNvPr id="25" name="图片 24" descr="刷子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883785" y="5148580"/>
            <a:ext cx="2423795" cy="1076325"/>
          </a:xfrm>
          <a:prstGeom prst="rect">
            <a:avLst/>
          </a:prstGeom>
        </p:spPr>
      </p:pic>
      <p:pic>
        <p:nvPicPr>
          <p:cNvPr id="31" name="图片 30" descr="油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389245" y="4702810"/>
            <a:ext cx="1772285" cy="1967865"/>
          </a:xfrm>
          <a:prstGeom prst="rect">
            <a:avLst/>
          </a:prstGeom>
        </p:spPr>
      </p:pic>
      <p:pic>
        <p:nvPicPr>
          <p:cNvPr id="22" name="图片 21" descr="剩菜剩饭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548505" y="4821555"/>
            <a:ext cx="2613025" cy="1673860"/>
          </a:xfrm>
          <a:prstGeom prst="rect">
            <a:avLst/>
          </a:prstGeom>
        </p:spPr>
      </p:pic>
      <p:pic>
        <p:nvPicPr>
          <p:cNvPr id="23" name="图片 22" descr="D:\desktop\图片2.png图片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197475" y="5340985"/>
            <a:ext cx="1592580" cy="1154430"/>
          </a:xfrm>
          <a:prstGeom prst="rect">
            <a:avLst/>
          </a:prstGeom>
        </p:spPr>
      </p:pic>
      <p:pic>
        <p:nvPicPr>
          <p:cNvPr id="17" name="图片 16" descr="矿泉水瓶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 rot="18360000">
            <a:off x="4884420" y="5249545"/>
            <a:ext cx="2423160" cy="8737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59948 -0.610556" pathEditMode="relative" ptsTypes="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17865 -0.603889" pathEditMode="relative" ptsTypes="">
                                      <p:cBhvr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77292 -0.581296" pathEditMode="relative" ptsTypes="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7135 -0.585833" pathEditMode="relative" ptsTypes="">
                                      <p:cBhvr>
                                        <p:cTn id="3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44271 -0.619537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\\10.1.1.16\家长事业部\幼儿园组\04 美术资源\06.南京大班（上）\2.垃圾去哪儿了？\垃圾桶\厨余垃圾-2.png厨余垃圾-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76295" y="386080"/>
            <a:ext cx="2731770" cy="3395980"/>
          </a:xfrm>
          <a:prstGeom prst="rect">
            <a:avLst/>
          </a:prstGeom>
        </p:spPr>
      </p:pic>
      <p:pic>
        <p:nvPicPr>
          <p:cNvPr id="4" name="图片 3" descr="\\10.1.1.16\家长事业部\幼儿园组\04 美术资源\06.南京大班（上）\2.垃圾去哪儿了？\垃圾桶\可回收-1.png可回收-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17195" y="307340"/>
            <a:ext cx="2731770" cy="3395980"/>
          </a:xfrm>
          <a:prstGeom prst="rect">
            <a:avLst/>
          </a:prstGeom>
        </p:spPr>
      </p:pic>
      <p:pic>
        <p:nvPicPr>
          <p:cNvPr id="5" name="图片 4" descr="\\10.1.1.16\家长事业部\幼儿园组\04 美术资源\06.南京大班（上）\2.垃圾去哪儿了？\垃圾桶\其他垃圾1.png其他垃圾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184640" y="368300"/>
            <a:ext cx="2731770" cy="3395980"/>
          </a:xfrm>
          <a:prstGeom prst="rect">
            <a:avLst/>
          </a:prstGeom>
        </p:spPr>
      </p:pic>
      <p:pic>
        <p:nvPicPr>
          <p:cNvPr id="6" name="图片 5" descr="\\10.1.1.16\家长事业部\幼儿园组\04 美术资源\06.南京大班（上）\2.垃圾去哪儿了？\垃圾桶\有害垃圾-1.png有害垃圾-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81420" y="385763"/>
            <a:ext cx="2717800" cy="3378835"/>
          </a:xfrm>
          <a:prstGeom prst="rect">
            <a:avLst/>
          </a:prstGeom>
        </p:spPr>
      </p:pic>
      <p:pic>
        <p:nvPicPr>
          <p:cNvPr id="36" name="图片 35" descr="D:\desktop\图片1.png图片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 rot="1620000">
            <a:off x="7914640" y="5192395"/>
            <a:ext cx="1211580" cy="1315720"/>
          </a:xfrm>
          <a:prstGeom prst="rect">
            <a:avLst/>
          </a:prstGeom>
        </p:spPr>
      </p:pic>
      <p:pic>
        <p:nvPicPr>
          <p:cNvPr id="39" name="图片 38" descr="电池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762115" y="5398770"/>
            <a:ext cx="569595" cy="902335"/>
          </a:xfrm>
          <a:prstGeom prst="rect">
            <a:avLst/>
          </a:prstGeom>
        </p:spPr>
      </p:pic>
      <p:pic>
        <p:nvPicPr>
          <p:cNvPr id="29" name="图片 28" descr="烟头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0005060" y="4307840"/>
            <a:ext cx="1090295" cy="657860"/>
          </a:xfrm>
          <a:prstGeom prst="rect">
            <a:avLst/>
          </a:prstGeom>
        </p:spPr>
      </p:pic>
      <p:pic>
        <p:nvPicPr>
          <p:cNvPr id="26" name="图片 25" descr="香蕉皮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155940" y="4070985"/>
            <a:ext cx="1616710" cy="918210"/>
          </a:xfrm>
          <a:prstGeom prst="rect">
            <a:avLst/>
          </a:prstGeom>
        </p:spPr>
      </p:pic>
      <p:pic>
        <p:nvPicPr>
          <p:cNvPr id="28" name="图片 27" descr="鞋子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 rot="3840000">
            <a:off x="2540635" y="4848860"/>
            <a:ext cx="1567180" cy="116522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9"/>
            </p:custDataLst>
          </p:nvPr>
        </p:nvSpPr>
        <p:spPr>
          <a:xfrm>
            <a:off x="8439786" y="6456681"/>
            <a:ext cx="333692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提示：点击垃圾图片进行交互</a:t>
            </a:r>
            <a:endParaRPr lang="zh-CN" altLang="en-US"/>
          </a:p>
        </p:txBody>
      </p:sp>
      <p:pic>
        <p:nvPicPr>
          <p:cNvPr id="27" name="图片 26" descr="小刀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759835" y="4545330"/>
            <a:ext cx="1965325" cy="853440"/>
          </a:xfrm>
          <a:prstGeom prst="rect">
            <a:avLst/>
          </a:prstGeom>
        </p:spPr>
      </p:pic>
      <p:pic>
        <p:nvPicPr>
          <p:cNvPr id="7" name="图片 6" descr="\\10.1.1.16\家长事业部\幼儿园组\04 美术资源\06.南京大班（上）\2.垃圾去哪儿了？\垃圾\树叶.png树叶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073968" y="5660390"/>
            <a:ext cx="939800" cy="911225"/>
          </a:xfrm>
          <a:prstGeom prst="rect">
            <a:avLst/>
          </a:prstGeom>
        </p:spPr>
      </p:pic>
      <p:pic>
        <p:nvPicPr>
          <p:cNvPr id="16" name="图片 15" descr="鸡蛋壳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6108065" y="4431665"/>
            <a:ext cx="981710" cy="671195"/>
          </a:xfrm>
          <a:prstGeom prst="rect">
            <a:avLst/>
          </a:prstGeom>
        </p:spPr>
      </p:pic>
      <p:pic>
        <p:nvPicPr>
          <p:cNvPr id="32" name="图片 31" descr="油漆桶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122535" y="5398770"/>
            <a:ext cx="854710" cy="888365"/>
          </a:xfrm>
          <a:prstGeom prst="rect">
            <a:avLst/>
          </a:prstGeom>
        </p:spPr>
      </p:pic>
      <p:pic>
        <p:nvPicPr>
          <p:cNvPr id="8" name="图片 7" descr="药瓶"/>
          <p:cNvPicPr>
            <a:picLocks noChangeAspect="1"/>
          </p:cNvPicPr>
          <p:nvPr>
            <p:custDataLst>
              <p:tags r:id="rId28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1189990" y="5226050"/>
            <a:ext cx="1186180" cy="11849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27865 -0.466667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2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526 -0.616204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36302 -0.490278" pathEditMode="relative" rAng="0" ptsTypes="">
                                      <p:cBhvr>
                                        <p:cTn id="2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02031 -0.64213" pathEditMode="relative" ptsTypes="">
                                      <p:cBhvr>
                                        <p:cTn id="3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8125 -0.570093" pathEditMode="relative" ptsTypes="">
                                      <p:cBhvr>
                                        <p:cTn id="3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776 -0.513333" pathEditMode="relative" rAng="0" ptsTypes=""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3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25 -0.0133333 L 0.397865 -0.666019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-3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75 -0.48287" pathEditMode="relative" rAng="0" ptsTypes="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07656 -0.612778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-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7875 -0.615463" pathEditMode="relative" ptsTypes="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学习单_背景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815" y="-29210"/>
            <a:ext cx="12296140" cy="6917055"/>
          </a:xfrm>
          <a:prstGeom prst="rect">
            <a:avLst/>
          </a:prstGeom>
        </p:spPr>
      </p:pic>
      <p:pic>
        <p:nvPicPr>
          <p:cNvPr id="3" name="图片 2" descr="学习单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4833"/>
          <a:stretch>
            <a:fillRect/>
          </a:stretch>
        </p:blipFill>
        <p:spPr>
          <a:xfrm>
            <a:off x="8111490" y="5083175"/>
            <a:ext cx="3401060" cy="1647825"/>
          </a:xfrm>
          <a:prstGeom prst="rect">
            <a:avLst/>
          </a:prstGeom>
        </p:spPr>
      </p:pic>
      <p:pic>
        <p:nvPicPr>
          <p:cNvPr id="4" name="图片 3" descr="学习单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r="4833"/>
          <a:stretch>
            <a:fillRect/>
          </a:stretch>
        </p:blipFill>
        <p:spPr>
          <a:xfrm>
            <a:off x="4395470" y="1485900"/>
            <a:ext cx="3401060" cy="1647825"/>
          </a:xfrm>
          <a:prstGeom prst="rect">
            <a:avLst/>
          </a:prstGeom>
        </p:spPr>
      </p:pic>
      <p:pic>
        <p:nvPicPr>
          <p:cNvPr id="5" name="图片 4" descr="学习单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3074"/>
          <a:stretch>
            <a:fillRect/>
          </a:stretch>
        </p:blipFill>
        <p:spPr>
          <a:xfrm>
            <a:off x="535305" y="5083175"/>
            <a:ext cx="3463925" cy="1647825"/>
          </a:xfrm>
          <a:prstGeom prst="rect">
            <a:avLst/>
          </a:prstGeom>
        </p:spPr>
      </p:pic>
      <p:pic>
        <p:nvPicPr>
          <p:cNvPr id="6" name="图片 5" descr="学习单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r="4833"/>
          <a:stretch>
            <a:fillRect/>
          </a:stretch>
        </p:blipFill>
        <p:spPr>
          <a:xfrm>
            <a:off x="8111490" y="1485900"/>
            <a:ext cx="3401060" cy="1647825"/>
          </a:xfrm>
          <a:prstGeom prst="rect">
            <a:avLst/>
          </a:prstGeom>
        </p:spPr>
      </p:pic>
      <p:pic>
        <p:nvPicPr>
          <p:cNvPr id="7" name="图片 6" descr="学习单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3518"/>
          <a:stretch>
            <a:fillRect/>
          </a:stretch>
        </p:blipFill>
        <p:spPr>
          <a:xfrm>
            <a:off x="4238625" y="5083175"/>
            <a:ext cx="3448050" cy="1647825"/>
          </a:xfrm>
          <a:prstGeom prst="rect">
            <a:avLst/>
          </a:prstGeom>
        </p:spPr>
      </p:pic>
      <p:pic>
        <p:nvPicPr>
          <p:cNvPr id="8" name="图片 7" descr="学习单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rcRect r="5295"/>
          <a:stretch>
            <a:fillRect/>
          </a:stretch>
        </p:blipFill>
        <p:spPr>
          <a:xfrm>
            <a:off x="752475" y="1485900"/>
            <a:ext cx="3384550" cy="1647825"/>
          </a:xfrm>
          <a:prstGeom prst="rect">
            <a:avLst/>
          </a:prstGeom>
        </p:spPr>
      </p:pic>
      <p:cxnSp>
        <p:nvCxnSpPr>
          <p:cNvPr id="12" name="直接连接符 11"/>
          <p:cNvCxnSpPr/>
          <p:nvPr>
            <p:custDataLst>
              <p:tags r:id="rId15"/>
            </p:custDataLst>
          </p:nvPr>
        </p:nvCxnSpPr>
        <p:spPr>
          <a:xfrm>
            <a:off x="2426335" y="3334385"/>
            <a:ext cx="7531735" cy="158496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6"/>
            </p:custDataLst>
          </p:nvPr>
        </p:nvCxnSpPr>
        <p:spPr>
          <a:xfrm flipH="1">
            <a:off x="2269490" y="3287395"/>
            <a:ext cx="3844290" cy="155321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6" idx="2"/>
          </p:cNvCxnSpPr>
          <p:nvPr>
            <p:custDataLst>
              <p:tags r:id="rId17"/>
            </p:custDataLst>
          </p:nvPr>
        </p:nvCxnSpPr>
        <p:spPr>
          <a:xfrm flipH="1">
            <a:off x="6024880" y="3133725"/>
            <a:ext cx="3787140" cy="184848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18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我们一起玩游戏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25" y="-38100"/>
            <a:ext cx="12267565" cy="690054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垃圾分类-地球哭了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8464.000000"/>
                </p14:media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6915" y="0"/>
            <a:ext cx="11000105" cy="6419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\\10.1.1.16\家长事业部\幼儿园组\04 美术资源\06.南京大班（上）\2.垃圾去哪儿了？\1\0-1.png0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14605" y="-8255"/>
            <a:ext cx="12143105" cy="6830695"/>
          </a:xfrm>
          <a:prstGeom prst="rect">
            <a:avLst/>
          </a:prstGeom>
        </p:spPr>
      </p:pic>
      <p:pic>
        <p:nvPicPr>
          <p:cNvPr id="3" name="可回收 - 音频 - 和声2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79405" y="478790"/>
            <a:ext cx="981710" cy="8820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8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4880" y="541020"/>
            <a:ext cx="2766695" cy="247459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11575" y="1378585"/>
            <a:ext cx="3495675" cy="80010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36205" y="298450"/>
            <a:ext cx="3945255" cy="2961005"/>
          </a:xfrm>
          <a:prstGeom prst="rect">
            <a:avLst/>
          </a:prstGeom>
        </p:spPr>
      </p:pic>
      <p:grpSp>
        <p:nvGrpSpPr>
          <p:cNvPr id="13" name="组合 12"/>
          <p:cNvGrpSpPr/>
          <p:nvPr>
            <p:custDataLst>
              <p:tags r:id="rId7"/>
            </p:custDataLst>
          </p:nvPr>
        </p:nvGrpSpPr>
        <p:grpSpPr>
          <a:xfrm>
            <a:off x="1725295" y="3443605"/>
            <a:ext cx="4646295" cy="3028950"/>
            <a:chOff x="2717" y="5423"/>
            <a:chExt cx="7317" cy="4770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717" y="7904"/>
              <a:ext cx="1499" cy="921"/>
            </a:xfrm>
            <a:prstGeom prst="rect">
              <a:avLst/>
            </a:prstGeom>
          </p:spPr>
        </p:pic>
        <p:pic>
          <p:nvPicPr>
            <p:cNvPr id="8" name="图片 7" descr="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3300" y="5423"/>
              <a:ext cx="6735" cy="4770"/>
            </a:xfrm>
            <a:prstGeom prst="rect">
              <a:avLst/>
            </a:prstGeom>
          </p:spPr>
        </p:pic>
      </p:grpSp>
      <p:pic>
        <p:nvPicPr>
          <p:cNvPr id="9" name="图片 8" descr="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549390" y="3443605"/>
            <a:ext cx="2749550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\\10.1.1.16\家长事业部\幼儿园组\04 美术资源\06.南京大班（上）\2.垃圾去哪儿了？\2\0-3.png0-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45085" y="-25082"/>
            <a:ext cx="12340590" cy="6941820"/>
          </a:xfrm>
          <a:prstGeom prst="rect">
            <a:avLst/>
          </a:prstGeom>
        </p:spPr>
      </p:pic>
      <p:pic>
        <p:nvPicPr>
          <p:cNvPr id="4" name="厨余垃圾 - 音频 - 和声4 00_00_02-00_00_14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184255" y="6242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20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685" y="1633220"/>
            <a:ext cx="4173220" cy="2985135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37095" y="524510"/>
            <a:ext cx="4704715" cy="2678430"/>
          </a:xfrm>
          <a:prstGeom prst="rect">
            <a:avLst/>
          </a:prstGeom>
        </p:spPr>
      </p:pic>
      <p:pic>
        <p:nvPicPr>
          <p:cNvPr id="5" name="图片 4" descr="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34810" y="3930015"/>
            <a:ext cx="5207000" cy="2381250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520565" y="1870075"/>
            <a:ext cx="2686050" cy="2512060"/>
          </a:xfrm>
          <a:prstGeom prst="rect">
            <a:avLst/>
          </a:prstGeom>
        </p:spPr>
      </p:pic>
      <p:pic>
        <p:nvPicPr>
          <p:cNvPr id="8" name="小猪说 - 音频 - 和声6">
            <a:hlinkClick r:id="" action="ppaction://media"/>
          </p:cNvPr>
          <p:cNvPicPr>
            <a:picLocks noRot="1"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322685" y="3202940"/>
            <a:ext cx="619125" cy="619125"/>
          </a:xfrm>
          <a:prstGeom prst="rect">
            <a:avLst/>
          </a:prstGeom>
        </p:spPr>
      </p:pic>
      <p:pic>
        <p:nvPicPr>
          <p:cNvPr id="9" name="小花说 - 音频 - 主音">
            <a:hlinkClick r:id="" action="ppaction://media"/>
          </p:cNvPr>
          <p:cNvPicPr>
            <a:picLocks noRot="1"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  <p:custDataLst>
              <p:tags r:id="rId1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1322685" y="589661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208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6" dur="2085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\\10.1.1.16\家长事业部\幼儿园组\04 美术资源\06.南京大班（上）\2.垃圾去哪儿了？\3\0-1.png0-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8120" y="30163"/>
            <a:ext cx="11912600" cy="6700520"/>
          </a:xfrm>
          <a:prstGeom prst="rect">
            <a:avLst/>
          </a:prstGeom>
        </p:spPr>
      </p:pic>
      <p:pic>
        <p:nvPicPr>
          <p:cNvPr id="3" name="有害垃圾 - 音频 - 和声5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668635" y="87820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8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69305" y="3094355"/>
            <a:ext cx="5906770" cy="3166110"/>
          </a:xfrm>
          <a:prstGeom prst="rect">
            <a:avLst/>
          </a:prstGeom>
        </p:spPr>
      </p:pic>
      <p:pic>
        <p:nvPicPr>
          <p:cNvPr id="7" name="图片 6" descr="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1610" y="2235200"/>
            <a:ext cx="3162300" cy="2764790"/>
          </a:xfrm>
          <a:prstGeom prst="rect">
            <a:avLst/>
          </a:prstGeom>
        </p:spPr>
      </p:pic>
      <p:pic>
        <p:nvPicPr>
          <p:cNvPr id="8" name="图片 7" descr="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16630" y="3219450"/>
            <a:ext cx="2240280" cy="796290"/>
          </a:xfrm>
          <a:prstGeom prst="rect">
            <a:avLst/>
          </a:prstGeom>
        </p:spPr>
      </p:pic>
      <p:pic>
        <p:nvPicPr>
          <p:cNvPr id="9" name="图片 8" descr="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69305" y="764540"/>
            <a:ext cx="6400165" cy="27724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\\10.1.1.16\家长事业部\幼儿园组\04 美术资源\06.南京大班（上）\2.垃圾去哪儿了？\4\0-3.png0-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88" y="-29845"/>
            <a:ext cx="12180570" cy="6851650"/>
          </a:xfrm>
          <a:prstGeom prst="rect">
            <a:avLst/>
          </a:prstGeom>
        </p:spPr>
      </p:pic>
      <p:pic>
        <p:nvPicPr>
          <p:cNvPr id="5" name="其他垃圾- 音频 - 和声1 00_00_02-00_00_20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011535" y="686435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80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10.xml><?xml version="1.0" encoding="utf-8"?>
<p:tagLst xmlns:p="http://schemas.openxmlformats.org/presentationml/2006/main">
  <p:tag name="AS_UNIQUEID" val="15"/>
</p:tagLst>
</file>

<file path=ppt/tags/tag11.xml><?xml version="1.0" encoding="utf-8"?>
<p:tagLst xmlns:p="http://schemas.openxmlformats.org/presentationml/2006/main">
  <p:tag name="AS_UNIQUEID" val="16"/>
</p:tagLst>
</file>

<file path=ppt/tags/tag12.xml><?xml version="1.0" encoding="utf-8"?>
<p:tagLst xmlns:p="http://schemas.openxmlformats.org/presentationml/2006/main">
  <p:tag name="AS_UNIQUEID" val="18"/>
</p:tagLst>
</file>

<file path=ppt/tags/tag13.xml><?xml version="1.0" encoding="utf-8"?>
<p:tagLst xmlns:p="http://schemas.openxmlformats.org/presentationml/2006/main">
  <p:tag name="AS_UNIQUEID" val="19"/>
</p:tagLst>
</file>

<file path=ppt/tags/tag14.xml><?xml version="1.0" encoding="utf-8"?>
<p:tagLst xmlns:p="http://schemas.openxmlformats.org/presentationml/2006/main">
  <p:tag name="AS_UNIQUEID" val="21"/>
</p:tagLst>
</file>

<file path=ppt/tags/tag15.xml><?xml version="1.0" encoding="utf-8"?>
<p:tagLst xmlns:p="http://schemas.openxmlformats.org/presentationml/2006/main">
  <p:tag name="AS_UNIQUEID" val="22"/>
</p:tagLst>
</file>

<file path=ppt/tags/tag16.xml><?xml version="1.0" encoding="utf-8"?>
<p:tagLst xmlns:p="http://schemas.openxmlformats.org/presentationml/2006/main">
  <p:tag name="AS_UNIQUEID" val="23"/>
</p:tagLst>
</file>

<file path=ppt/tags/tag17.xml><?xml version="1.0" encoding="utf-8"?>
<p:tagLst xmlns:p="http://schemas.openxmlformats.org/presentationml/2006/main">
  <p:tag name="AS_UNIQUEID" val="24"/>
</p:tagLst>
</file>

<file path=ppt/tags/tag18.xml><?xml version="1.0" encoding="utf-8"?>
<p:tagLst xmlns:p="http://schemas.openxmlformats.org/presentationml/2006/main">
  <p:tag name="AS_UNIQUEID" val="25"/>
</p:tagLst>
</file>

<file path=ppt/tags/tag19.xml><?xml version="1.0" encoding="utf-8"?>
<p:tagLst xmlns:p="http://schemas.openxmlformats.org/presentationml/2006/main">
  <p:tag name="AS_UNIQUEID" val="26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661*5055*0*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0.xml><?xml version="1.0" encoding="utf-8"?>
<p:tagLst xmlns:p="http://schemas.openxmlformats.org/presentationml/2006/main">
  <p:tag name="AS_UNIQUEID" val="33"/>
</p:tagLst>
</file>

<file path=ppt/tags/tag21.xml><?xml version="1.0" encoding="utf-8"?>
<p:tagLst xmlns:p="http://schemas.openxmlformats.org/presentationml/2006/main">
  <p:tag name="AS_UNIQUEID" val="34"/>
</p:tagLst>
</file>

<file path=ppt/tags/tag22.xml><?xml version="1.0" encoding="utf-8"?>
<p:tagLst xmlns:p="http://schemas.openxmlformats.org/presentationml/2006/main">
  <p:tag name="AS_UNIQUEID" val="36"/>
</p:tagLst>
</file>

<file path=ppt/tags/tag23.xml><?xml version="1.0" encoding="utf-8"?>
<p:tagLst xmlns:p="http://schemas.openxmlformats.org/presentationml/2006/main">
  <p:tag name="AS_UNIQUEID" val="37"/>
</p:tagLst>
</file>

<file path=ppt/tags/tag24.xml><?xml version="1.0" encoding="utf-8"?>
<p:tagLst xmlns:p="http://schemas.openxmlformats.org/presentationml/2006/main">
  <p:tag name="AS_UNIQUEID" val="38"/>
</p:tagLst>
</file>

<file path=ppt/tags/tag25.xml><?xml version="1.0" encoding="utf-8"?>
<p:tagLst xmlns:p="http://schemas.openxmlformats.org/presentationml/2006/main">
  <p:tag name="AS_UNIQUEID" val="39"/>
</p:tagLst>
</file>

<file path=ppt/tags/tag26.xml><?xml version="1.0" encoding="utf-8"?>
<p:tagLst xmlns:p="http://schemas.openxmlformats.org/presentationml/2006/main">
  <p:tag name="AS_UNIQUEID" val="41"/>
</p:tagLst>
</file>

<file path=ppt/tags/tag27.xml><?xml version="1.0" encoding="utf-8"?>
<p:tagLst xmlns:p="http://schemas.openxmlformats.org/presentationml/2006/main">
  <p:tag name="AS_UNIQUEID" val="42"/>
</p:tagLst>
</file>

<file path=ppt/tags/tag28.xml><?xml version="1.0" encoding="utf-8"?>
<p:tagLst xmlns:p="http://schemas.openxmlformats.org/presentationml/2006/main">
  <p:tag name="AS_UNIQUEID" val="44"/>
</p:tagLst>
</file>

<file path=ppt/tags/tag29.xml><?xml version="1.0" encoding="utf-8"?>
<p:tagLst xmlns:p="http://schemas.openxmlformats.org/presentationml/2006/main">
  <p:tag name="AS_UNIQUEID" val="45"/>
</p:tagLst>
</file>

<file path=ppt/tags/tag3.xml><?xml version="1.0" encoding="utf-8"?>
<p:tagLst xmlns:p="http://schemas.openxmlformats.org/presentationml/2006/main">
  <p:tag name="AS_UNIQUEID" val="7"/>
</p:tagLst>
</file>

<file path=ppt/tags/tag30.xml><?xml version="1.0" encoding="utf-8"?>
<p:tagLst xmlns:p="http://schemas.openxmlformats.org/presentationml/2006/main">
  <p:tag name="AS_UNIQUEID" val="46"/>
</p:tagLst>
</file>

<file path=ppt/tags/tag31.xml><?xml version="1.0" encoding="utf-8"?>
<p:tagLst xmlns:p="http://schemas.openxmlformats.org/presentationml/2006/main">
  <p:tag name="AS_UNIQUEID" val="47"/>
</p:tagLst>
</file>

<file path=ppt/tags/tag32.xml><?xml version="1.0" encoding="utf-8"?>
<p:tagLst xmlns:p="http://schemas.openxmlformats.org/presentationml/2006/main">
  <p:tag name="AS_UNIQUEID" val="48"/>
</p:tagLst>
</file>

<file path=ppt/tags/tag33.xml><?xml version="1.0" encoding="utf-8"?>
<p:tagLst xmlns:p="http://schemas.openxmlformats.org/presentationml/2006/main">
  <p:tag name="AS_UNIQUEID" val="49"/>
</p:tagLst>
</file>

<file path=ppt/tags/tag34.xml><?xml version="1.0" encoding="utf-8"?>
<p:tagLst xmlns:p="http://schemas.openxmlformats.org/presentationml/2006/main">
  <p:tag name="AS_UNIQUEID" val="50"/>
</p:tagLst>
</file>

<file path=ppt/tags/tag35.xml><?xml version="1.0" encoding="utf-8"?>
<p:tagLst xmlns:p="http://schemas.openxmlformats.org/presentationml/2006/main">
  <p:tag name="AS_UNIQUEID" val="52"/>
</p:tagLst>
</file>

<file path=ppt/tags/tag36.xml><?xml version="1.0" encoding="utf-8"?>
<p:tagLst xmlns:p="http://schemas.openxmlformats.org/presentationml/2006/main">
  <p:tag name="AS_UNIQUEID" val="59"/>
</p:tagLst>
</file>

<file path=ppt/tags/tag37.xml><?xml version="1.0" encoding="utf-8"?>
<p:tagLst xmlns:p="http://schemas.openxmlformats.org/presentationml/2006/main">
  <p:tag name="AS_UNIQUEID" val="60"/>
</p:tagLst>
</file>

<file path=ppt/tags/tag38.xml><?xml version="1.0" encoding="utf-8"?>
<p:tagLst xmlns:p="http://schemas.openxmlformats.org/presentationml/2006/main">
  <p:tag name="AS_UNIQUEID" val="61"/>
</p:tagLst>
</file>

<file path=ppt/tags/tag39.xml><?xml version="1.0" encoding="utf-8"?>
<p:tagLst xmlns:p="http://schemas.openxmlformats.org/presentationml/2006/main">
  <p:tag name="AS_UNIQUEID" val="62"/>
</p:tagLst>
</file>

<file path=ppt/tags/tag4.xml><?xml version="1.0" encoding="utf-8"?>
<p:tagLst xmlns:p="http://schemas.openxmlformats.org/presentationml/2006/main">
  <p:tag name="AS_UNIQUEID" val="8"/>
</p:tagLst>
</file>

<file path=ppt/tags/tag40.xml><?xml version="1.0" encoding="utf-8"?>
<p:tagLst xmlns:p="http://schemas.openxmlformats.org/presentationml/2006/main">
  <p:tag name="AS_UNIQUEID" val="63"/>
</p:tagLst>
</file>

<file path=ppt/tags/tag41.xml><?xml version="1.0" encoding="utf-8"?>
<p:tagLst xmlns:p="http://schemas.openxmlformats.org/presentationml/2006/main">
  <p:tag name="AS_UNIQUEID" val="64"/>
</p:tagLst>
</file>

<file path=ppt/tags/tag42.xml><?xml version="1.0" encoding="utf-8"?>
<p:tagLst xmlns:p="http://schemas.openxmlformats.org/presentationml/2006/main">
  <p:tag name="AS_UNIQUEID" val="65"/>
</p:tagLst>
</file>

<file path=ppt/tags/tag43.xml><?xml version="1.0" encoding="utf-8"?>
<p:tagLst xmlns:p="http://schemas.openxmlformats.org/presentationml/2006/main">
  <p:tag name="AS_UNIQUEID" val="66"/>
</p:tagLst>
</file>

<file path=ppt/tags/tag44.xml><?xml version="1.0" encoding="utf-8"?>
<p:tagLst xmlns:p="http://schemas.openxmlformats.org/presentationml/2006/main">
  <p:tag name="AS_UNIQUEID" val="67"/>
</p:tagLst>
</file>

<file path=ppt/tags/tag45.xml><?xml version="1.0" encoding="utf-8"?>
<p:tagLst xmlns:p="http://schemas.openxmlformats.org/presentationml/2006/main">
  <p:tag name="AS_UNIQUEID" val="69"/>
</p:tagLst>
</file>

<file path=ppt/tags/tag46.xml><?xml version="1.0" encoding="utf-8"?>
<p:tagLst xmlns:p="http://schemas.openxmlformats.org/presentationml/2006/main">
  <p:tag name="AS_UNIQUEID" val="70"/>
</p:tagLst>
</file>

<file path=ppt/tags/tag47.xml><?xml version="1.0" encoding="utf-8"?>
<p:tagLst xmlns:p="http://schemas.openxmlformats.org/presentationml/2006/main">
  <p:tag name="AS_UNIQUEID" val="71"/>
</p:tagLst>
</file>

<file path=ppt/tags/tag48.xml><?xml version="1.0" encoding="utf-8"?>
<p:tagLst xmlns:p="http://schemas.openxmlformats.org/presentationml/2006/main">
  <p:tag name="AS_UNIQUEID" val="72"/>
</p:tagLst>
</file>

<file path=ppt/tags/tag49.xml><?xml version="1.0" encoding="utf-8"?>
<p:tagLst xmlns:p="http://schemas.openxmlformats.org/presentationml/2006/main">
  <p:tag name="AS_UNIQUEID" val="73"/>
</p:tagLst>
</file>

<file path=ppt/tags/tag5.xml><?xml version="1.0" encoding="utf-8"?>
<p:tagLst xmlns:p="http://schemas.openxmlformats.org/presentationml/2006/main">
  <p:tag name="AS_UNIQUEID" val="10"/>
</p:tagLst>
</file>

<file path=ppt/tags/tag50.xml><?xml version="1.0" encoding="utf-8"?>
<p:tagLst xmlns:p="http://schemas.openxmlformats.org/presentationml/2006/main">
  <p:tag name="AS_UNIQUEID" val="74"/>
</p:tagLst>
</file>

<file path=ppt/tags/tag51.xml><?xml version="1.0" encoding="utf-8"?>
<p:tagLst xmlns:p="http://schemas.openxmlformats.org/presentationml/2006/main">
  <p:tag name="AS_UNIQUEID" val="75"/>
</p:tagLst>
</file>

<file path=ppt/tags/tag52.xml><?xml version="1.0" encoding="utf-8"?>
<p:tagLst xmlns:p="http://schemas.openxmlformats.org/presentationml/2006/main">
  <p:tag name="AS_UNIQUEID" val="76"/>
</p:tagLst>
</file>

<file path=ppt/tags/tag53.xml><?xml version="1.0" encoding="utf-8"?>
<p:tagLst xmlns:p="http://schemas.openxmlformats.org/presentationml/2006/main">
  <p:tag name="AS_UNIQUEID" val="77"/>
</p:tagLst>
</file>

<file path=ppt/tags/tag54.xml><?xml version="1.0" encoding="utf-8"?>
<p:tagLst xmlns:p="http://schemas.openxmlformats.org/presentationml/2006/main">
  <p:tag name="AS_UNIQUEID" val="78"/>
</p:tagLst>
</file>

<file path=ppt/tags/tag55.xml><?xml version="1.0" encoding="utf-8"?>
<p:tagLst xmlns:p="http://schemas.openxmlformats.org/presentationml/2006/main">
  <p:tag name="AS_UNIQUEID" val="79"/>
</p:tagLst>
</file>

<file path=ppt/tags/tag56.xml><?xml version="1.0" encoding="utf-8"?>
<p:tagLst xmlns:p="http://schemas.openxmlformats.org/presentationml/2006/main">
  <p:tag name="AS_UNIQUEID" val="80"/>
</p:tagLst>
</file>

<file path=ppt/tags/tag57.xml><?xml version="1.0" encoding="utf-8"?>
<p:tagLst xmlns:p="http://schemas.openxmlformats.org/presentationml/2006/main">
  <p:tag name="AS_UNIQUEID" val="81"/>
</p:tagLst>
</file>

<file path=ppt/tags/tag58.xml><?xml version="1.0" encoding="utf-8"?>
<p:tagLst xmlns:p="http://schemas.openxmlformats.org/presentationml/2006/main">
  <p:tag name="AS_UNIQUEID" val="82"/>
</p:tagLst>
</file>

<file path=ppt/tags/tag59.xml><?xml version="1.0" encoding="utf-8"?>
<p:tagLst xmlns:p="http://schemas.openxmlformats.org/presentationml/2006/main">
  <p:tag name="AS_UNIQUEID" val="83"/>
</p:tagLst>
</file>

<file path=ppt/tags/tag6.xml><?xml version="1.0" encoding="utf-8"?>
<p:tagLst xmlns:p="http://schemas.openxmlformats.org/presentationml/2006/main">
  <p:tag name="AS_UNIQUEID" val="11"/>
</p:tagLst>
</file>

<file path=ppt/tags/tag60.xml><?xml version="1.0" encoding="utf-8"?>
<p:tagLst xmlns:p="http://schemas.openxmlformats.org/presentationml/2006/main">
  <p:tag name="AS_UNIQUEID" val="85"/>
</p:tagLst>
</file>

<file path=ppt/tags/tag61.xml><?xml version="1.0" encoding="utf-8"?>
<p:tagLst xmlns:p="http://schemas.openxmlformats.org/presentationml/2006/main">
  <p:tag name="AS_UNIQUEID" val="86"/>
</p:tagLst>
</file>

<file path=ppt/tags/tag62.xml><?xml version="1.0" encoding="utf-8"?>
<p:tagLst xmlns:p="http://schemas.openxmlformats.org/presentationml/2006/main">
  <p:tag name="AS_UNIQUEID" val="87"/>
</p:tagLst>
</file>

<file path=ppt/tags/tag63.xml><?xml version="1.0" encoding="utf-8"?>
<p:tagLst xmlns:p="http://schemas.openxmlformats.org/presentationml/2006/main">
  <p:tag name="AS_UNIQUEID" val="88"/>
</p:tagLst>
</file>

<file path=ppt/tags/tag64.xml><?xml version="1.0" encoding="utf-8"?>
<p:tagLst xmlns:p="http://schemas.openxmlformats.org/presentationml/2006/main">
  <p:tag name="AS_UNIQUEID" val="89"/>
</p:tagLst>
</file>

<file path=ppt/tags/tag65.xml><?xml version="1.0" encoding="utf-8"?>
<p:tagLst xmlns:p="http://schemas.openxmlformats.org/presentationml/2006/main">
  <p:tag name="AS_UNIQUEID" val="90"/>
</p:tagLst>
</file>

<file path=ppt/tags/tag66.xml><?xml version="1.0" encoding="utf-8"?>
<p:tagLst xmlns:p="http://schemas.openxmlformats.org/presentationml/2006/main">
  <p:tag name="AS_UNIQUEID" val="91"/>
</p:tagLst>
</file>

<file path=ppt/tags/tag67.xml><?xml version="1.0" encoding="utf-8"?>
<p:tagLst xmlns:p="http://schemas.openxmlformats.org/presentationml/2006/main">
  <p:tag name="AS_UNIQUEID" val="92"/>
</p:tagLst>
</file>

<file path=ppt/tags/tag68.xml><?xml version="1.0" encoding="utf-8"?>
<p:tagLst xmlns:p="http://schemas.openxmlformats.org/presentationml/2006/main">
  <p:tag name="AS_UNIQUEID" val="93"/>
</p:tagLst>
</file>

<file path=ppt/tags/tag69.xml><?xml version="1.0" encoding="utf-8"?>
<p:tagLst xmlns:p="http://schemas.openxmlformats.org/presentationml/2006/main">
  <p:tag name="AS_UNIQUEID" val="94"/>
</p:tagLst>
</file>

<file path=ppt/tags/tag7.xml><?xml version="1.0" encoding="utf-8"?>
<p:tagLst xmlns:p="http://schemas.openxmlformats.org/presentationml/2006/main">
  <p:tag name="AS_UNIQUEID" val="12"/>
</p:tagLst>
</file>

<file path=ppt/tags/tag70.xml><?xml version="1.0" encoding="utf-8"?>
<p:tagLst xmlns:p="http://schemas.openxmlformats.org/presentationml/2006/main">
  <p:tag name="AS_UNIQUEID" val="104"/>
</p:tagLst>
</file>

<file path=ppt/tags/tag71.xml><?xml version="1.0" encoding="utf-8"?>
<p:tagLst xmlns:p="http://schemas.openxmlformats.org/presentationml/2006/main">
  <p:tag name="AS_NET" val="4.0.30319.42000"/>
  <p:tag name="AS_OS" val="Microsoft Windows NT 6.2.9200.0"/>
  <p:tag name="AS_RELEASE_DATE" val="2020.04.14"/>
  <p:tag name="AS_TITLE" val="Aspose.Slides for .NET 4.0 Client Profile"/>
  <p:tag name="AS_VERSION" val="20.4"/>
  <p:tag name="KSO_WM_DOC_GUID" val="{9a911621-6951-4363-8623-dca28404b103}"/>
  <p:tag name="commondata" val="eyJoZGlkIjoiMDZmOWIyNjVmZDhlODliN2QyM2U4ZTcyMWNkZmM5YTkifQ=="/>
</p:tagLst>
</file>

<file path=ppt/tags/tag8.xml><?xml version="1.0" encoding="utf-8"?>
<p:tagLst xmlns:p="http://schemas.openxmlformats.org/presentationml/2006/main">
  <p:tag name="AS_UNIQUEID" val="13"/>
</p:tagLst>
</file>

<file path=ppt/tags/tag9.xml><?xml version="1.0" encoding="utf-8"?>
<p:tagLst xmlns:p="http://schemas.openxmlformats.org/presentationml/2006/main">
  <p:tag name="AS_UNIQUEID" val="1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WPS 演示</Application>
  <PresentationFormat>宽屏</PresentationFormat>
  <Paragraphs>6</Paragraphs>
  <Slides>15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黑体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娟娟幼教微信：6548092</dc:creator>
  <cp:lastModifiedBy>O_o小宇</cp:lastModifiedBy>
  <cp:revision>2</cp:revision>
  <dcterms:created xsi:type="dcterms:W3CDTF">2023-10-25T15:32:24Z</dcterms:created>
  <dcterms:modified xsi:type="dcterms:W3CDTF">2023-10-25T15:33:19Z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78DA3046DBD54E3DB798F9F2B3854F5F_13</vt:lpwstr>
  </property>
  <property fmtid="{D5CDD505-2E9C-101B-9397-08002B2CF9AE}" pid="3" name="KSOProductBuildVer">
    <vt:lpwstr>2052-12.1.0.15712</vt:lpwstr>
  </property>
</Properties>
</file>