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Default Extension="xml" ContentType="application/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ppt/tags/tag63.xml" ContentType="application/vnd.openxmlformats-officedocument.presentationml.tags+xml"/>
  <Override PartName="/ppt/tags/tag6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64" r:id="rId4"/>
    <p:sldId id="260" r:id="rId5"/>
    <p:sldId id="261" r:id="rId6"/>
    <p:sldId id="262" r:id="rId7"/>
    <p:sldId id="263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2023/10/31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2023/10/31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f262b8fee7fc3773228e84599b072c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35"/>
            <a:ext cx="12173585" cy="67773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1675" y="2949575"/>
            <a:ext cx="4001770" cy="16363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艺术领域《挑西瓜》活动设计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赵婉莹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1270"/>
            <a:ext cx="12141200" cy="68567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904240" y="743585"/>
            <a:ext cx="14000480" cy="5058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en-US" altLang="zh-CN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</a:t>
            </a:r>
          </a:p>
          <a:p>
            <a:pPr algn="ctr"/>
            <a:r>
              <a:rPr lang="en-US" altLang="zh-CN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</a:t>
            </a:r>
          </a:p>
          <a:p>
            <a:pPr algn="ctr"/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活动目标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altLang="zh-CN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2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24145" y="5645150"/>
            <a:ext cx="3411855" cy="9499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/>
            <a:r>
              <a:rPr lang="zh-CN" b="1">
                <a:ea typeface="宋体" panose="02010600030101010101" pitchFamily="2" charset="-122"/>
              </a:rPr>
              <a:t>尝试根据音乐的强弱，表现西瓜逐渐长圆长大。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4145" y="4160520"/>
            <a:ext cx="3411855" cy="8724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/>
            <a:r>
              <a:rPr lang="zh-CN" b="1">
                <a:ea typeface="宋体" panose="02010600030101010101" pitchFamily="2" charset="-122"/>
              </a:rPr>
              <a:t>倾听音乐，能在音乐的“咚”处，做出“转圈”的动作，体验挑西瓜游戏的乐趣。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7465" y="2895600"/>
            <a:ext cx="4046220" cy="30213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/>
            <a:r>
              <a:rPr lang="zh-CN" b="1">
                <a:ea typeface="宋体" panose="02010600030101010101" pitchFamily="2" charset="-122"/>
              </a:rPr>
              <a:t>在游戏活动时，能控制自己的动作，不与别人碰撞</a:t>
            </a:r>
            <a:r>
              <a:rPr lang="zh-CN" b="0">
                <a:ea typeface="宋体" panose="02010600030101010101" pitchFamily="2" charset="-122"/>
              </a:rPr>
              <a:t>。</a:t>
            </a:r>
            <a:endParaRPr lang="zh-CN" altLang="en-US" b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7562" y="629174"/>
            <a:ext cx="10940037" cy="684826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45e4bb62ed95451bf96709001099b4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5" name="矩形 4"/>
          <p:cNvSpPr/>
          <p:nvPr/>
        </p:nvSpPr>
        <p:spPr>
          <a:xfrm>
            <a:off x="3783434" y="1375793"/>
            <a:ext cx="158551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000" b="1" dirty="0" smtClean="0"/>
              <a:t>重点难点：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3825379" y="2248250"/>
            <a:ext cx="573806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000" b="1" dirty="0" smtClean="0"/>
              <a:t>活动重点：学习音乐“咚”处并转圈。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3800213" y="2967335"/>
            <a:ext cx="671119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000" b="1" dirty="0" smtClean="0"/>
              <a:t>活动难点：幼儿对音乐强弱的节拍并能控制自己的动作。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4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2192635" cy="68567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75760" y="405130"/>
            <a:ext cx="3840480" cy="36233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活动准备</a:t>
            </a:r>
          </a:p>
        </p:txBody>
      </p:sp>
      <p:sp>
        <p:nvSpPr>
          <p:cNvPr id="6" name="矩形 5"/>
          <p:cNvSpPr/>
          <p:nvPr/>
        </p:nvSpPr>
        <p:spPr>
          <a:xfrm>
            <a:off x="4790440" y="1036955"/>
            <a:ext cx="6207125" cy="3662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endParaRPr lang="zh-CN" altLang="en-US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3470" y="2178050"/>
            <a:ext cx="1819910" cy="11118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1、音乐</a:t>
            </a:r>
          </a:p>
        </p:txBody>
      </p:sp>
      <p:sp>
        <p:nvSpPr>
          <p:cNvPr id="8" name="矩形 7"/>
          <p:cNvSpPr/>
          <p:nvPr/>
        </p:nvSpPr>
        <p:spPr>
          <a:xfrm>
            <a:off x="4791075" y="2829560"/>
            <a:ext cx="351218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2、老爷爷角色扮演</a:t>
            </a:r>
          </a:p>
        </p:txBody>
      </p:sp>
      <p:sp>
        <p:nvSpPr>
          <p:cNvPr id="9" name="矩形 8"/>
          <p:cNvSpPr/>
          <p:nvPr/>
        </p:nvSpPr>
        <p:spPr>
          <a:xfrm>
            <a:off x="5361940" y="3485515"/>
            <a:ext cx="1973580" cy="6750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3、西瓜叶子头饰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4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46960" y="1323975"/>
            <a:ext cx="8101330" cy="548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活动过程</a:t>
            </a:r>
          </a:p>
        </p:txBody>
      </p:sp>
      <p:sp>
        <p:nvSpPr>
          <p:cNvPr id="6" name="矩形 5"/>
          <p:cNvSpPr/>
          <p:nvPr/>
        </p:nvSpPr>
        <p:spPr>
          <a:xfrm>
            <a:off x="4105275" y="2178050"/>
            <a:ext cx="6343650" cy="40709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en-US" altLang="zh-CN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     </a:t>
            </a:r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一、出示藏起来的西瓜以猜谜的时候形式导入，激发幼儿的兴趣。</a:t>
            </a:r>
          </a:p>
          <a:p>
            <a:pPr algn="ctr"/>
            <a:endParaRPr lang="zh-CN" altLang="en-US" sz="2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endParaRPr lang="zh-CN" altLang="en-US" sz="2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师：（出示被装饰的西瓜）小朋友们，今天老师带来了一个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神秘箱，里面是一种水果，谁想来摸摸看？（两次）</a:t>
            </a:r>
          </a:p>
          <a:p>
            <a:pPr algn="ctr"/>
            <a:endParaRPr lang="zh-CN" altLang="en-US" sz="2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endParaRPr lang="zh-CN" altLang="en-US" sz="2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师：摸上去什么感觉？来，宝贝大声的告诉大家是什么感觉。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那小朋友们来猜一猜这是什么水果？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嗯，有可能是。。。，让我们把它请出来吧！（西瓜）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6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455" y="95885"/>
            <a:ext cx="12276455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5465" y="309245"/>
            <a:ext cx="6989445" cy="528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二、倾听 A 段</a:t>
            </a:r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音乐，感知西瓜长圆长大的过程</a:t>
            </a:r>
          </a:p>
        </p:txBody>
      </p:sp>
      <p:sp>
        <p:nvSpPr>
          <p:cNvPr id="6" name="矩形 5"/>
          <p:cNvSpPr/>
          <p:nvPr/>
        </p:nvSpPr>
        <p:spPr>
          <a:xfrm>
            <a:off x="3209290" y="692150"/>
            <a:ext cx="6807200" cy="3898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师：我有一个小问题，小西瓜是怎么长成大西瓜的呢？你们来说一说。</a:t>
            </a:r>
          </a:p>
        </p:txBody>
      </p:sp>
      <p:sp>
        <p:nvSpPr>
          <p:cNvPr id="7" name="矩形 6"/>
          <p:cNvSpPr/>
          <p:nvPr/>
        </p:nvSpPr>
        <p:spPr>
          <a:xfrm>
            <a:off x="1904365" y="1082675"/>
            <a:ext cx="6823710" cy="21456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师：我们一起看看大屏幕。西瓜是如何长大的？</a:t>
            </a:r>
          </a:p>
        </p:txBody>
      </p:sp>
      <p:sp>
        <p:nvSpPr>
          <p:cNvPr id="8" name="矩形 7"/>
          <p:cNvSpPr/>
          <p:nvPr/>
        </p:nvSpPr>
        <p:spPr>
          <a:xfrm>
            <a:off x="1905000" y="1430655"/>
            <a:ext cx="8579485" cy="4197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师：你听，小西瓜来啦~(双腿屈膝，双臂抱膝盖）（A 段音乐）</a:t>
            </a:r>
          </a:p>
        </p:txBody>
      </p:sp>
      <p:sp>
        <p:nvSpPr>
          <p:cNvPr id="9" name="矩形 8"/>
          <p:cNvSpPr/>
          <p:nvPr/>
        </p:nvSpPr>
        <p:spPr>
          <a:xfrm>
            <a:off x="1198245" y="1849755"/>
            <a:ext cx="7158990" cy="3733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师：小西瓜是怎样长大的？谁看到了？</a:t>
            </a:r>
          </a:p>
          <a:p>
            <a:pPr algn="ctr"/>
            <a:r>
              <a:rPr lang="en-US" altLang="zh-CN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-85090" y="2225675"/>
            <a:ext cx="6662420" cy="10026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幼：。。。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969770" y="2636520"/>
            <a:ext cx="9472930" cy="4927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师：一点一点的长大的，那我们一起</a:t>
            </a:r>
            <a:r>
              <a:rPr lang="en-US" altLang="zh-CN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 </a:t>
            </a:r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来试一试（头饰）（A段音乐）</a:t>
            </a:r>
          </a:p>
        </p:txBody>
      </p:sp>
      <p:sp>
        <p:nvSpPr>
          <p:cNvPr id="12" name="矩形 11"/>
          <p:cNvSpPr/>
          <p:nvPr/>
        </p:nvSpPr>
        <p:spPr>
          <a:xfrm>
            <a:off x="635" y="2990850"/>
            <a:ext cx="11781155" cy="75501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师：我发现这个西瓜长得好，一点一点的长大了， 那接下</a:t>
            </a:r>
          </a:p>
          <a:p>
            <a:pPr algn="ctr"/>
            <a:r>
              <a:rPr lang="en-US" altLang="zh-CN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           </a:t>
            </a:r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来我要来挑瓜了，看一看哪个瓜可以长大又大又圆？（A 段音乐）</a:t>
            </a:r>
          </a:p>
        </p:txBody>
      </p:sp>
      <p:sp>
        <p:nvSpPr>
          <p:cNvPr id="13" name="矩形 12"/>
          <p:cNvSpPr/>
          <p:nvPr/>
        </p:nvSpPr>
        <p:spPr>
          <a:xfrm>
            <a:off x="1198880" y="3745865"/>
            <a:ext cx="9432290" cy="4572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三、根据音乐的强弱，尝试表现出西瓜逐渐长圆长大的子。</a:t>
            </a:r>
          </a:p>
          <a:p>
            <a:pPr algn="ctr"/>
            <a:endParaRPr lang="zh-CN" altLang="en-US" sz="2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950" y="4123690"/>
            <a:ext cx="9356090" cy="740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师：在我们身体哪里也可以长得又大又圆呢？</a:t>
            </a:r>
          </a:p>
          <a:p>
            <a:pPr algn="ctr"/>
            <a:r>
              <a:rPr lang="en-US" altLang="zh-CN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是怎样长的又大又圆的？我们一起来学一学。</a:t>
            </a:r>
          </a:p>
        </p:txBody>
      </p:sp>
      <p:sp>
        <p:nvSpPr>
          <p:cNvPr id="15" name="矩形 14"/>
          <p:cNvSpPr/>
          <p:nvPr/>
        </p:nvSpPr>
        <p:spPr>
          <a:xfrm>
            <a:off x="2861945" y="4820285"/>
            <a:ext cx="6983095" cy="6553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师：那我们现在就跟着音乐试一试你想长哪里就长哪里（A段音乐）</a:t>
            </a:r>
          </a:p>
        </p:txBody>
      </p:sp>
      <p:sp>
        <p:nvSpPr>
          <p:cNvPr id="16" name="矩形 15"/>
          <p:cNvSpPr/>
          <p:nvPr/>
        </p:nvSpPr>
        <p:spPr>
          <a:xfrm>
            <a:off x="3388995" y="5241925"/>
            <a:ext cx="6456045" cy="4070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师：西瓜长的又大又圆，拍一下会有什么声音呢？仔细听~（B 段音乐）</a:t>
            </a:r>
          </a:p>
        </p:txBody>
      </p:sp>
      <p:sp>
        <p:nvSpPr>
          <p:cNvPr id="17" name="矩形 16"/>
          <p:cNvSpPr/>
          <p:nvPr/>
        </p:nvSpPr>
        <p:spPr>
          <a:xfrm>
            <a:off x="796290" y="5654040"/>
            <a:ext cx="9048750" cy="6070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四、随 B 段音乐，熟悉“挑西瓜”的游戏规则，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能在被挑到时，做出“转圈”的动作。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6200" y="6370955"/>
            <a:ext cx="9768840" cy="4876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师：西瓜长大了，一拍一下会有什么声音？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70"/>
            <a:ext cx="12192000" cy="68592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4670" y="240665"/>
            <a:ext cx="10269220" cy="6737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师：（大西瓜的样子）我这个西瓜长得怎么样？又大又圆，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小朋友来拍一下试试看。（拍一下，转一圈）</a:t>
            </a:r>
          </a:p>
        </p:txBody>
      </p:sp>
      <p:sp>
        <p:nvSpPr>
          <p:cNvPr id="6" name="矩形 5"/>
          <p:cNvSpPr/>
          <p:nvPr/>
        </p:nvSpPr>
        <p:spPr>
          <a:xfrm>
            <a:off x="2220595" y="915035"/>
            <a:ext cx="9504045" cy="4705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师：这个大西瓜在被拍了之后干什么？哦，转了一圈，你们也来试试看，转一转转一转。</a:t>
            </a:r>
          </a:p>
        </p:txBody>
      </p:sp>
      <p:sp>
        <p:nvSpPr>
          <p:cNvPr id="7" name="矩形 6"/>
          <p:cNvSpPr/>
          <p:nvPr/>
        </p:nvSpPr>
        <p:spPr>
          <a:xfrm>
            <a:off x="488950" y="1288415"/>
            <a:ext cx="11312525" cy="7359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师：那我来拍拍你们这些大西瓜，拍到谁谁就？转一圈。（B 段音乐）2遍</a:t>
            </a:r>
          </a:p>
        </p:txBody>
      </p:sp>
      <p:sp>
        <p:nvSpPr>
          <p:cNvPr id="8" name="矩形 7"/>
          <p:cNvSpPr/>
          <p:nvPr/>
        </p:nvSpPr>
        <p:spPr>
          <a:xfrm>
            <a:off x="1553845" y="1647190"/>
            <a:ext cx="7231380" cy="3765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五、完整随音乐玩“挑西瓜”的游戏，体验其中的乐趣。</a:t>
            </a:r>
          </a:p>
          <a:p>
            <a:pPr algn="ctr"/>
            <a:endParaRPr lang="zh-CN" altLang="en-US" sz="2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04140" y="2025650"/>
            <a:ext cx="7553325" cy="4235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师：你听，谁来了？（C 段）</a:t>
            </a:r>
          </a:p>
        </p:txBody>
      </p:sp>
      <p:sp>
        <p:nvSpPr>
          <p:cNvPr id="10" name="矩形 9"/>
          <p:cNvSpPr/>
          <p:nvPr/>
        </p:nvSpPr>
        <p:spPr>
          <a:xfrm>
            <a:off x="639445" y="2432685"/>
            <a:ext cx="6809740" cy="4032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师：小朋友们，谁来了？（老爷爷）</a:t>
            </a:r>
          </a:p>
        </p:txBody>
      </p:sp>
      <p:sp>
        <p:nvSpPr>
          <p:cNvPr id="11" name="矩形 10"/>
          <p:cNvSpPr/>
          <p:nvPr/>
        </p:nvSpPr>
        <p:spPr>
          <a:xfrm>
            <a:off x="410210" y="2835910"/>
            <a:ext cx="577342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老爷爷：咳咳咳，大家好大家好</a:t>
            </a:r>
          </a:p>
        </p:txBody>
      </p:sp>
      <p:sp>
        <p:nvSpPr>
          <p:cNvPr id="12" name="矩形 11"/>
          <p:cNvSpPr/>
          <p:nvPr/>
        </p:nvSpPr>
        <p:spPr>
          <a:xfrm>
            <a:off x="4361815" y="3244850"/>
            <a:ext cx="5452110" cy="6997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师：哦，我们这片瓜地啊，长得太好了，老爷爷要来挑瓜了，老爷爷你要挑什么样的瓜呢？</a:t>
            </a:r>
          </a:p>
        </p:txBody>
      </p:sp>
      <p:sp>
        <p:nvSpPr>
          <p:cNvPr id="13" name="矩形 12"/>
          <p:cNvSpPr/>
          <p:nvPr/>
        </p:nvSpPr>
        <p:spPr>
          <a:xfrm>
            <a:off x="-635" y="3730625"/>
            <a:ext cx="6559550" cy="13023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老爷爷：我要挑又大又圆的西瓜</a:t>
            </a:r>
          </a:p>
        </p:txBody>
      </p:sp>
      <p:sp>
        <p:nvSpPr>
          <p:cNvPr id="14" name="矩形 13"/>
          <p:cNvSpPr/>
          <p:nvPr/>
        </p:nvSpPr>
        <p:spPr>
          <a:xfrm>
            <a:off x="235585" y="4108450"/>
            <a:ext cx="8116570" cy="46291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六、师幼完整共同游戏，体验挑西瓜游戏的乐趣。</a:t>
            </a:r>
          </a:p>
          <a:p>
            <a:pPr algn="ctr"/>
            <a:endParaRPr lang="zh-CN" altLang="en-US" sz="2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7875" y="4571365"/>
            <a:ext cx="5580380" cy="4610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师：快准备起来~（C1音乐）</a:t>
            </a:r>
          </a:p>
        </p:txBody>
      </p:sp>
      <p:sp>
        <p:nvSpPr>
          <p:cNvPr id="16" name="矩形 15"/>
          <p:cNvSpPr/>
          <p:nvPr/>
        </p:nvSpPr>
        <p:spPr>
          <a:xfrm>
            <a:off x="1398270" y="4931410"/>
            <a:ext cx="6741160" cy="42481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师：刚刚老爷爷都挑了哪些西瓜啊？我来抱一抱。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198245" y="5358765"/>
            <a:ext cx="8615680" cy="436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师：来，我们站起来试试看，能不能长得更大更圆？（C1音乐）</a:t>
            </a:r>
          </a:p>
        </p:txBody>
      </p:sp>
      <p:sp>
        <p:nvSpPr>
          <p:cNvPr id="18" name="矩形 17"/>
          <p:cNvSpPr/>
          <p:nvPr/>
        </p:nvSpPr>
        <p:spPr>
          <a:xfrm>
            <a:off x="2677160" y="5804535"/>
            <a:ext cx="5113655" cy="10541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师：除了肚子可以长得大大的？身体的哪里还可以长得又大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又圆？那我们这一次再来一次，看一看哪个小朋友的西瓜可</a:t>
            </a:r>
          </a:p>
          <a:p>
            <a:pPr algn="ctr"/>
            <a:r>
              <a:rPr lang="zh-CN" altLang="en-US" sz="2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以长成独特的西瓜？（完整版本音乐）。小朋友和老爷爷随着爷爷下场。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RkOGU3ZGM2YTFmMGZkYTg2NGI1NDYzMTg4YjAwO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777</Words>
  <Application>WPS 演示</Application>
  <PresentationFormat>自定义</PresentationFormat>
  <Paragraphs>62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WPS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PC</cp:lastModifiedBy>
  <cp:revision>156</cp:revision>
  <dcterms:created xsi:type="dcterms:W3CDTF">2019-06-19T02:08:00Z</dcterms:created>
  <dcterms:modified xsi:type="dcterms:W3CDTF">2023-10-31T00:11:39Z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A7A2F9B8C6C94B0C9F69431F9582A23D_13</vt:lpwstr>
  </property>
</Properties>
</file>