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7" r:id="rId9"/>
    <p:sldId id="266" r:id="rId10"/>
    <p:sldId id="265" r:id="rId11"/>
    <p:sldId id="268" r:id="rId12"/>
    <p:sldId id="264" r:id="rId13"/>
    <p:sldId id="263" r:id="rId14"/>
    <p:sldId id="270" r:id="rId15"/>
    <p:sldId id="269" r:id="rId16"/>
    <p:sldId id="262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80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image" Target="../media/image1.pn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635" y="0"/>
            <a:ext cx="1288415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2342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635"/>
            <a:ext cx="12192000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635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3104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2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commondata" val="eyJoZGlkIjoiYWExZmI1ODFjNWEwOTQzOTE2MTFhNjVkZGZlOWU5ZWI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chird</cp:lastModifiedBy>
  <cp:revision>155</cp:revision>
  <dcterms:created xsi:type="dcterms:W3CDTF">2019-06-19T02:08:00Z</dcterms:created>
  <dcterms:modified xsi:type="dcterms:W3CDTF">2023-11-11T04:18:40Z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15CD39C43CC346AB8430E121C0D815D4_11</vt:lpwstr>
  </property>
</Properties>
</file>