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3.xml" ContentType="application/vnd.openxmlformats-officedocument.presentationml.slideLayout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15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slideLayouts/slideLayout16.xml" ContentType="application/vnd.openxmlformats-officedocument.presentationml.slideLayout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slideLayouts/slideLayout17.xml" ContentType="application/vnd.openxmlformats-officedocument.presentationml.slideLayout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slideLayouts/slideLayout18.xml" ContentType="application/vnd.openxmlformats-officedocument.presentationml.slideLayout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slideLayouts/slideLayout19.xml" ContentType="application/vnd.openxmlformats-officedocument.presentationml.slideLayout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slideLayouts/slideLayout20.xml" ContentType="application/vnd.openxmlformats-officedocument.presentationml.slideLayout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slideLayouts/slideLayout21.xml" ContentType="application/vnd.openxmlformats-officedocument.presentationml.slideLayout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slideLayouts/slideLayout22.xml" ContentType="application/vnd.openxmlformats-officedocument.presentationml.slideLayout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  <p:sldMasterId id="2147483685" r:id="rId2"/>
  </p:sldMasterIdLst>
  <p:notesMasterIdLst>
    <p:notesMasterId r:id="rId3"/>
  </p:notesMasterIdLst>
  <p:sldIdLst>
    <p:sldId id="256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tableStyles" Target="tableStyles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2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3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4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4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tags" Target="../tags/tag5.xml"/><Relationship Id="rId6" Type="http://schemas.openxmlformats.org/officeDocument/2006/relationships/slideMaster" Target="../slideMasters/slideMaster2.xml"/></Relationships>
</file>

<file path=ppt/slideLayouts/_rels/slideLayout13.xml.rels><?xml version="1.0" encoding="UTF-8" standalone="yes"?>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tags" Target="../tags/tag7.xml"/><Relationship Id="rId3" Type="http://schemas.openxmlformats.org/officeDocument/2006/relationships/tags" Target="../tags/tag8.xml"/><Relationship Id="rId4" Type="http://schemas.openxmlformats.org/officeDocument/2006/relationships/tags" Target="../tags/tag9.xml"/><Relationship Id="rId5" Type="http://schemas.openxmlformats.org/officeDocument/2006/relationships/tags" Target="../tags/tag10.xml"/><Relationship Id="rId6" Type="http://schemas.openxmlformats.org/officeDocument/2006/relationships/slideMaster" Target="../slideMasters/slideMaster2.xml"/></Relationships>
</file>

<file path=ppt/slideLayouts/_rels/slideLayout14.xml.rels><?xml version="1.0" encoding="UTF-8" standalone="yes"?>
<Relationships xmlns="http://schemas.openxmlformats.org/package/2006/relationships"><Relationship Id="rId1" Type="http://schemas.openxmlformats.org/officeDocument/2006/relationships/tags" Target="../tags/tag11.xml"/><Relationship Id="rId2" Type="http://schemas.openxmlformats.org/officeDocument/2006/relationships/tags" Target="../tags/tag12.xml"/><Relationship Id="rId3" Type="http://schemas.openxmlformats.org/officeDocument/2006/relationships/tags" Target="../tags/tag13.xml"/><Relationship Id="rId4" Type="http://schemas.openxmlformats.org/officeDocument/2006/relationships/tags" Target="../tags/tag14.xml"/><Relationship Id="rId5" Type="http://schemas.openxmlformats.org/officeDocument/2006/relationships/tags" Target="../tags/tag15.xml"/><Relationship Id="rId6" Type="http://schemas.openxmlformats.org/officeDocument/2006/relationships/slideMaster" Target="../slideMasters/slideMaster2.xml"/></Relationships>
</file>

<file path=ppt/slideLayouts/_rels/slideLayout15.xml.rels><?xml version="1.0" encoding="UTF-8" standalone="yes"?>
<Relationships xmlns="http://schemas.openxmlformats.org/package/2006/relationships"><Relationship Id="rId1" Type="http://schemas.openxmlformats.org/officeDocument/2006/relationships/tags" Target="../tags/tag16.xml"/><Relationship Id="rId2" Type="http://schemas.openxmlformats.org/officeDocument/2006/relationships/tags" Target="../tags/tag17.xml"/><Relationship Id="rId3" Type="http://schemas.openxmlformats.org/officeDocument/2006/relationships/tags" Target="../tags/tag18.xml"/><Relationship Id="rId4" Type="http://schemas.openxmlformats.org/officeDocument/2006/relationships/tags" Target="../tags/tag19.xml"/><Relationship Id="rId5" Type="http://schemas.openxmlformats.org/officeDocument/2006/relationships/tags" Target="../tags/tag20.xml"/><Relationship Id="rId6" Type="http://schemas.openxmlformats.org/officeDocument/2006/relationships/tags" Target="../tags/tag21.xml"/><Relationship Id="rId7" Type="http://schemas.openxmlformats.org/officeDocument/2006/relationships/slideMaster" Target="../slideMasters/slideMaster2.xml"/></Relationships>
</file>

<file path=ppt/slideLayouts/_rels/slideLayout16.xml.rels><?xml version="1.0" encoding="UTF-8" standalone="yes"?>
<Relationships xmlns="http://schemas.openxmlformats.org/package/2006/relationships"><Relationship Id="rId1" Type="http://schemas.openxmlformats.org/officeDocument/2006/relationships/tags" Target="../tags/tag22.xml"/><Relationship Id="rId2" Type="http://schemas.openxmlformats.org/officeDocument/2006/relationships/tags" Target="../tags/tag23.xml"/><Relationship Id="rId3" Type="http://schemas.openxmlformats.org/officeDocument/2006/relationships/tags" Target="../tags/tag24.xml"/><Relationship Id="rId4" Type="http://schemas.openxmlformats.org/officeDocument/2006/relationships/tags" Target="../tags/tag25.xml"/><Relationship Id="rId5" Type="http://schemas.openxmlformats.org/officeDocument/2006/relationships/tags" Target="../tags/tag26.xml"/><Relationship Id="rId6" Type="http://schemas.openxmlformats.org/officeDocument/2006/relationships/tags" Target="../tags/tag27.xml"/><Relationship Id="rId7" Type="http://schemas.openxmlformats.org/officeDocument/2006/relationships/tags" Target="../tags/tag28.xml"/><Relationship Id="rId8" Type="http://schemas.openxmlformats.org/officeDocument/2006/relationships/tags" Target="../tags/tag29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
<Relationships xmlns="http://schemas.openxmlformats.org/package/2006/relationships"><Relationship Id="rId1" Type="http://schemas.openxmlformats.org/officeDocument/2006/relationships/tags" Target="../tags/tag30.xml"/><Relationship Id="rId2" Type="http://schemas.openxmlformats.org/officeDocument/2006/relationships/tags" Target="../tags/tag31.xml"/><Relationship Id="rId3" Type="http://schemas.openxmlformats.org/officeDocument/2006/relationships/tags" Target="../tags/tag32.xml"/><Relationship Id="rId4" Type="http://schemas.openxmlformats.org/officeDocument/2006/relationships/tags" Target="../tags/tag33.xml"/><Relationship Id="rId5" Type="http://schemas.openxmlformats.org/officeDocument/2006/relationships/slideMaster" Target="../slideMasters/slideMaster2.xml"/></Relationships>
</file>

<file path=ppt/slideLayouts/_rels/slideLayout18.xml.rels><?xml version="1.0" encoding="UTF-8" standalone="yes"?>
<Relationships xmlns="http://schemas.openxmlformats.org/package/2006/relationships"><Relationship Id="rId1" Type="http://schemas.openxmlformats.org/officeDocument/2006/relationships/tags" Target="../tags/tag34.xml"/><Relationship Id="rId2" Type="http://schemas.openxmlformats.org/officeDocument/2006/relationships/tags" Target="../tags/tag35.xml"/><Relationship Id="rId3" Type="http://schemas.openxmlformats.org/officeDocument/2006/relationships/tags" Target="../tags/tag36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
<Relationships xmlns="http://schemas.openxmlformats.org/package/2006/relationships"><Relationship Id="rId1" Type="http://schemas.openxmlformats.org/officeDocument/2006/relationships/tags" Target="../tags/tag37.xml"/><Relationship Id="rId2" Type="http://schemas.openxmlformats.org/officeDocument/2006/relationships/tags" Target="../tags/tag38.xml"/><Relationship Id="rId3" Type="http://schemas.openxmlformats.org/officeDocument/2006/relationships/tags" Target="../tags/tag39.xml"/><Relationship Id="rId4" Type="http://schemas.openxmlformats.org/officeDocument/2006/relationships/tags" Target="../tags/tag40.xml"/><Relationship Id="rId5" Type="http://schemas.openxmlformats.org/officeDocument/2006/relationships/tags" Target="../tags/tag41.xml"/><Relationship Id="rId6" Type="http://schemas.openxmlformats.org/officeDocument/2006/relationships/tags" Target="../tags/tag42.xml"/><Relationship Id="rId7" Type="http://schemas.openxmlformats.org/officeDocument/2006/relationships/slideMaster" Target="../slideMasters/slideMaster2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
<Relationships xmlns="http://schemas.openxmlformats.org/package/2006/relationships"><Relationship Id="rId1" Type="http://schemas.openxmlformats.org/officeDocument/2006/relationships/tags" Target="../tags/tag43.xml"/><Relationship Id="rId2" Type="http://schemas.openxmlformats.org/officeDocument/2006/relationships/tags" Target="../tags/tag44.xml"/><Relationship Id="rId3" Type="http://schemas.openxmlformats.org/officeDocument/2006/relationships/tags" Target="../tags/tag45.xml"/><Relationship Id="rId4" Type="http://schemas.openxmlformats.org/officeDocument/2006/relationships/tags" Target="../tags/tag46.xml"/><Relationship Id="rId5" Type="http://schemas.openxmlformats.org/officeDocument/2006/relationships/tags" Target="../tags/tag47.xml"/><Relationship Id="rId6" Type="http://schemas.openxmlformats.org/officeDocument/2006/relationships/slideMaster" Target="../slideMasters/slideMaster2.xml"/></Relationships>
</file>

<file path=ppt/slideLayouts/_rels/slideLayout21.xml.rels><?xml version="1.0" encoding="UTF-8" standalone="yes"?>
<Relationships xmlns="http://schemas.openxmlformats.org/package/2006/relationships"><Relationship Id="rId1" Type="http://schemas.openxmlformats.org/officeDocument/2006/relationships/tags" Target="../tags/tag48.xml"/><Relationship Id="rId2" Type="http://schemas.openxmlformats.org/officeDocument/2006/relationships/tags" Target="../tags/tag49.xml"/><Relationship Id="rId3" Type="http://schemas.openxmlformats.org/officeDocument/2006/relationships/tags" Target="../tags/tag50.xml"/><Relationship Id="rId4" Type="http://schemas.openxmlformats.org/officeDocument/2006/relationships/tags" Target="../tags/tag51.xml"/><Relationship Id="rId5" Type="http://schemas.openxmlformats.org/officeDocument/2006/relationships/slideMaster" Target="../slideMasters/slideMaster2.xml"/></Relationships>
</file>

<file path=ppt/slideLayouts/_rels/slideLayout22.xml.rels><?xml version="1.0" encoding="UTF-8" standalone="yes"?>
<Relationships xmlns="http://schemas.openxmlformats.org/package/2006/relationships"><Relationship Id="rId1" Type="http://schemas.openxmlformats.org/officeDocument/2006/relationships/tags" Target="../tags/tag52.xml"/><Relationship Id="rId2" Type="http://schemas.openxmlformats.org/officeDocument/2006/relationships/tags" Target="../tags/tag53.xml"/><Relationship Id="rId3" Type="http://schemas.openxmlformats.org/officeDocument/2006/relationships/tags" Target="../tags/tag54.xml"/><Relationship Id="rId4" Type="http://schemas.openxmlformats.org/officeDocument/2006/relationships/tags" Target="../tags/tag55.xml"/><Relationship Id="rId5" Type="http://schemas.openxmlformats.org/officeDocument/2006/relationships/slideMaster" Target="../slideMasters/slideMaster2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9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anchor="t" anchorCtr="0" bIns="38100" lIns="101600" rIns="25400" tIns="38100">
            <a:noAutofit/>
          </a:bodyPr>
          <a:lstStyle>
            <a:lvl1pPr algn="ctr">
              <a:defRPr b="0" sz="5400" spc="6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altLang="en-US" dirty="0" lang="zh-CN"/>
              <a:t>单击此处编辑标题</a:t>
            </a:r>
            <a:endParaRPr altLang="en-US" dirty="0" lang="zh-CN"/>
          </a:p>
        </p:txBody>
      </p:sp>
      <p:sp>
        <p:nvSpPr>
          <p:cNvPr id="1048666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bIns="38100" lIns="101600" rIns="76200" tIns="38100">
            <a:noAutofit/>
          </a:bodyPr>
          <a:lstStyle>
            <a:lvl1pPr algn="ctr" eaLnBrk="1" fontAlgn="auto" hangingPunct="1" indent="0" latinLnBrk="0" marL="0">
              <a:lnSpc>
                <a:spcPct val="100000"/>
              </a:lnSpc>
              <a:buNone/>
              <a:defRPr baseline="0" cap="none" sz="2400" kern="1200" normalizeH="0" spc="200" strike="noStrike" u="none">
                <a:solidFill>
                  <a:schemeClr val="tx1"/>
                </a:solidFill>
              </a:defRPr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dirty="0" lang="zh-CN"/>
              <a:t>单击此处编辑副标题</a:t>
            </a:r>
            <a:endParaRPr altLang="en-US" dirty="0" lang="zh-CN"/>
          </a:p>
        </p:txBody>
      </p:sp>
      <p:sp>
        <p:nvSpPr>
          <p:cNvPr id="1048668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70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672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dirty="0" 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4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anchor="ctr" anchorCtr="0" bIns="38100" lIns="101600" rIns="76200" rtlCol="0" tIns="38100" vert="horz">
            <a:noAutofit/>
          </a:bodyPr>
          <a:lstStyle>
            <a:lvl1pPr algn="l" defTabSz="914400" eaLnBrk="1" fontAlgn="auto" hangingPunct="1" latinLnBrk="0" marL="0" marR="0" rtl="0">
              <a:lnSpc>
                <a:spcPct val="100000"/>
              </a:lnSpc>
              <a:buNone/>
              <a:defRPr altLang="en-US" baseline="0" b="1" cap="none" dirty="0" sz="2800" i="0" kern="1200" kumimoji="0" lang="zh-CN" noProof="1" normalizeH="0" spc="200" strike="noStrike" u="none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676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bIns="0" lIns="101600" rIns="82550" rtlCol="0" tIns="0" vert="horz">
            <a:no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678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80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82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4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anchor="t" anchorCtr="0" bIns="38100" lIns="101600" rIns="63500" tIns="38100">
            <a:noAutofit/>
          </a:bodyPr>
          <a:lstStyle>
            <a:lvl1pPr>
              <a:defRPr b="0" cap="none" sz="3600" kern="1200" normalizeH="0" spc="300" strike="noStrike" u="none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altLang="en-US" dirty="0" lang="zh-CN"/>
              <a:t>单击此处编辑母版标题样式</a:t>
            </a:r>
            <a:endParaRPr altLang="en-US" dirty="0" lang="zh-CN"/>
          </a:p>
        </p:txBody>
      </p:sp>
      <p:sp>
        <p:nvSpPr>
          <p:cNvPr id="1048686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bIns="38100" lIns="101600" rIns="76200" tIns="38100">
            <a:noAutofit/>
          </a:bodyPr>
          <a:lstStyle>
            <a:lvl1pPr eaLnBrk="1" fontAlgn="auto" hangingPunct="1" indent="0" latinLnBrk="0" marL="0">
              <a:buNone/>
              <a:defRPr altLang="en-US" baseline="0" b="0" cap="none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</p:txBody>
      </p:sp>
      <p:sp>
        <p:nvSpPr>
          <p:cNvPr id="1048688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90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92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4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anchor="ctr" anchorCtr="0" bIns="38100" lIns="101600" rIns="76200" rtlCol="0" tIns="38100" vert="horz">
            <a:noAutofit/>
          </a:bodyPr>
          <a:lstStyle>
            <a:lvl1pPr algn="l" defTabSz="914400" eaLnBrk="1" fontAlgn="auto" hangingPunct="1" latinLnBrk="0" lvl="0" marL="0" marR="0" rtl="0">
              <a:lnSpc>
                <a:spcPct val="100000"/>
              </a:lnSpc>
              <a:buNone/>
              <a:defRPr altLang="en-US" baseline="0" b="1" cap="none" dirty="0" sz="2800" i="0" kern="1200" kumimoji="0" lang="zh-CN" noProof="1" normalizeH="0" spc="200" strike="noStrike" u="none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696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bIns="0" lIns="101600" rIns="82550" rtlCol="0" tIns="0" vert="horz">
            <a:no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698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  <p:sp>
        <p:nvSpPr>
          <p:cNvPr id="1048700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02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04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6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anchor="ctr" anchorCtr="0" bIns="38100" lIns="101600" rIns="76200" rtlCol="0" tIns="38100" vert="horz">
            <a:noAutofit/>
          </a:bodyPr>
          <a:lstStyle>
            <a:lvl1pPr algn="l" defTabSz="914400" eaLnBrk="1" fontAlgn="auto" hangingPunct="1" latinLnBrk="0" lvl="0" marL="0" marR="0" rtl="0">
              <a:lnSpc>
                <a:spcPct val="100000"/>
              </a:lnSpc>
              <a:buNone/>
              <a:defRPr altLang="en-US" baseline="0" b="1" cap="none" dirty="0" sz="2800" i="0" kern="1200" kumimoji="0" lang="zh-CN" noProof="1" normalizeH="0" spc="200" strike="noStrike" u="none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708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anchor="t" anchorCtr="0" bIns="38100" lIns="101600" rIns="76200" tIns="38100">
            <a:noAutofit/>
          </a:bodyPr>
          <a:lstStyle>
            <a:lvl1pPr eaLnBrk="1" fontAlgn="auto" hangingPunct="1" indent="0" latinLnBrk="0" marL="0">
              <a:lnSpc>
                <a:spcPct val="100000"/>
              </a:lnSpc>
              <a:spcAft>
                <a:spcPts val="0"/>
              </a:spcAft>
              <a:buNone/>
              <a:defRPr baseline="0" b="1" cap="none" sz="2000" kern="1200" normalizeH="0" spc="200" strike="noStrike" u="none">
                <a:solidFill>
                  <a:schemeClr val="tx1"/>
                </a:solidFill>
              </a:defRPr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dirty="0" lang="zh-CN"/>
              <a:t>单击此处编辑文本</a:t>
            </a:r>
            <a:endParaRPr altLang="en-US" dirty="0" lang="zh-CN"/>
          </a:p>
        </p:txBody>
      </p:sp>
      <p:sp>
        <p:nvSpPr>
          <p:cNvPr id="1048710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bIns="0" lIns="101600" rIns="82550" rtlCol="0" tIns="0" vert="horz">
            <a:no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712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anchor="t" anchorCtr="0" bIns="38100" lIns="101600" rIns="76200" rtlCol="0" tIns="38100" vert="horz">
            <a:noAutofit/>
          </a:bodyPr>
          <a:lstStyle>
            <a:lvl1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altLang="en-US" baseline="0" b="1" cap="none" dirty="0" sz="2000" i="0" kern="1200" kumimoji="0" lang="zh-CN" noProof="1" normalizeH="0" spc="20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1048714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bIns="0" lIns="101600" rIns="82550" rtlCol="0" tIns="0" vert="horz">
            <a:no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716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1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20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anchor="ctr" anchorCtr="0" bIns="38100" lIns="101600" rIns="76200" rtlCol="0" tIns="38100" vert="horz">
            <a:noAutofit/>
          </a:bodyPr>
          <a:lstStyle>
            <a:lvl1pPr algn="l" defTabSz="914400" eaLnBrk="1" fontAlgn="auto" hangingPunct="1" latinLnBrk="0" lvl="0" marL="0" marR="0" rtl="0">
              <a:lnSpc>
                <a:spcPct val="100000"/>
              </a:lnSpc>
              <a:buNone/>
              <a:defRPr altLang="en-US" baseline="0" b="1" cap="none" dirty="0" sz="2800" i="0" kern="1200" kumimoji="0" lang="zh-CN" noProof="1" normalizeH="0" spc="200" strike="noStrike" u="none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4872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26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28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0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32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3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6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bIns="0" lIns="101600" rIns="82550" rtlCol="0" tIns="0" vert="horz">
            <a:noAutofit/>
          </a:bodyPr>
          <a:lstStyle>
            <a:lvl1pPr algn="l" defTabSz="914400" eaLnBrk="1" fontAlgn="auto" hangingPunct="1" indent="0" latinLnBrk="0" lvl="0" marL="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1048738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bIns="0" lIns="101600" rIns="82550" rtlCol="0" tIns="0" vert="horz">
            <a:norm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048740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9EFD9D74-47D9-4702-A33C-335B63B48DBF}" type="datetimeFigureOut">
              <a:rPr altLang="en-US" lang="zh-CN" smtClean="0"/>
            </a:fld>
            <a:endParaRPr altLang="en-US" dirty="0" lang="zh-CN"/>
          </a:p>
        </p:txBody>
      </p:sp>
      <p:sp>
        <p:nvSpPr>
          <p:cNvPr id="1048742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744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FABC47A4-756D-490B-A52F-7D9E2C9FC05F}" type="slidenum">
              <a:rPr altLang="en-US" lang="zh-CN" smtClean="0"/>
            </a:fld>
            <a:endParaRPr altLang="en-US" lang="zh-CN"/>
          </a:p>
        </p:txBody>
      </p:sp>
      <p:sp>
        <p:nvSpPr>
          <p:cNvPr id="1048746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8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竖排标题与文本"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8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anchor="ctr" anchorCtr="0" bIns="38100" lIns="101600" rIns="76200" rtlCol="0" tIns="38100" vert="eaVert">
            <a:noAutofit/>
          </a:bodyPr>
          <a:lstStyle>
            <a:lvl1pPr algn="l" defTabSz="914400" eaLnBrk="1" fontAlgn="auto" hangingPunct="1" latinLnBrk="0" lvl="0" marL="0" marR="0" rtl="0">
              <a:lnSpc>
                <a:spcPct val="100000"/>
              </a:lnSpc>
              <a:spcAft>
                <a:spcPts val="0"/>
              </a:spcAft>
              <a:buNone/>
              <a:defRPr altLang="en-US" baseline="0" b="1" cap="none" dirty="0" sz="2400" i="0" kern="1200" kumimoji="0" lang="zh-CN" noProof="1" normalizeH="0" spc="200" strike="noStrike" u="none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48750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eaLnBrk="1" fontAlgn="auto" hangingPunct="1" indent="0" latinLnBrk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eaLnBrk="1" fontAlgn="auto" hangingPunct="1" indent="0" latinLnBrk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eaLnBrk="1" fontAlgn="auto" hangingPunct="1" indent="0" latinLnBrk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eaLnBrk="1" fontAlgn="auto" hangingPunct="1" indent="0" latinLnBrk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eaLnBrk="1" fontAlgn="auto" hangingPunct="1" indent="0" latinLnBrk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  <p:sp>
        <p:nvSpPr>
          <p:cNvPr id="1048752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5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5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8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60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62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  <p:sp>
        <p:nvSpPr>
          <p:cNvPr id="1048764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6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68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70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  <p:sp>
        <p:nvSpPr>
          <p:cNvPr id="104877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anchor="t" anchorCtr="0" bIns="38100" lIns="101600" rIns="25400" rtlCol="0" tIns="38100" vert="horz">
            <a:noAutofit/>
          </a:bodyPr>
          <a:lstStyle>
            <a:lvl1pPr algn="ctr" defTabSz="914400" eaLnBrk="1" fontAlgn="auto" hangingPunct="1" latinLnBrk="0" marL="0" marR="0" rtl="0">
              <a:lnSpc>
                <a:spcPct val="100000"/>
              </a:lnSpc>
              <a:buNone/>
              <a:defRPr altLang="en-US" baseline="0" b="0" cap="none" dirty="0" sz="5400" i="0" kern="1200" kumimoji="0" lang="zh-CN" noProof="1" normalizeH="0" spc="600" strike="noStrike" u="none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4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9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0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5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26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28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9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6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7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3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0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0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_rels/slideMaster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tags" Target="../tags/tag56.xml"/><Relationship Id="rId13" Type="http://schemas.openxmlformats.org/officeDocument/2006/relationships/tags" Target="../tags/tag57.xml"/><Relationship Id="rId14" Type="http://schemas.openxmlformats.org/officeDocument/2006/relationships/tags" Target="../tags/tag58.xml"/><Relationship Id="rId15" Type="http://schemas.openxmlformats.org/officeDocument/2006/relationships/tags" Target="../tags/tag59.xml"/><Relationship Id="rId16" Type="http://schemas.openxmlformats.org/officeDocument/2006/relationships/tags" Target="../tags/tag60.xml"/><Relationship Id="rId17" Type="http://schemas.openxmlformats.org/officeDocument/2006/relationships/tags" Target="../tags/tag61.xml"/><Relationship Id="rId1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/>
        </p:spPr>
        <p:txBody>
          <a:bodyPr anchor="ctr" anchorCtr="0" bIns="38100" lIns="101600" rIns="76200" rtlCol="0" tIns="38100" vert="horz">
            <a:noAutofit/>
          </a:bodyPr>
          <a:p>
            <a:r>
              <a:rPr altLang="en-US" dirty="0" lang="zh-CN"/>
              <a:t>单击此处编辑母版标题样式</a:t>
            </a:r>
            <a:endParaRPr altLang="en-US" dirty="0" lang="zh-CN"/>
          </a:p>
        </p:txBody>
      </p:sp>
      <p:sp>
        <p:nvSpPr>
          <p:cNvPr id="1048654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/>
        </p:spPr>
        <p:txBody>
          <a:bodyPr bIns="0" lIns="101600" rIns="82550" rtlCol="0" tIns="0" vert="horz">
            <a:normAutofit/>
          </a:bodyPr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  <p:sp>
        <p:nvSpPr>
          <p:cNvPr id="1048656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58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dirty="0" lang="zh-CN"/>
          </a:p>
        </p:txBody>
      </p:sp>
      <p:sp>
        <p:nvSpPr>
          <p:cNvPr id="1048660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altLang="en-US" lang="zh-CN" smtClean="0"/>
            </a:fld>
            <a:endParaRPr altLang="en-US" dirty="0" lang="zh-CN"/>
          </a:p>
        </p:txBody>
      </p:sp>
      <p:sp>
        <p:nvSpPr>
          <p:cNvPr id="1048662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eaLnBrk="1" fontAlgn="auto" hangingPunct="1" latinLnBrk="0" rtl="0">
        <a:lnSpc>
          <a:spcPct val="100000"/>
        </a:lnSpc>
        <a:spcBef>
          <a:spcPct val="0"/>
        </a:spcBef>
        <a:buNone/>
        <a:defRPr b="1" cap="none" sz="2800" kern="1200" normalizeH="0" spc="200" strike="noStrike" u="none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fontAlgn="auto" hangingPunct="1" indent="-228600" latinLnBrk="0" marL="2286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baseline="0" cap="none" sz="1600" kern="1200" normalizeH="0" spc="150" strike="noStrike" u="none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fontAlgn="auto" hangingPunct="1" indent="-228600" latinLnBrk="0" marL="6858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algn="l" pos="1609725"/>
        </a:tabLst>
        <a:defRPr baseline="0" cap="none" sz="1600" kern="1200" normalizeH="0" spc="150" strike="noStrike" u="none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fontAlgn="auto" hangingPunct="1" indent="-228600" latinLnBrk="0" marL="11430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baseline="0" cap="none" sz="1600" kern="1200" normalizeH="0" spc="150" strike="noStrike" u="none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fontAlgn="auto" hangingPunct="1" indent="-228600" latinLnBrk="0" marL="16002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baseline="0" cap="none" sz="1600" kern="1200" normalizeH="0" spc="150" strike="noStrike" u="none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fontAlgn="auto" hangingPunct="1" indent="-228600" latinLnBrk="0" marL="20574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baseline="0" cap="none" sz="1600" kern="1200" normalizeH="0" spc="150" strike="noStrike" u="none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slideLayout" Target="../slideLayouts/slideLayout7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7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7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7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7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7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slideLayout" Target="../slideLayouts/slideLayout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7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image" Target="../media/image12.jpeg"/><Relationship Id="rId3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xmlns:r="http://schemas.openxmlformats.org/officeDocument/2006/relationships" r:embed="rId1"/>
          <a:stretch>
            <a:fillRect/>
          </a:stretch>
        </a:blipFill>
      </p:bgPr>
    </p:bg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5" name=""/>
          <p:cNvSpPr/>
          <p:nvPr/>
        </p:nvSpPr>
        <p:spPr>
          <a:xfrm>
            <a:off x="1189180" y="804025"/>
            <a:ext cx="6430818" cy="1740875"/>
          </a:xfrm>
          <a:prstGeom prst="homePlate"/>
          <a:solidFill>
            <a:srgbClr val="FFE5E5"/>
          </a:solidFill>
          <a:ln w="63500">
            <a:solidFill>
              <a:srgbClr val="666666"/>
            </a:solidFill>
            <a:prstDash val="solid"/>
          </a:ln>
        </p:spPr>
        <p:txBody>
          <a:bodyPr anchor="ctr"/>
          <a:p>
            <a:pPr algn="ctr"/>
            <a:r>
              <a:rPr altLang="zh-CN-#Hans" b="1" sz="5400" lang="zh-CN-#Hans"/>
              <a:t>大班</a:t>
            </a:r>
            <a:r>
              <a:rPr altLang="zh-CN-#Hans" b="1" sz="5400" lang="zh-CN-#Hans"/>
              <a:t>科学领域</a:t>
            </a:r>
            <a:endParaRPr b="1" lang="zh-CN-#Hans"/>
          </a:p>
          <a:p>
            <a:pPr algn="ctr"/>
            <a:r>
              <a:rPr altLang="zh-CN-#Hans" b="1" sz="5400" lang="zh-CN-#Hans"/>
              <a:t>《</a:t>
            </a:r>
            <a:r>
              <a:rPr altLang="zh-CN-#Hans" b="1" sz="5400" lang="zh-CN-#Hans"/>
              <a:t>看一看</a:t>
            </a:r>
            <a:r>
              <a:rPr altLang="zh-CN-#Hans" b="1" sz="5400" lang="zh-CN-#Hans"/>
              <a:t>、</a:t>
            </a:r>
            <a:r>
              <a:rPr altLang="zh-CN-#Hans" b="1" sz="5400" lang="zh-CN-#Hans"/>
              <a:t>排一排</a:t>
            </a:r>
            <a:r>
              <a:rPr altLang="zh-CN-#Hans" b="1" sz="5400" lang="zh-CN-#Hans"/>
              <a:t>》</a:t>
            </a:r>
            <a:endParaRPr b="1" lang="zh-CN-#Hans"/>
          </a:p>
        </p:txBody>
      </p:sp>
      <p:sp>
        <p:nvSpPr>
          <p:cNvPr id="1048786" name=""/>
          <p:cNvSpPr/>
          <p:nvPr/>
        </p:nvSpPr>
        <p:spPr>
          <a:xfrm>
            <a:off x="4404588" y="4121675"/>
            <a:ext cx="5108863" cy="2409596"/>
          </a:xfrm>
          <a:prstGeom prst="wedgeRoundRectCallout"/>
          <a:solidFill>
            <a:srgbClr val="FFE5E5"/>
          </a:solidFill>
          <a:ln w="63500">
            <a:solidFill>
              <a:srgbClr val="000000"/>
            </a:solidFill>
            <a:prstDash val="sysDash"/>
          </a:ln>
        </p:spPr>
        <p:txBody>
          <a:bodyPr anchor="ctr"/>
          <a:p>
            <a:pPr algn="ctr"/>
            <a:r>
              <a:rPr altLang="zh-CN-#Hans" b="1" sz="4400" lang="zh-CN-#Hans"/>
              <a:t>主讲人</a:t>
            </a:r>
            <a:r>
              <a:rPr altLang="zh-CN-#Hans" b="1" sz="4400" lang="en-US"/>
              <a:t>:</a:t>
            </a:r>
            <a:r>
              <a:rPr altLang="zh-CN-#Hans" b="1" sz="4400" lang="en-US"/>
              <a:t> </a:t>
            </a:r>
            <a:r>
              <a:rPr altLang="zh-CN-#Hans" b="1" sz="4400" lang="en-US"/>
              <a:t> </a:t>
            </a:r>
            <a:r>
              <a:rPr altLang="zh-CN-#Hans" b="1" sz="4400" lang="en-US"/>
              <a:t> </a:t>
            </a:r>
            <a:r>
              <a:rPr altLang="zh-CN-#Hans" b="1" sz="4400" lang="en-US"/>
              <a:t> </a:t>
            </a:r>
            <a:r>
              <a:rPr altLang="zh-CN-#Hans" b="1" sz="4400" lang="en-US"/>
              <a:t> </a:t>
            </a:r>
            <a:r>
              <a:rPr altLang="zh-CN-#Hans" b="1" sz="4400" lang="en-US"/>
              <a:t> </a:t>
            </a:r>
            <a:r>
              <a:rPr altLang="en-US" b="1" sz="4400" lang="zh-CN-#Hans"/>
              <a:t>于丹丹</a:t>
            </a:r>
            <a:endParaRPr b="1" sz="4800" lang="zh-CN-#Hans"/>
          </a:p>
          <a:p>
            <a:pPr algn="ctr"/>
            <a:r>
              <a:rPr altLang="zh-CN-#Hans" b="1" sz="4400" lang="en-US"/>
              <a:t> </a:t>
            </a:r>
            <a:r>
              <a:rPr altLang="zh-CN-#Hans" b="1" sz="4400" lang="zh-CN-#Hans"/>
              <a:t>单</a:t>
            </a:r>
            <a:r>
              <a:rPr altLang="zh-CN-#Hans" b="1" sz="4400" lang="en-US"/>
              <a:t> </a:t>
            </a:r>
            <a:r>
              <a:rPr altLang="zh-CN-#Hans" b="1" sz="4400" lang="en-US"/>
              <a:t> </a:t>
            </a:r>
            <a:r>
              <a:rPr altLang="zh-CN-#Hans" b="1" sz="4400" lang="en-US"/>
              <a:t> </a:t>
            </a:r>
            <a:r>
              <a:rPr altLang="zh-CN-#Hans" b="1" sz="4400" lang="zh-CN-#Hans"/>
              <a:t>位</a:t>
            </a:r>
            <a:r>
              <a:rPr altLang="zh-CN-#Hans" b="1" sz="4400" lang="en-US"/>
              <a:t>:</a:t>
            </a:r>
            <a:endParaRPr b="1" lang="zh-CN-#Hans"/>
          </a:p>
          <a:p>
            <a:pPr algn="ctr"/>
            <a:r>
              <a:rPr altLang="en-US" b="1" sz="4400" lang="zh-CN-#Hans"/>
              <a:t>临江镇</a:t>
            </a:r>
            <a:r>
              <a:rPr altLang="en-US" b="1" sz="4400" lang="en-US"/>
              <a:t>中心</a:t>
            </a:r>
            <a:r>
              <a:rPr altLang="en-US" b="1" sz="4400" lang="en-US"/>
              <a:t>幼儿园</a:t>
            </a:r>
            <a:endParaRPr b="1" lang="zh-CN-#Han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6696363" y="13547"/>
            <a:ext cx="5645727" cy="6842404"/>
          </a:xfrm>
          <a:prstGeom prst="rect"/>
        </p:spPr>
      </p:pic>
      <p:pic>
        <p:nvPicPr>
          <p:cNvPr id="2097168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1545" y="14275"/>
            <a:ext cx="6361545" cy="6927896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9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6637"/>
          <a:stretch>
            <a:fillRect/>
          </a:stretch>
        </p:blipFill>
        <p:spPr>
          <a:xfrm>
            <a:off x="-62695" y="0"/>
            <a:ext cx="12069968" cy="6428238"/>
          </a:xfrm>
          <a:prstGeom prst="roundRect"/>
        </p:spPr>
      </p:pic>
      <p:sp>
        <p:nvSpPr>
          <p:cNvPr id="1048792" name=""/>
          <p:cNvSpPr txBox="1"/>
          <p:nvPr/>
        </p:nvSpPr>
        <p:spPr>
          <a:xfrm>
            <a:off x="3337834" y="2672080"/>
            <a:ext cx="5268910" cy="1513841"/>
          </a:xfrm>
          <a:prstGeom prst="rect"/>
        </p:spPr>
        <p:txBody>
          <a:bodyPr rtlCol="0" wrap="square">
            <a:spAutoFit/>
          </a:bodyPr>
          <a:p>
            <a:r>
              <a:rPr altLang="zh-CN-#Hans" b="1" sz="9600" lang="zh-CN-#Hans">
                <a:solidFill>
                  <a:srgbClr val="000000"/>
                </a:solidFill>
              </a:rPr>
              <a:t>谢谢观看</a:t>
            </a:r>
            <a:endParaRPr b="1" sz="28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260590" y="-643990"/>
            <a:ext cx="12724726" cy="8065482"/>
          </a:xfrm>
          <a:prstGeom prst="rect"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64317" y="-1287981"/>
            <a:ext cx="12332179" cy="8502476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295226" y="-1115484"/>
            <a:ext cx="12690088" cy="8697048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260590" y="-977486"/>
            <a:ext cx="12493816" cy="8697974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21479860">
            <a:off x="-222644" y="-1242188"/>
            <a:ext cx="12713179" cy="9531792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6096000" y="0"/>
            <a:ext cx="6272265" cy="6858000"/>
          </a:xfrm>
          <a:prstGeom prst="rect"/>
        </p:spPr>
      </p:pic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-403325" y="0"/>
            <a:ext cx="6281122" cy="6858000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6748578" y="0"/>
            <a:ext cx="5443421" cy="6858000"/>
          </a:xfrm>
          <a:prstGeom prst="rect"/>
        </p:spPr>
      </p:pic>
      <p:pic>
        <p:nvPicPr>
          <p:cNvPr id="2097164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-321986" y="0"/>
            <a:ext cx="6728978" cy="6858000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6261747" cy="6858000"/>
          </a:xfrm>
          <a:prstGeom prst="rect"/>
        </p:spPr>
      </p:pic>
      <p:pic>
        <p:nvPicPr>
          <p:cNvPr id="2097166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6442786" y="0"/>
            <a:ext cx="5749213" cy="6858000"/>
          </a:xfrm>
          <a:prstGeom prst="rect"/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9、11、12、13、14、15、16"/>
  <p:tag name="KSO_WM_TEMPLATE_SUBCATEGORY" val="19"/>
  <p:tag name="KSO_WM_TEMPLATE_MASTER_TYPE" val="0"/>
  <p:tag name="KSO_WM_TEMPLATE_COLOR_TYPE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1_Office 主题​​">
  <a:themeElements>
    <a:clrScheme name="自定义 1">
      <a:dk1>
        <a:sysClr lastClr="000000" val="windowText"/>
      </a:dk1>
      <a:lt1>
        <a:sysClr lastClr="FFFFFF" val="window"/>
      </a:lt1>
      <a:dk2>
        <a:srgbClr val="44546A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VCE-AL00</dc:creator>
  <dcterms:created xsi:type="dcterms:W3CDTF">2023-11-27T12:05:23Z</dcterms:created>
  <dcterms:modified xsi:type="dcterms:W3CDTF">2023-11-27T12:05:23Z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  <property fmtid="{D5CDD505-2E9C-101B-9397-08002B2CF9AE}" pid="3" name="ICV">
    <vt:lpwstr>dd53881118d94ed49ead5d511c69c9d6_21</vt:lpwstr>
  </property>
</Properties>
</file>