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8" r:id="rId4"/>
    <p:sldId id="259" r:id="rId5"/>
    <p:sldId id="263" r:id="rId6"/>
    <p:sldId id="264" r:id="rId7"/>
    <p:sldId id="265" r:id="rId8"/>
    <p:sldId id="271" r:id="rId9"/>
    <p:sldId id="25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D83"/>
    <a:srgbClr val="E35722"/>
    <a:srgbClr val="7BC0BB"/>
    <a:srgbClr val="A99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954" y="-90"/>
      </p:cViewPr>
      <p:guideLst>
        <p:guide orient="horz" pos="21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89F3C-5DD6-4DD9-A148-B053D0871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6646-DAD4-4025-AA57-AAB4287B51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A173E-FCF9-4183-BE8A-0955C456A5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0A88B-4E2E-4A85-A1BC-4871446E43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18493" y="-36595"/>
            <a:ext cx="4314412" cy="6858000"/>
          </a:xfrm>
          <a:prstGeom prst="rect">
            <a:avLst/>
          </a:prstGeom>
          <a:solidFill>
            <a:srgbClr val="F1D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0" t="3794" r="12432" b="12872"/>
          <a:stretch>
            <a:fillRect/>
          </a:stretch>
        </p:blipFill>
        <p:spPr>
          <a:xfrm>
            <a:off x="0" y="124872"/>
            <a:ext cx="5608959" cy="6733128"/>
          </a:xfrm>
          <a:prstGeom prst="rect">
            <a:avLst/>
          </a:prstGeom>
        </p:spPr>
      </p:pic>
      <p:pic>
        <p:nvPicPr>
          <p:cNvPr id="6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21" y="1249038"/>
            <a:ext cx="9754595" cy="4348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19" y="918543"/>
            <a:ext cx="3940322" cy="59394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94510" y="3374298"/>
            <a:ext cx="8291273" cy="82994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en-US" altLang="zh-CN" sz="4800" b="1">
              <a:solidFill>
                <a:srgbClr val="E35722"/>
              </a:solidFill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2928592" y="4203572"/>
            <a:ext cx="5764904" cy="798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IS A ART TEMPLATE , THANK YOU WATCHING THIS ONE. THIS IS A ART TEMPLATE , THANK YOU WATCHING THIS ONE.</a:t>
            </a:r>
            <a:endParaRPr lang="en-US" altLang="zh-CN" sz="105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3930" y="2480945"/>
            <a:ext cx="4151630" cy="175323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5400" b="1"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rPr>
              <a:t>别说我小</a:t>
            </a:r>
            <a:endParaRPr lang="zh-CN" altLang="en-US" sz="5400" b="1">
              <a:solidFill>
                <a:srgbClr val="FF0000"/>
              </a:solidFill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67995 0.01204 L 4.16667E-07 -4.44444E-06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-6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333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0" t="3794" r="12432" b="12872"/>
          <a:stretch>
            <a:fillRect/>
          </a:stretch>
        </p:blipFill>
        <p:spPr>
          <a:xfrm flipH="1">
            <a:off x="3577244" y="210400"/>
            <a:ext cx="3420134" cy="4105610"/>
          </a:xfrm>
          <a:prstGeom prst="rect">
            <a:avLst/>
          </a:prstGeom>
        </p:spPr>
      </p:pic>
      <p:pic>
        <p:nvPicPr>
          <p:cNvPr id="4" name="PA_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5846" y="337624"/>
            <a:ext cx="2948791" cy="19923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1922" y="872151"/>
            <a:ext cx="2836638" cy="9220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7BC0BB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rPr>
              <a:t>目标</a:t>
            </a:r>
            <a:endParaRPr lang="zh-CN" altLang="en-US" sz="5400" b="1">
              <a:solidFill>
                <a:srgbClr val="7BC0BB"/>
              </a:solidFill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36491" y="2926081"/>
            <a:ext cx="1271974" cy="1198168"/>
            <a:chOff x="2054543" y="2926081"/>
            <a:chExt cx="1271974" cy="1198168"/>
          </a:xfrm>
        </p:grpSpPr>
        <p:sp>
          <p:nvSpPr>
            <p:cNvPr id="7" name="等腰三角形 6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EBFA5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chemeClr val="bg1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61500" y="3108586"/>
              <a:ext cx="42992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>
                  <a:solidFill>
                    <a:schemeClr val="bg1"/>
                  </a:solidFill>
                  <a:latin typeface="汉仪时光体W" panose="00020600040101010101" pitchFamily="18" charset="-122"/>
                  <a:ea typeface="汉仪时光体W" panose="00020600040101010101" pitchFamily="18" charset="-122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05573" y="4316010"/>
            <a:ext cx="249751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25000"/>
                  </a:schemeClr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为自己成为小班小朋友而感到自豪，树立自信心。</a:t>
            </a:r>
            <a:endParaRPr lang="zh-CN" altLang="en-US" sz="2400">
              <a:solidFill>
                <a:schemeClr val="bg2">
                  <a:lumMod val="25000"/>
                </a:schemeClr>
              </a:solidFill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08646" y="2926081"/>
            <a:ext cx="1271974" cy="1197235"/>
            <a:chOff x="6926698" y="2926081"/>
            <a:chExt cx="1271974" cy="1197235"/>
          </a:xfrm>
        </p:grpSpPr>
        <p:sp>
          <p:nvSpPr>
            <p:cNvPr id="14" name="等腰三角形 13"/>
            <p:cNvSpPr/>
            <p:nvPr/>
          </p:nvSpPr>
          <p:spPr>
            <a:xfrm>
              <a:off x="6926698" y="2926081"/>
              <a:ext cx="1271974" cy="1096529"/>
            </a:xfrm>
            <a:prstGeom prst="triangle">
              <a:avLst/>
            </a:prstGeom>
            <a:solidFill>
              <a:srgbClr val="FEBFA5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schemeClr val="bg1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65091" y="3108586"/>
              <a:ext cx="567055" cy="1014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>
                  <a:solidFill>
                    <a:schemeClr val="bg1"/>
                  </a:solidFill>
                  <a:latin typeface="汉仪时光体W" panose="00020600040101010101" pitchFamily="18" charset="-122"/>
                  <a:ea typeface="汉仪时光体W" panose="00020600040101010101" pitchFamily="18" charset="-122"/>
                  <a:sym typeface="+mn-ea"/>
                </a:rPr>
                <a:t>2</a:t>
              </a:r>
              <a:endParaRPr lang="zh-CN" altLang="en-US" sz="6000" b="1">
                <a:solidFill>
                  <a:schemeClr val="bg1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26918" y="4316010"/>
            <a:ext cx="249751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2">
                    <a:lumMod val="25000"/>
                  </a:schemeClr>
                </a:solidFill>
                <a:latin typeface="汉仪乐喵体W" panose="00020600040101010101" pitchFamily="18" charset="-122"/>
                <a:ea typeface="汉仪乐喵体W" panose="00020600040101010101" pitchFamily="18" charset="-122"/>
              </a:rPr>
              <a:t>根据儿歌结构，常识结合生活经验，仿编儿歌。</a:t>
            </a:r>
            <a:endParaRPr lang="zh-CN" altLang="en-US" sz="2400">
              <a:solidFill>
                <a:schemeClr val="bg2">
                  <a:lumMod val="25000"/>
                </a:schemeClr>
              </a:solidFill>
              <a:latin typeface="汉仪乐喵体W" panose="00020600040101010101" pitchFamily="18" charset="-122"/>
              <a:ea typeface="汉仪乐喵体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8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67995 0.01204 L 4.16667E-07 -4.44444E-06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-60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3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3" dur="333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18493" y="-36595"/>
            <a:ext cx="4314412" cy="6858000"/>
          </a:xfrm>
          <a:prstGeom prst="rect">
            <a:avLst/>
          </a:prstGeom>
          <a:solidFill>
            <a:srgbClr val="F1D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61" y="918543"/>
            <a:ext cx="3940322" cy="5939457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5554070" y="2058591"/>
            <a:ext cx="728869" cy="728869"/>
          </a:xfrm>
          <a:prstGeom prst="diamond">
            <a:avLst/>
          </a:prstGeom>
          <a:solidFill>
            <a:srgbClr val="FE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2989" y="2185348"/>
            <a:ext cx="38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11760"/>
            <a:ext cx="7503795" cy="6709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889" b="100000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6" r="9571" b="7977"/>
          <a:stretch>
            <a:fillRect/>
          </a:stretch>
        </p:blipFill>
        <p:spPr>
          <a:xfrm>
            <a:off x="182483" y="260821"/>
            <a:ext cx="5346117" cy="6400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20271" y="1549561"/>
            <a:ext cx="4978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this day only and not tackle my whole life problem at</a:t>
            </a:r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8819" y="2998532"/>
            <a:ext cx="4978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this day only and not tackle my whole life problem at</a:t>
            </a:r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48819" y="4574114"/>
            <a:ext cx="4978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this day only and not tackle my whole life problem at</a:t>
            </a:r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75" y="542925"/>
            <a:ext cx="5911215" cy="5833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0" t="3794" r="12432" b="12872"/>
          <a:stretch>
            <a:fillRect/>
          </a:stretch>
        </p:blipFill>
        <p:spPr>
          <a:xfrm flipH="1">
            <a:off x="6916415" y="1355003"/>
            <a:ext cx="4230325" cy="50781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9835" y="3293954"/>
            <a:ext cx="4191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this day only and not tackle my whole life problem at</a:t>
            </a:r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51815"/>
            <a:ext cx="6431280" cy="5303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67995 0.01204 L 4.16667E-07 -4.44444E-06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-6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333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7619" y="614641"/>
            <a:ext cx="9172136" cy="5855664"/>
          </a:xfrm>
          <a:prstGeom prst="rect">
            <a:avLst/>
          </a:prstGeom>
        </p:spPr>
      </p:pic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6667411" y="1703997"/>
            <a:ext cx="412267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en-US" altLang="zh-CN" sz="2400" b="1"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pitchFamily="34" charset="-122"/>
              </a:rPr>
              <a:t>ADD YOUR TITTLE HERE</a:t>
            </a:r>
            <a:endParaRPr lang="zh-CN" altLang="en-US" sz="2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4" name="矩形 23"/>
          <p:cNvSpPr>
            <a:spLocks noChangeArrowheads="1"/>
          </p:cNvSpPr>
          <p:nvPr/>
        </p:nvSpPr>
        <p:spPr bwMode="auto">
          <a:xfrm>
            <a:off x="6667411" y="3064000"/>
            <a:ext cx="4752133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eaLnBrk="1" hangingPunct="1"/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today I will try to live through this day only and not tackle my whole life problem at once. I can do for twelve hours that</a:t>
            </a:r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eaLnBrk="1" hangingPunct="1"/>
            <a:endParaRPr lang="en-US" altLang="zh-CN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r>
              <a:rPr lang="en-US" altLang="zh-CN" sz="140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today I will try to live through this day only and not tackle my whole</a:t>
            </a:r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eaLnBrk="1" hangingPunct="1"/>
            <a:endParaRPr lang="zh-CN" altLang="en-US" sz="140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67411" y="2434107"/>
            <a:ext cx="47521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I CAN DO SOMETHING FOR TWELVE HOURS THAT</a:t>
            </a:r>
            <a:endParaRPr lang="zh-CN" altLang="en-US" sz="1600" b="1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3320" y="4932343"/>
            <a:ext cx="1129324" cy="1103542"/>
          </a:xfrm>
          <a:prstGeom prst="rect">
            <a:avLst/>
          </a:prstGeom>
          <a:solidFill>
            <a:srgbClr val="FEBFA5"/>
          </a:solidFill>
          <a:ln w="38100">
            <a:solidFill>
              <a:srgbClr val="FFF9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965" y="521970"/>
            <a:ext cx="5579110" cy="60712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52178">
            <a:off x="-75006" y="604760"/>
            <a:ext cx="5692001" cy="38895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147" y="465265"/>
            <a:ext cx="7021758" cy="702175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09483" y="1592413"/>
            <a:ext cx="4739096" cy="498936"/>
            <a:chOff x="253052" y="409303"/>
            <a:chExt cx="2700995" cy="392388"/>
          </a:xfrm>
        </p:grpSpPr>
        <p:sp>
          <p:nvSpPr>
            <p:cNvPr id="4" name="矩形 3"/>
            <p:cNvSpPr/>
            <p:nvPr/>
          </p:nvSpPr>
          <p:spPr>
            <a:xfrm>
              <a:off x="253052" y="409303"/>
              <a:ext cx="176613" cy="3620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defRPr/>
              </a:pPr>
              <a:endParaRPr lang="en-US" altLang="zh-CN" sz="2400" spc="300" noProof="1"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53052" y="801691"/>
              <a:ext cx="2700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17"/>
          <p:cNvSpPr txBox="1"/>
          <p:nvPr/>
        </p:nvSpPr>
        <p:spPr>
          <a:xfrm>
            <a:off x="4900968" y="2918528"/>
            <a:ext cx="2611730" cy="369332"/>
          </a:xfrm>
          <a:prstGeom prst="rect">
            <a:avLst/>
          </a:prstGeom>
          <a:solidFill>
            <a:srgbClr val="D0E8E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spc="300" noProof="1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rPr>
              <a:t>TITTLE HERE</a:t>
            </a:r>
            <a:endParaRPr lang="en-US" altLang="zh-CN" spc="300" noProof="1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  <a:cs typeface="微软雅黑 Light" panose="020B0502040204020203" pitchFamily="34" charset="-122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4900968" y="4656437"/>
            <a:ext cx="2611730" cy="369332"/>
          </a:xfrm>
          <a:prstGeom prst="rect">
            <a:avLst/>
          </a:prstGeom>
          <a:solidFill>
            <a:srgbClr val="D0E8E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spc="300" noProof="1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微软雅黑 Light" panose="020B0502040204020203" pitchFamily="34" charset="-122"/>
              </a:rPr>
              <a:t>TITTLE HERE</a:t>
            </a:r>
            <a:endParaRPr lang="en-US" altLang="zh-CN" spc="300" noProof="1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  <a:cs typeface="微软雅黑 Light" panose="020B0502040204020203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570" y="575945"/>
            <a:ext cx="6096635" cy="5965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18493" y="-36595"/>
            <a:ext cx="4314412" cy="6858000"/>
          </a:xfrm>
          <a:prstGeom prst="rect">
            <a:avLst/>
          </a:prstGeom>
          <a:solidFill>
            <a:srgbClr val="F1D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0" t="3794" r="12432" b="12872"/>
          <a:stretch>
            <a:fillRect/>
          </a:stretch>
        </p:blipFill>
        <p:spPr>
          <a:xfrm>
            <a:off x="0" y="124872"/>
            <a:ext cx="5608959" cy="6733128"/>
          </a:xfrm>
          <a:prstGeom prst="rect">
            <a:avLst/>
          </a:prstGeom>
        </p:spPr>
      </p:pic>
      <p:pic>
        <p:nvPicPr>
          <p:cNvPr id="6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21" y="1249038"/>
            <a:ext cx="9754595" cy="4348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19" y="918543"/>
            <a:ext cx="3940322" cy="59394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94510" y="3374298"/>
            <a:ext cx="8291273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7BC0BB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rPr>
              <a:t>感 谢 </a:t>
            </a:r>
            <a:r>
              <a:rPr lang="zh-CN" altLang="en-US" sz="4800" b="1">
                <a:solidFill>
                  <a:srgbClr val="F1DD83"/>
                </a:solidFill>
                <a:latin typeface="汉仪时光体W" panose="00020600040101010101" pitchFamily="18" charset="-122"/>
                <a:ea typeface="汉仪时光体W" panose="00020600040101010101" pitchFamily="18" charset="-122"/>
              </a:rPr>
              <a:t>您 的 观 看</a:t>
            </a:r>
            <a:endParaRPr lang="en-US" altLang="zh-CN" sz="4800" b="1">
              <a:solidFill>
                <a:srgbClr val="E35722"/>
              </a:solidFill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2928592" y="4203572"/>
            <a:ext cx="5764904" cy="798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IS A ART TEMPLATE , THANK YOU WATCHING THIS ONE. THIS IS A ART TEMPLATE , THANK YOU WATCHING THIS ONE.</a:t>
            </a:r>
            <a:endParaRPr lang="en-US" altLang="zh-CN" sz="105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3980" y="2481101"/>
            <a:ext cx="2836638" cy="9220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5400" b="1"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67995 0.01204 L 4.16667E-07 -4.44444E-06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-6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333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KSO_WM_DOC_GUID" val="{6fd780d0-8eff-4667-b00b-f8dc8da256ff}"/>
  <p:tag name="commondata" val="eyJoZGlkIjoiNDhmOTI2YzgzZGFiM2U1OTFkNDM4ZDZmNmZiMmVjN2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1103</Words>
  <Application>WPS 演示</Application>
  <PresentationFormat>自定义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汉仪时光体W</vt:lpstr>
      <vt:lpstr>汉仪良品线简</vt:lpstr>
      <vt:lpstr>汉仪乐喵体W</vt:lpstr>
      <vt:lpstr>楷体</vt:lpstr>
      <vt:lpstr>微软雅黑</vt:lpstr>
      <vt:lpstr>Calibri</vt:lpstr>
      <vt:lpstr>微软雅黑 Light</vt:lpstr>
      <vt:lpstr>Ebrima</vt:lpstr>
      <vt:lpstr>Meiryo</vt:lpstr>
      <vt:lpstr>Yu Gothic UI</vt:lpstr>
      <vt:lpstr>Arial Narrow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上海剑姬网络科技有限公司</Company>
  <LinksUpToDate>false</LinksUpToDate>
  <SharedDoc>false</SharedDoc>
  <HyperlinksChanged>false</HyperlinksChanged>
  <AppVersion>14.0000</AppVersion>
  <Manager>风云办公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Administrator</cp:lastModifiedBy>
  <cp:revision>10</cp:revision>
  <dcterms:created xsi:type="dcterms:W3CDTF">2017-10-31T04:45:00Z</dcterms:created>
  <dcterms:modified xsi:type="dcterms:W3CDTF">2023-12-21T02:24:03Z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2052-12.1.0.15946</vt:lpwstr>
  </property>
  <property fmtid="{D5CDD505-2E9C-101B-9397-08002B2CF9AE}" pid="3" name="ICV">
    <vt:lpwstr>4179C467A6F04B70A00C8CD5BB051AD5_13</vt:lpwstr>
  </property>
</Properties>
</file>