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768" r:id="rId1"/>
  </p:sldMasterIdLst>
  <p:notesMasterIdLst>
    <p:notesMasterId r:id="rId2"/>
  </p:notesMasterIdLst>
  <p:sldIdLst>
    <p:sldId id="322" r:id="rId3"/>
    <p:sldId id="323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44" r:id="rId23"/>
    <p:sldId id="345" r:id="rId24"/>
    <p:sldId id="346" r:id="rId25"/>
    <p:sldId id="347" r:id="rId26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tableStyles" Target="tableStyles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2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5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0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6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1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1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2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7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8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0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5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6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5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06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0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gif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7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7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7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7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7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7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7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7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7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6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21599730">
            <a:off x="11714" y="-12185"/>
            <a:ext cx="12117780" cy="6820671"/>
          </a:xfrm>
          <a:prstGeom prst="rect"/>
        </p:spPr>
      </p:pic>
      <p:sp>
        <p:nvSpPr>
          <p:cNvPr id="1048589" name=""/>
          <p:cNvSpPr txBox="1"/>
          <p:nvPr/>
        </p:nvSpPr>
        <p:spPr>
          <a:xfrm>
            <a:off x="4980067" y="5751813"/>
            <a:ext cx="6843069" cy="688341"/>
          </a:xfrm>
          <a:prstGeom prst="rect"/>
        </p:spPr>
        <p:txBody>
          <a:bodyPr rtlCol="0" wrap="square">
            <a:spAutoFit/>
          </a:bodyPr>
          <a:p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平山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镇中心幼儿园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：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刘艳秋</a:t>
            </a:r>
            <a:endParaRPr sz="4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-280167"/>
            <a:ext cx="12192000" cy="7514385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646" name=""/>
          <p:cNvSpPr txBox="1"/>
          <p:nvPr/>
        </p:nvSpPr>
        <p:spPr>
          <a:xfrm>
            <a:off x="9584887" y="538479"/>
            <a:ext cx="1764511" cy="5781040"/>
          </a:xfrm>
          <a:prstGeom prst="rect"/>
        </p:spPr>
        <p:txBody>
          <a:bodyPr rtlCol="0" wrap="square">
            <a:spAutoFit/>
          </a:bodyPr>
          <a:p>
            <a:r>
              <a:rPr sz="9600" lang="zh-CN">
                <a:solidFill>
                  <a:srgbClr val="000000"/>
                </a:solidFill>
              </a:rPr>
              <a:t>万里</a:t>
            </a:r>
            <a:r>
              <a:rPr sz="9600" lang="zh-CN">
                <a:solidFill>
                  <a:srgbClr val="000000"/>
                </a:solidFill>
              </a:rPr>
              <a:t>长城</a:t>
            </a:r>
            <a:endParaRPr sz="96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" descr=""/>
          <p:cNvPicPr>
            <a:picLocks/>
          </p:cNvPicPr>
          <p:nvPr/>
        </p:nvPicPr>
        <p:blipFill>
          <a:blip xmlns:r="http://schemas.openxmlformats.org/officeDocument/2006/relationships" r:embed="rId1"/>
          <a:srcRect l="6004" r="6004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700" name=""/>
          <p:cNvSpPr txBox="1"/>
          <p:nvPr/>
        </p:nvSpPr>
        <p:spPr>
          <a:xfrm>
            <a:off x="9584887" y="538479"/>
            <a:ext cx="1764511" cy="5781040"/>
          </a:xfrm>
          <a:prstGeom prst="rect"/>
        </p:spPr>
        <p:txBody>
          <a:bodyPr rtlCol="0" wrap="square">
            <a:spAutoFit/>
          </a:bodyPr>
          <a:p>
            <a:r>
              <a:rPr sz="9600" lang="zh-CN">
                <a:solidFill>
                  <a:srgbClr val="000000"/>
                </a:solidFill>
              </a:rPr>
              <a:t>桂林</a:t>
            </a:r>
            <a:r>
              <a:rPr sz="9600" lang="zh-CN">
                <a:solidFill>
                  <a:srgbClr val="000000"/>
                </a:solidFill>
              </a:rPr>
              <a:t>山水</a:t>
            </a:r>
            <a:endParaRPr sz="96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0" name="" descr=""/>
          <p:cNvPicPr>
            <a:picLocks/>
          </p:cNvPicPr>
          <p:nvPr/>
        </p:nvPicPr>
        <p:blipFill>
          <a:blip xmlns:r="http://schemas.openxmlformats.org/officeDocument/2006/relationships" r:embed="rId1"/>
          <a:srcRect l="6004" r="6004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694" name=""/>
          <p:cNvSpPr txBox="1"/>
          <p:nvPr/>
        </p:nvSpPr>
        <p:spPr>
          <a:xfrm>
            <a:off x="9584887" y="538479"/>
            <a:ext cx="1764511" cy="5781040"/>
          </a:xfrm>
          <a:prstGeom prst="rect"/>
        </p:spPr>
        <p:txBody>
          <a:bodyPr rtlCol="0" wrap="square">
            <a:spAutoFit/>
          </a:bodyPr>
          <a:p>
            <a:r>
              <a:rPr sz="9600" lang="zh-CN">
                <a:solidFill>
                  <a:srgbClr val="000000"/>
                </a:solidFill>
              </a:rPr>
              <a:t>北京</a:t>
            </a:r>
            <a:r>
              <a:rPr sz="9600" lang="zh-CN">
                <a:solidFill>
                  <a:srgbClr val="000000"/>
                </a:solidFill>
              </a:rPr>
              <a:t>故宫</a:t>
            </a:r>
            <a:endParaRPr sz="96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" descr=""/>
          <p:cNvPicPr>
            <a:picLocks/>
          </p:cNvPicPr>
          <p:nvPr/>
        </p:nvPicPr>
        <p:blipFill>
          <a:blip xmlns:r="http://schemas.openxmlformats.org/officeDocument/2006/relationships" r:embed="rId1"/>
          <a:srcRect t="24732" b="24732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688" name=""/>
          <p:cNvSpPr txBox="1"/>
          <p:nvPr/>
        </p:nvSpPr>
        <p:spPr>
          <a:xfrm>
            <a:off x="9584887" y="538479"/>
            <a:ext cx="1764511" cy="5781040"/>
          </a:xfrm>
          <a:prstGeom prst="rect"/>
        </p:spPr>
        <p:txBody>
          <a:bodyPr rtlCol="0" wrap="square">
            <a:spAutoFit/>
          </a:bodyPr>
          <a:p>
            <a:r>
              <a:rPr sz="9600" lang="zh-CN">
                <a:solidFill>
                  <a:srgbClr val="000000"/>
                </a:solidFill>
              </a:rPr>
              <a:t>杭州</a:t>
            </a:r>
            <a:r>
              <a:rPr sz="9600" lang="zh-CN">
                <a:solidFill>
                  <a:srgbClr val="000000"/>
                </a:solidFill>
              </a:rPr>
              <a:t>西湖</a:t>
            </a:r>
            <a:endParaRPr sz="96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" descr=""/>
          <p:cNvPicPr>
            <a:picLocks/>
          </p:cNvPicPr>
          <p:nvPr/>
        </p:nvPicPr>
        <p:blipFill>
          <a:blip xmlns:r="http://schemas.openxmlformats.org/officeDocument/2006/relationships" r:embed="rId1"/>
          <a:srcRect l="8230" r="8230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682" name=""/>
          <p:cNvSpPr txBox="1"/>
          <p:nvPr/>
        </p:nvSpPr>
        <p:spPr>
          <a:xfrm>
            <a:off x="9584887" y="538479"/>
            <a:ext cx="1764511" cy="5781040"/>
          </a:xfrm>
          <a:prstGeom prst="rect"/>
        </p:spPr>
        <p:txBody>
          <a:bodyPr rtlCol="0" wrap="square">
            <a:spAutoFit/>
          </a:bodyPr>
          <a:p>
            <a:r>
              <a:rPr sz="9600" lang="zh-CN">
                <a:solidFill>
                  <a:srgbClr val="000000"/>
                </a:solidFill>
              </a:rPr>
              <a:t>苏州</a:t>
            </a:r>
            <a:r>
              <a:rPr sz="9600" lang="zh-CN">
                <a:solidFill>
                  <a:srgbClr val="000000"/>
                </a:solidFill>
              </a:rPr>
              <a:t>园林</a:t>
            </a:r>
            <a:endParaRPr sz="96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" descr=""/>
          <p:cNvPicPr>
            <a:picLocks/>
          </p:cNvPicPr>
          <p:nvPr/>
        </p:nvPicPr>
        <p:blipFill>
          <a:blip xmlns:r="http://schemas.openxmlformats.org/officeDocument/2006/relationships" r:embed="rId1"/>
          <a:srcRect l="6004" r="6004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676" name=""/>
          <p:cNvSpPr txBox="1"/>
          <p:nvPr/>
        </p:nvSpPr>
        <p:spPr>
          <a:xfrm>
            <a:off x="9584887" y="538479"/>
            <a:ext cx="1764511" cy="5781040"/>
          </a:xfrm>
          <a:prstGeom prst="rect"/>
        </p:spPr>
        <p:txBody>
          <a:bodyPr rtlCol="0" wrap="square">
            <a:spAutoFit/>
          </a:bodyPr>
          <a:p>
            <a:r>
              <a:rPr sz="9600" lang="zh-CN">
                <a:solidFill>
                  <a:srgbClr val="000000"/>
                </a:solidFill>
              </a:rPr>
              <a:t>安徽黄山</a:t>
            </a:r>
            <a:endParaRPr sz="96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" descr=""/>
          <p:cNvPicPr>
            <a:picLocks/>
          </p:cNvPicPr>
          <p:nvPr/>
        </p:nvPicPr>
        <p:blipFill>
          <a:blip xmlns:r="http://schemas.openxmlformats.org/officeDocument/2006/relationships" r:embed="rId1"/>
          <a:srcRect t="28688" b="28688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670" name=""/>
          <p:cNvSpPr txBox="1"/>
          <p:nvPr/>
        </p:nvSpPr>
        <p:spPr>
          <a:xfrm>
            <a:off x="9584887" y="538479"/>
            <a:ext cx="1764511" cy="5781040"/>
          </a:xfrm>
          <a:prstGeom prst="rect"/>
        </p:spPr>
        <p:txBody>
          <a:bodyPr rtlCol="0" wrap="square">
            <a:spAutoFit/>
          </a:bodyPr>
          <a:p>
            <a:r>
              <a:rPr sz="9600" lang="zh-CN">
                <a:solidFill>
                  <a:srgbClr val="000000"/>
                </a:solidFill>
              </a:rPr>
              <a:t>长江</a:t>
            </a:r>
            <a:r>
              <a:rPr sz="9600" lang="zh-CN">
                <a:solidFill>
                  <a:srgbClr val="000000"/>
                </a:solidFill>
              </a:rPr>
              <a:t>三峡</a:t>
            </a:r>
            <a:endParaRPr sz="96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" descr=""/>
          <p:cNvPicPr>
            <a:picLocks/>
          </p:cNvPicPr>
          <p:nvPr/>
        </p:nvPicPr>
        <p:blipFill>
          <a:blip xmlns:r="http://schemas.openxmlformats.org/officeDocument/2006/relationships" r:embed="rId1"/>
          <a:srcRect l="6073" r="6073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664" name=""/>
          <p:cNvSpPr txBox="1"/>
          <p:nvPr/>
        </p:nvSpPr>
        <p:spPr>
          <a:xfrm>
            <a:off x="9538704" y="0"/>
            <a:ext cx="1869864" cy="6631939"/>
          </a:xfrm>
          <a:prstGeom prst="rect"/>
        </p:spPr>
        <p:txBody>
          <a:bodyPr rtlCol="0" wrap="square">
            <a:spAutoFit/>
          </a:bodyPr>
          <a:p>
            <a:r>
              <a:rPr sz="8800" lang="zh-CN">
                <a:solidFill>
                  <a:srgbClr val="000000"/>
                </a:solidFill>
              </a:rPr>
              <a:t>台湾</a:t>
            </a:r>
            <a:r>
              <a:rPr sz="8800" lang="zh-CN">
                <a:solidFill>
                  <a:srgbClr val="000000"/>
                </a:solidFill>
              </a:rPr>
              <a:t>日</a:t>
            </a:r>
            <a:r>
              <a:rPr sz="8800" lang="zh-CN">
                <a:solidFill>
                  <a:srgbClr val="000000"/>
                </a:solidFill>
              </a:rPr>
              <a:t>月</a:t>
            </a:r>
            <a:r>
              <a:rPr sz="8800" lang="zh-CN">
                <a:solidFill>
                  <a:srgbClr val="000000"/>
                </a:solidFill>
              </a:rPr>
              <a:t>潭</a:t>
            </a:r>
            <a:endParaRPr sz="88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" descr=""/>
          <p:cNvPicPr>
            <a:picLocks/>
          </p:cNvPicPr>
          <p:nvPr/>
        </p:nvPicPr>
        <p:blipFill>
          <a:blip xmlns:r="http://schemas.openxmlformats.org/officeDocument/2006/relationships" r:embed="rId1"/>
          <a:srcRect t="21592" b="21592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658" name=""/>
          <p:cNvSpPr txBox="1"/>
          <p:nvPr/>
        </p:nvSpPr>
        <p:spPr>
          <a:xfrm>
            <a:off x="9584887" y="538479"/>
            <a:ext cx="1764511" cy="5781040"/>
          </a:xfrm>
          <a:prstGeom prst="rect"/>
        </p:spPr>
        <p:txBody>
          <a:bodyPr rtlCol="0" wrap="square">
            <a:spAutoFit/>
          </a:bodyPr>
          <a:p>
            <a:r>
              <a:rPr sz="9600" lang="zh-CN">
                <a:solidFill>
                  <a:srgbClr val="000000"/>
                </a:solidFill>
              </a:rPr>
              <a:t>避暑</a:t>
            </a:r>
            <a:r>
              <a:rPr sz="9600" lang="zh-CN">
                <a:solidFill>
                  <a:srgbClr val="000000"/>
                </a:solidFill>
              </a:rPr>
              <a:t>山庄</a:t>
            </a:r>
            <a:endParaRPr sz="96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0173"/>
            <a:ext cx="12192000" cy="6777653"/>
          </a:xfrm>
          <a:prstGeom prst="rect"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" descr=""/>
          <p:cNvPicPr>
            <a:picLocks/>
          </p:cNvPicPr>
          <p:nvPr/>
        </p:nvPicPr>
        <p:blipFill>
          <a:blip xmlns:r="http://schemas.openxmlformats.org/officeDocument/2006/relationships" r:embed="rId1"/>
          <a:srcRect t="22937" b="22937"/>
          <a:stretch>
            <a:fillRect/>
          </a:stretch>
        </p:blipFill>
        <p:spPr>
          <a:xfrm rot="0">
            <a:off x="0" y="131579"/>
            <a:ext cx="8735549" cy="6594840"/>
          </a:xfrm>
          <a:prstGeom prst="rect"/>
        </p:spPr>
      </p:pic>
      <p:sp>
        <p:nvSpPr>
          <p:cNvPr id="1048652" name=""/>
          <p:cNvSpPr txBox="1"/>
          <p:nvPr/>
        </p:nvSpPr>
        <p:spPr>
          <a:xfrm>
            <a:off x="9573341" y="0"/>
            <a:ext cx="1764511" cy="6631939"/>
          </a:xfrm>
          <a:prstGeom prst="rect"/>
        </p:spPr>
        <p:txBody>
          <a:bodyPr rtlCol="0" wrap="square">
            <a:spAutoFit/>
          </a:bodyPr>
          <a:p>
            <a:r>
              <a:rPr sz="8800" lang="zh-CN">
                <a:solidFill>
                  <a:srgbClr val="000000"/>
                </a:solidFill>
              </a:rPr>
              <a:t>西</a:t>
            </a:r>
            <a:r>
              <a:rPr sz="8800" lang="zh-CN">
                <a:solidFill>
                  <a:srgbClr val="000000"/>
                </a:solidFill>
              </a:rPr>
              <a:t>安</a:t>
            </a:r>
            <a:r>
              <a:rPr sz="8800" lang="zh-CN">
                <a:solidFill>
                  <a:srgbClr val="000000"/>
                </a:solidFill>
              </a:rPr>
              <a:t>兵马俑</a:t>
            </a:r>
            <a:endParaRPr sz="88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8914785" cy="6858000"/>
          </a:xfrm>
          <a:prstGeom prst="rect"/>
        </p:spPr>
      </p:pic>
      <p:sp>
        <p:nvSpPr>
          <p:cNvPr id="1048701" name=""/>
          <p:cNvSpPr txBox="1"/>
          <p:nvPr/>
        </p:nvSpPr>
        <p:spPr>
          <a:xfrm>
            <a:off x="9435858" y="2185423"/>
            <a:ext cx="3217796" cy="1170940"/>
          </a:xfrm>
          <a:prstGeom prst="rect"/>
        </p:spPr>
        <p:txBody>
          <a:bodyPr rtlCol="0" wrap="square">
            <a:spAutoFit/>
          </a:bodyPr>
          <a:p>
            <a:r>
              <a:rPr sz="7200" lang="zh-CN">
                <a:solidFill>
                  <a:srgbClr val="000000"/>
                </a:solidFill>
                <a:latin typeface="黑体"/>
                <a:ea typeface="黑体"/>
              </a:rPr>
              <a:t>牡丹</a:t>
            </a:r>
            <a:endParaRPr sz="72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33154" y="-278818"/>
            <a:ext cx="8936944" cy="7136818"/>
          </a:xfrm>
          <a:prstGeom prst="rect"/>
        </p:spPr>
      </p:pic>
      <p:sp>
        <p:nvSpPr>
          <p:cNvPr id="1048702" name=""/>
          <p:cNvSpPr txBox="1"/>
          <p:nvPr/>
        </p:nvSpPr>
        <p:spPr>
          <a:xfrm>
            <a:off x="8803790" y="1709521"/>
            <a:ext cx="4000000" cy="1894840"/>
          </a:xfrm>
          <a:prstGeom prst="rect"/>
        </p:spPr>
        <p:txBody>
          <a:bodyPr rtlCol="0" wrap="square">
            <a:spAutoFit/>
          </a:bodyPr>
          <a:p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传统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餐具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：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筷子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碗碟</a:t>
            </a:r>
            <a:endParaRPr sz="6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554852" y="0"/>
            <a:ext cx="9226009" cy="6858000"/>
          </a:xfrm>
          <a:prstGeom prst="rect"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83190" y="0"/>
            <a:ext cx="12025619" cy="6858000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9390" y="0"/>
            <a:ext cx="12173219" cy="6858000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22153" y="0"/>
            <a:ext cx="12152612" cy="6858000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597524" y="0"/>
            <a:ext cx="11140445" cy="68580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542636" y="265342"/>
            <a:ext cx="11106728" cy="6327315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29328" y="116518"/>
            <a:ext cx="12202986" cy="654067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02878" y="0"/>
            <a:ext cx="12070153" cy="6858000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0223"/>
            <a:ext cx="12192000" cy="6777553"/>
          </a:xfrm>
          <a:prstGeom prst="rect"/>
        </p:spPr>
      </p:pic>
      <p:sp>
        <p:nvSpPr>
          <p:cNvPr id="1048703" name=""/>
          <p:cNvSpPr txBox="1"/>
          <p:nvPr/>
        </p:nvSpPr>
        <p:spPr>
          <a:xfrm>
            <a:off x="5491516" y="5212440"/>
            <a:ext cx="4000000" cy="510540"/>
          </a:xfrm>
          <a:prstGeom prst="rect"/>
        </p:spPr>
        <p:txBody>
          <a:bodyPr rtlCol="0" wrap="square">
            <a:spAutoFit/>
          </a:bodyPr>
          <a:p>
            <a:r>
              <a:rPr sz="2800" lang="zh-CN">
                <a:solidFill>
                  <a:srgbClr val="000000"/>
                </a:solidFill>
              </a:rPr>
              <a:t>台湾岛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en-US">
                <a:solidFill>
                  <a:srgbClr val="000000"/>
                </a:solidFill>
              </a:rPr>
              <a:t> </a:t>
            </a:r>
            <a:r>
              <a:rPr altLang="zh-CN" sz="2800" lang="zh-CN">
                <a:solidFill>
                  <a:srgbClr val="000000"/>
                </a:solidFill>
              </a:rPr>
              <a:t>海南岛</a:t>
            </a:r>
            <a:endParaRPr sz="2800" lang="zh-CN-#Hans">
              <a:solidFill>
                <a:srgbClr val="000000"/>
              </a:solidFill>
            </a:endParaRPr>
          </a:p>
        </p:txBody>
      </p:sp>
      <p:sp>
        <p:nvSpPr>
          <p:cNvPr id="1048704" name=""/>
          <p:cNvSpPr txBox="1"/>
          <p:nvPr/>
        </p:nvSpPr>
        <p:spPr>
          <a:xfrm>
            <a:off x="6846597" y="1171591"/>
            <a:ext cx="4000000" cy="510540"/>
          </a:xfrm>
          <a:prstGeom prst="rect"/>
        </p:spPr>
        <p:txBody>
          <a:bodyPr rtlCol="0" wrap="square">
            <a:spAutoFit/>
          </a:bodyPr>
          <a:p>
            <a:r>
              <a:rPr sz="2800" lang="zh-CN">
                <a:solidFill>
                  <a:srgbClr val="000000"/>
                </a:solidFill>
              </a:rPr>
              <a:t>东</a:t>
            </a:r>
            <a:r>
              <a:rPr sz="2800" lang="zh-CN">
                <a:solidFill>
                  <a:srgbClr val="000000"/>
                </a:solidFill>
              </a:rPr>
              <a:t>北</a:t>
            </a:r>
            <a:r>
              <a:rPr sz="2800" lang="zh-CN">
                <a:solidFill>
                  <a:srgbClr val="000000"/>
                </a:solidFill>
              </a:rPr>
              <a:t>地区</a:t>
            </a:r>
            <a:endParaRPr sz="2800" lang="zh-CN-#Hans">
              <a:solidFill>
                <a:srgbClr val="000000"/>
              </a:solidFill>
            </a:endParaRPr>
          </a:p>
        </p:txBody>
      </p:sp>
      <p:sp>
        <p:nvSpPr>
          <p:cNvPr id="1048705" name=""/>
          <p:cNvSpPr txBox="1"/>
          <p:nvPr/>
        </p:nvSpPr>
        <p:spPr>
          <a:xfrm>
            <a:off x="1073976" y="2370874"/>
            <a:ext cx="4000000" cy="510540"/>
          </a:xfrm>
          <a:prstGeom prst="rect"/>
        </p:spPr>
        <p:txBody>
          <a:bodyPr rtlCol="0" wrap="square">
            <a:spAutoFit/>
          </a:bodyPr>
          <a:p>
            <a:r>
              <a:rPr sz="2800" lang="zh-CN">
                <a:solidFill>
                  <a:srgbClr val="000000"/>
                </a:solidFill>
              </a:rPr>
              <a:t>西北</a:t>
            </a:r>
            <a:r>
              <a:rPr sz="2800" lang="zh-CN">
                <a:solidFill>
                  <a:srgbClr val="000000"/>
                </a:solidFill>
              </a:rPr>
              <a:t>地区</a:t>
            </a:r>
            <a:endParaRPr sz="28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NCO-AL00</dc:creator>
  <dcterms:created xsi:type="dcterms:W3CDTF">2024-04-05T11:06:53Z</dcterms:created>
  <dcterms:modified xsi:type="dcterms:W3CDTF">2024-04-17T00:12:26Z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084a8a79a0d4411a9f8a2d6134d41e03_21</vt:lpwstr>
  </property>
</Properties>
</file>