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79" r:id="rId5"/>
    <p:sldId id="258" r:id="rId6"/>
    <p:sldId id="261" r:id="rId7"/>
    <p:sldId id="262" r:id="rId8"/>
    <p:sldId id="263" r:id="rId9"/>
    <p:sldId id="266" r:id="rId10"/>
    <p:sldId id="264" r:id="rId11"/>
    <p:sldId id="267" r:id="rId12"/>
    <p:sldId id="268" r:id="rId13"/>
    <p:sldId id="269" r:id="rId14"/>
    <p:sldId id="271" r:id="rId15"/>
    <p:sldId id="273" r:id="rId16"/>
    <p:sldId id="274" r:id="rId17"/>
    <p:sldId id="272" r:id="rId18"/>
    <p:sldId id="275" r:id="rId19"/>
    <p:sldId id="276" r:id="rId20"/>
    <p:sldId id="277" r:id="rId21"/>
    <p:sldId id="278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CA58C3C-E7C4-F841-B094-B848BA5134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734E41C-3D70-E241-82C9-81320AF6FA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40A1B5E-AF0F-6448-BA34-7D0502CF8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83295-BBEB-974C-9FB6-88249DF2F12F}" type="datetimeFigureOut">
              <a:rPr lang="en-US" altLang="zh-CN" smtClean="0"/>
              <a:t>6/7/24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B29D528-742F-9E46-9DD0-2D8B611CFC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9753CBB-83FA-5F47-A38D-D5323D4034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357D-AEBB-F346-A1E5-FC174058B931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29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5F990B6-03BD-0F40-A0DD-796CF1949E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5A0E845-ADF8-D34D-8EF3-EDF2719609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E44FDF-2495-FC4C-AC21-60B555035C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83295-BBEB-974C-9FB6-88249DF2F12F}" type="datetimeFigureOut">
              <a:rPr lang="en-US" altLang="zh-CN" smtClean="0"/>
              <a:t>6/7/24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F8A9FD6-1855-D541-B618-077FDB2E7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B2AAF3A-9ACF-A747-8962-CC16DF13B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357D-AEBB-F346-A1E5-FC174058B931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5177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7C7F37A-861A-BD4B-8CB9-916B5DA41A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DDDB7BC-B6B2-6149-8AB8-8740128FCD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80A8C5F-5ED5-8E40-8359-1C153CB8B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83295-BBEB-974C-9FB6-88249DF2F12F}" type="datetimeFigureOut">
              <a:rPr lang="en-US" altLang="zh-CN" smtClean="0"/>
              <a:t>6/7/24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26D4B51-C730-ED4D-B356-0026838BB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29D5766-7333-194D-8D2E-B21BE8269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357D-AEBB-F346-A1E5-FC174058B931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751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2E897E-C869-4A42-BA10-885A47651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6450471-5547-E94B-B265-455CB5A14A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E75FAAA-7963-CE4B-BC86-1378EB627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83295-BBEB-974C-9FB6-88249DF2F12F}" type="datetimeFigureOut">
              <a:rPr lang="en-US" altLang="zh-CN" smtClean="0"/>
              <a:t>6/7/24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33DC2E3-E738-EC40-BFE2-E6D11955E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13363D3-D1A4-0A4A-878A-6F9360369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357D-AEBB-F346-A1E5-FC174058B931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165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DA71228-F15B-2D4C-B99F-908DAF7075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2FF78A1-4474-AA47-80B5-87AF7706C1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7497D86-2370-EC4C-B060-BBFCC4148C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83295-BBEB-974C-9FB6-88249DF2F12F}" type="datetimeFigureOut">
              <a:rPr lang="en-US" altLang="zh-CN" smtClean="0"/>
              <a:t>6/7/24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290069-2CDD-7148-8AEC-7C48557FED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081090-610B-E541-8A9E-C1BCAEE86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357D-AEBB-F346-A1E5-FC174058B931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133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6470A8-1BA9-EE49-86D0-314EF5BADF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52909FE-F3A8-2349-9A52-C4511BFB69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6F26EA9-49E6-034C-A836-778A06AD9D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0BFD630-8CE0-D444-901C-2C0381EF0F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83295-BBEB-974C-9FB6-88249DF2F12F}" type="datetimeFigureOut">
              <a:rPr lang="en-US" altLang="zh-CN" smtClean="0"/>
              <a:t>6/7/24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557A535-9B57-9E40-9C59-C1DEDDA37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D944EF6-FBB3-124B-BFC0-281DB2622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357D-AEBB-F346-A1E5-FC174058B931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638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25DBEF-5373-574E-88F1-937F7775C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6A43869-2CB1-AF4A-9789-D6B5587F4D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9266918-1B8A-B34E-83ED-9BFA8964F1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3A6496F-8B62-164F-844B-482B5CB34A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10CB3FF-B89C-5B40-9795-255D0FC18AE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3A03C45-484F-9745-844C-E86082C1E3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83295-BBEB-974C-9FB6-88249DF2F12F}" type="datetimeFigureOut">
              <a:rPr lang="en-US" altLang="zh-CN" smtClean="0"/>
              <a:t>6/7/24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BDF3AE7-7ABE-7045-A7E5-9DCA8164F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6376A34-917B-EE45-896F-8F1B5375A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357D-AEBB-F346-A1E5-FC174058B931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356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6A8637-4094-1743-A2FF-8DF08230ED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5DE5060-B271-1847-9FEF-E9B0FFFE5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83295-BBEB-974C-9FB6-88249DF2F12F}" type="datetimeFigureOut">
              <a:rPr lang="en-US" altLang="zh-CN" smtClean="0"/>
              <a:t>6/7/24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9CB2E09-85CA-9048-A204-6FBA46AC2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4B081FC-3F72-0B4F-B19B-E284CBDDE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357D-AEBB-F346-A1E5-FC174058B931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495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969EDCB-94B2-C045-8C8F-5ADE91BFE7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83295-BBEB-974C-9FB6-88249DF2F12F}" type="datetimeFigureOut">
              <a:rPr lang="en-US" altLang="zh-CN" smtClean="0"/>
              <a:t>6/7/24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E2F98C1-D832-3543-8793-2A59AB2F8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9F361C9-21EA-E542-8EA3-45BFE457A4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357D-AEBB-F346-A1E5-FC174058B931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8464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EBBB5A-B0F4-BA4D-88AC-7C3778326B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38582F7-F93B-144F-B4D3-DCCF602FEE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5BD39B8-84F5-1F42-A662-651B60AAF8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E058EF2-15AE-9442-B853-866B59575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83295-BBEB-974C-9FB6-88249DF2F12F}" type="datetimeFigureOut">
              <a:rPr lang="en-US" altLang="zh-CN" smtClean="0"/>
              <a:t>6/7/24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4443C3D-0C9C-F844-9228-A3F1F64C0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4397B55-E719-164B-B37C-DA96C2935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357D-AEBB-F346-A1E5-FC174058B931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990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AEAA6F-A489-3647-B101-66B87095AA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D094DAB-CB33-AA4B-AA32-47CAAD5B15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8D948F0-AF84-D44A-8B9D-51D5F19888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5FC557E-DAC9-A343-809C-17F657D660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83295-BBEB-974C-9FB6-88249DF2F12F}" type="datetimeFigureOut">
              <a:rPr lang="en-US" altLang="zh-CN" smtClean="0"/>
              <a:t>6/7/24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7191898-266F-9544-9FDC-20F65CCAD8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B9E8D94-5D60-474E-AE68-C78D18820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357D-AEBB-F346-A1E5-FC174058B931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709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912B6E9-AE27-EC41-97B9-42656709AF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0DCC687-F893-C34D-A3C0-F45D7AF936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56C34FE-6D3F-0A49-B6EA-21691B52D4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B83295-BBEB-974C-9FB6-88249DF2F12F}" type="datetimeFigureOut">
              <a:rPr lang="en-US" altLang="zh-CN" smtClean="0"/>
              <a:t>6/7/24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5875B42-0EAF-F74F-96FA-6F64C99051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EEC6736-1DD7-F445-8B08-42BB3475C9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A357D-AEBB-F346-A1E5-FC174058B931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650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DEFF84-7E31-4B4B-8235-145FA8AFD5C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5F55521-C790-0F40-86E3-466368264A9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C620ED17-1965-524B-ABDB-56079469ACF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42870" y="0"/>
            <a:ext cx="109792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1750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CF2F3FE-CFD8-4B48-8622-D00DEE9A1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888B0FD1-D64E-C04B-83C8-A6C05290ED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170" y="0"/>
            <a:ext cx="8898355" cy="6720250"/>
          </a:xfrm>
        </p:spPr>
      </p:pic>
    </p:spTree>
    <p:extLst>
      <p:ext uri="{BB962C8B-B14F-4D97-AF65-F5344CB8AC3E}">
        <p14:creationId xmlns:p14="http://schemas.microsoft.com/office/powerpoint/2010/main" val="34667928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9BE2CC-5488-1C43-B49E-1F2A22193B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B87B59F3-40DE-8245-9FD8-ABFADF050F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6579" y="1216927"/>
            <a:ext cx="6826431" cy="5275948"/>
          </a:xfrm>
        </p:spPr>
      </p:pic>
      <p:pic>
        <p:nvPicPr>
          <p:cNvPr id="5" name="图片 5">
            <a:extLst>
              <a:ext uri="{FF2B5EF4-FFF2-40B4-BE49-F238E27FC236}">
                <a16:creationId xmlns:a16="http://schemas.microsoft.com/office/drawing/2014/main" id="{ABF192B2-7763-F84A-A1C6-FEC88690FB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837" y="536825"/>
            <a:ext cx="7798163" cy="578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885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BE9CBAE-F89B-6241-996C-6715E8E0D7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A95CEE3F-01FF-3944-97C1-3AEB428DF4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262" y="-36300"/>
            <a:ext cx="9343476" cy="6930600"/>
          </a:xfrm>
        </p:spPr>
      </p:pic>
    </p:spTree>
    <p:extLst>
      <p:ext uri="{BB962C8B-B14F-4D97-AF65-F5344CB8AC3E}">
        <p14:creationId xmlns:p14="http://schemas.microsoft.com/office/powerpoint/2010/main" val="18459719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9ABD96-195D-E342-AF38-7579E2A52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A00612A8-6A25-AB47-BE44-8013A9A3CA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1419559" y="0"/>
            <a:ext cx="9352881" cy="6874112"/>
          </a:xfrm>
        </p:spPr>
      </p:pic>
    </p:spTree>
    <p:extLst>
      <p:ext uri="{BB962C8B-B14F-4D97-AF65-F5344CB8AC3E}">
        <p14:creationId xmlns:p14="http://schemas.microsoft.com/office/powerpoint/2010/main" val="35838464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B389E7-9BC6-1E45-909E-E0E607E277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85631EB0-7EC4-434A-A717-99826C4199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220" y="0"/>
            <a:ext cx="9872579" cy="6898910"/>
          </a:xfrm>
        </p:spPr>
      </p:pic>
      <p:sp>
        <p:nvSpPr>
          <p:cNvPr id="5" name="箭头: 上 4">
            <a:extLst>
              <a:ext uri="{FF2B5EF4-FFF2-40B4-BE49-F238E27FC236}">
                <a16:creationId xmlns:a16="http://schemas.microsoft.com/office/drawing/2014/main" id="{53BA1E2B-48CD-7247-8A10-EC23840A44AE}"/>
              </a:ext>
            </a:extLst>
          </p:cNvPr>
          <p:cNvSpPr/>
          <p:nvPr/>
        </p:nvSpPr>
        <p:spPr>
          <a:xfrm>
            <a:off x="2005236" y="2471047"/>
            <a:ext cx="969264" cy="195681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359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27B7F4-E15D-924A-82CB-9EA7488823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504CAAA0-65FA-9444-9BCA-8612C8EF61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7085" y="0"/>
            <a:ext cx="8697829" cy="6568808"/>
          </a:xfrm>
        </p:spPr>
      </p:pic>
    </p:spTree>
    <p:extLst>
      <p:ext uri="{BB962C8B-B14F-4D97-AF65-F5344CB8AC3E}">
        <p14:creationId xmlns:p14="http://schemas.microsoft.com/office/powerpoint/2010/main" val="3569421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20F319-3109-E842-A676-7753FFB0CF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C27D47F0-CDC9-B846-A4AE-ED6F459F12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59" r="3691" b="19945"/>
          <a:stretch/>
        </p:blipFill>
        <p:spPr>
          <a:xfrm>
            <a:off x="0" y="-1"/>
            <a:ext cx="12192000" cy="7682557"/>
          </a:xfrm>
        </p:spPr>
      </p:pic>
    </p:spTree>
    <p:extLst>
      <p:ext uri="{BB962C8B-B14F-4D97-AF65-F5344CB8AC3E}">
        <p14:creationId xmlns:p14="http://schemas.microsoft.com/office/powerpoint/2010/main" val="9244742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20E03B-9E65-344A-BFCF-A607DEF854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26D83F09-A2E7-1A4F-A6C7-29D147CEAF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968" y="-75073"/>
            <a:ext cx="9422063" cy="7008146"/>
          </a:xfrm>
        </p:spPr>
      </p:pic>
    </p:spTree>
    <p:extLst>
      <p:ext uri="{BB962C8B-B14F-4D97-AF65-F5344CB8AC3E}">
        <p14:creationId xmlns:p14="http://schemas.microsoft.com/office/powerpoint/2010/main" val="21001985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0DDE23-3C57-D14C-AB98-C874712D01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0E44B65D-D993-AE4D-8200-D738E9FC0D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0"/>
            <a:ext cx="10063747" cy="6972739"/>
          </a:xfrm>
        </p:spPr>
      </p:pic>
    </p:spTree>
    <p:extLst>
      <p:ext uri="{BB962C8B-B14F-4D97-AF65-F5344CB8AC3E}">
        <p14:creationId xmlns:p14="http://schemas.microsoft.com/office/powerpoint/2010/main" val="36717290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79E198-FBF2-5E4D-B156-84DF547650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图片 7">
            <a:extLst>
              <a:ext uri="{FF2B5EF4-FFF2-40B4-BE49-F238E27FC236}">
                <a16:creationId xmlns:a16="http://schemas.microsoft.com/office/drawing/2014/main" id="{D021E696-E890-7143-A81A-A6FC40CF8D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238" y="0"/>
            <a:ext cx="10246562" cy="6816383"/>
          </a:xfrm>
        </p:spPr>
      </p:pic>
    </p:spTree>
    <p:extLst>
      <p:ext uri="{BB962C8B-B14F-4D97-AF65-F5344CB8AC3E}">
        <p14:creationId xmlns:p14="http://schemas.microsoft.com/office/powerpoint/2010/main" val="31283617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4F8796B-75BC-6542-976B-AF9A4B63BD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858DC341-0559-0C40-83AA-05F76881AD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0"/>
            <a:ext cx="10426123" cy="6858000"/>
          </a:xfrm>
        </p:spPr>
      </p:pic>
    </p:spTree>
    <p:extLst>
      <p:ext uri="{BB962C8B-B14F-4D97-AF65-F5344CB8AC3E}">
        <p14:creationId xmlns:p14="http://schemas.microsoft.com/office/powerpoint/2010/main" val="1141848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1554370-B261-0541-A9C7-A0CAC50AB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8B937715-4D48-6848-8C62-0774EAB388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654" y="211930"/>
            <a:ext cx="9921146" cy="6681273"/>
          </a:xfrm>
        </p:spPr>
      </p:pic>
    </p:spTree>
    <p:extLst>
      <p:ext uri="{BB962C8B-B14F-4D97-AF65-F5344CB8AC3E}">
        <p14:creationId xmlns:p14="http://schemas.microsoft.com/office/powerpoint/2010/main" val="23717137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ADACEE-79EF-D646-A77E-807AF55E9E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0DFCE800-B3B5-3F47-ACFF-D04256D060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466053" cy="7081655"/>
          </a:xfrm>
        </p:spPr>
      </p:pic>
    </p:spTree>
    <p:extLst>
      <p:ext uri="{BB962C8B-B14F-4D97-AF65-F5344CB8AC3E}">
        <p14:creationId xmlns:p14="http://schemas.microsoft.com/office/powerpoint/2010/main" val="3856891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544D0ED-59A8-6642-BEF2-0DC4A09B5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E2E11288-5CD6-CF4A-B386-7C1D0B243D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7435" y="-680813"/>
            <a:ext cx="5637130" cy="7538813"/>
          </a:xfrm>
        </p:spPr>
      </p:pic>
    </p:spTree>
    <p:extLst>
      <p:ext uri="{BB962C8B-B14F-4D97-AF65-F5344CB8AC3E}">
        <p14:creationId xmlns:p14="http://schemas.microsoft.com/office/powerpoint/2010/main" val="2169168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F20F5D-EB55-2A48-90A7-A046213CB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91BE6F89-8B7A-B24D-B916-8C29AB0435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096" y="0"/>
            <a:ext cx="10092703" cy="6796805"/>
          </a:xfrm>
        </p:spPr>
      </p:pic>
    </p:spTree>
    <p:extLst>
      <p:ext uri="{BB962C8B-B14F-4D97-AF65-F5344CB8AC3E}">
        <p14:creationId xmlns:p14="http://schemas.microsoft.com/office/powerpoint/2010/main" val="31916962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BEE7B4-6C23-924D-9DE8-88F436011C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2AAFE1D1-39E9-084D-A4D4-B31C46C092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304" y="182562"/>
            <a:ext cx="9641392" cy="6492875"/>
          </a:xfrm>
        </p:spPr>
      </p:pic>
    </p:spTree>
    <p:extLst>
      <p:ext uri="{BB962C8B-B14F-4D97-AF65-F5344CB8AC3E}">
        <p14:creationId xmlns:p14="http://schemas.microsoft.com/office/powerpoint/2010/main" val="15559857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7583B8-7CBF-874A-AC8D-3662D02002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38FCD6B0-89A4-5148-BB0C-19C9BA1E06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114" y="0"/>
            <a:ext cx="10039685" cy="7015684"/>
          </a:xfrm>
        </p:spPr>
      </p:pic>
      <p:sp>
        <p:nvSpPr>
          <p:cNvPr id="5" name="箭头: 上 4">
            <a:extLst>
              <a:ext uri="{FF2B5EF4-FFF2-40B4-BE49-F238E27FC236}">
                <a16:creationId xmlns:a16="http://schemas.microsoft.com/office/drawing/2014/main" id="{94E69629-8F9B-EE46-AB94-B88410D2022B}"/>
              </a:ext>
            </a:extLst>
          </p:cNvPr>
          <p:cNvSpPr/>
          <p:nvPr/>
        </p:nvSpPr>
        <p:spPr>
          <a:xfrm rot="4712916">
            <a:off x="6589776" y="3500174"/>
            <a:ext cx="969264" cy="195681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171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D7F6D1-632E-E44E-A31A-284212E81E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A02A6490-BBDE-684F-BAD1-98830C6BBD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691" y="0"/>
            <a:ext cx="8998618" cy="6795972"/>
          </a:xfrm>
        </p:spPr>
      </p:pic>
    </p:spTree>
    <p:extLst>
      <p:ext uri="{BB962C8B-B14F-4D97-AF65-F5344CB8AC3E}">
        <p14:creationId xmlns:p14="http://schemas.microsoft.com/office/powerpoint/2010/main" val="19016249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3B278B-8BE5-3243-ADFC-7E9B4105F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111B95A2-B272-F84A-B897-436764444D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2758" y="0"/>
            <a:ext cx="9182767" cy="6811393"/>
          </a:xfrm>
        </p:spPr>
      </p:pic>
    </p:spTree>
    <p:extLst>
      <p:ext uri="{BB962C8B-B14F-4D97-AF65-F5344CB8AC3E}">
        <p14:creationId xmlns:p14="http://schemas.microsoft.com/office/powerpoint/2010/main" val="27947871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7583B8-7CBF-874A-AC8D-3662D02002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38FCD6B0-89A4-5148-BB0C-19C9BA1E06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114" y="0"/>
            <a:ext cx="10039685" cy="7015684"/>
          </a:xfrm>
        </p:spPr>
      </p:pic>
      <p:sp>
        <p:nvSpPr>
          <p:cNvPr id="9" name="箭头: 上 8">
            <a:extLst>
              <a:ext uri="{FF2B5EF4-FFF2-40B4-BE49-F238E27FC236}">
                <a16:creationId xmlns:a16="http://schemas.microsoft.com/office/drawing/2014/main" id="{4187CB90-7D21-EE40-A738-19809B350793}"/>
              </a:ext>
            </a:extLst>
          </p:cNvPr>
          <p:cNvSpPr/>
          <p:nvPr/>
        </p:nvSpPr>
        <p:spPr>
          <a:xfrm rot="3196544">
            <a:off x="6923333" y="1427785"/>
            <a:ext cx="969264" cy="195681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188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宽屏</PresentationFormat>
  <Slides>21</Slides>
  <Notes>0</Notes>
  <HiddenSlides>0</HiddenSlide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闪 苏</dc:creator>
  <cp:lastModifiedBy>闪 苏</cp:lastModifiedBy>
  <cp:revision>6</cp:revision>
  <dcterms:created xsi:type="dcterms:W3CDTF">2024-06-02T12:39:05Z</dcterms:created>
  <dcterms:modified xsi:type="dcterms:W3CDTF">2024-06-07T02:48:10Z</dcterms:modified>
</cp:coreProperties>
</file>