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56" r:id="rId3"/>
    <p:sldId id="257" r:id="rId4"/>
    <p:sldId id="258" r:id="rId5"/>
    <p:sldId id="259" r:id="rId6"/>
    <p:sldId id="260" r:id="rId7"/>
    <p:sldId id="262" r:id="rId8"/>
    <p:sldId id="263" r:id="rId9"/>
    <p:sldId id="265" r:id="rId10"/>
    <p:sldId id="266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1D0BF0-958F-9B4E-9202-76FAEF3E64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06BA6081-61A8-3845-B83F-A59B86161EE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9C451C8-B693-A54F-8C77-08F41775E3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1A339-CA5D-0344-9BFB-0A5EFFC0E01E}" type="datetimeFigureOut">
              <a:rPr lang="en-US" altLang="zh-CN" smtClean="0"/>
              <a:t>11/12/24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8E84692-27B0-3149-AA66-08DAD65204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82BF0BC-9E90-544F-B3B6-7E7755C460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66EF1-9F82-7F4B-8E31-F5357C11DE56}" type="slidenum">
              <a:rPr lang="en-US" altLang="zh-CN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84479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F3408A0-2AEC-BD4D-B059-4DA356FC72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629ED6F-8AA7-1D43-B40E-8E7BE06247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2391791-4632-F14D-9D04-AC2A60AEF0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1A339-CA5D-0344-9BFB-0A5EFFC0E01E}" type="datetimeFigureOut">
              <a:rPr lang="en-US" altLang="zh-CN" smtClean="0"/>
              <a:t>11/12/24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7D90A19-EB4F-674F-A45B-83FFCB60A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336A9DC-7C70-5C4C-8852-6F4F381665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66EF1-9F82-7F4B-8E31-F5357C11DE56}" type="slidenum">
              <a:rPr lang="en-US" altLang="zh-CN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17733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3FFCDC49-7DC2-7E4B-AE96-D13DFC8E890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8B399F4-9478-0843-BCE4-3750EBACD29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45D9385-C868-AC40-A60C-6737D0D3ED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1A339-CA5D-0344-9BFB-0A5EFFC0E01E}" type="datetimeFigureOut">
              <a:rPr lang="en-US" altLang="zh-CN" smtClean="0"/>
              <a:t>11/12/24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8D7D159-9231-C449-A0D6-6AE8DE30F9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EF35C7F-8C9C-4F41-97BC-E04BDBD165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66EF1-9F82-7F4B-8E31-F5357C11DE56}" type="slidenum">
              <a:rPr lang="en-US" altLang="zh-CN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6228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19F45AD-97F5-B441-9D0A-EAD490F3FF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4279653-F268-4346-875C-C767293E89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9117D60-847F-2740-BE95-B16E16BF0B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1A339-CA5D-0344-9BFB-0A5EFFC0E01E}" type="datetimeFigureOut">
              <a:rPr lang="en-US" altLang="zh-CN" smtClean="0"/>
              <a:t>11/12/24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E36DF39-F67B-F24A-9D7A-353BD9930B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00DBC4D-FC8C-C642-B2EA-C6BA86A8FD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66EF1-9F82-7F4B-8E31-F5357C11DE56}" type="slidenum">
              <a:rPr lang="en-US" altLang="zh-CN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06410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87F3D49-407E-E343-95B6-CDE59DA455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9DA6039-E73C-8040-8D85-748DCE9B55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CF6C0C5-93E7-E747-92FC-4D4EB1A15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1A339-CA5D-0344-9BFB-0A5EFFC0E01E}" type="datetimeFigureOut">
              <a:rPr lang="en-US" altLang="zh-CN" smtClean="0"/>
              <a:t>11/12/24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12A3CC5-7632-5447-B359-466592172C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FE6487B-2888-E84C-AF36-0670B2131A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66EF1-9F82-7F4B-8E31-F5357C11DE56}" type="slidenum">
              <a:rPr lang="en-US" altLang="zh-CN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84937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CD3AC0D-79AE-BD43-9682-32E6683EDB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E3E505A-E57A-7E41-9134-A8CBF47B30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9367D19-DB67-DC45-9636-F7C0354E5F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72D5C4A-38AA-1344-9943-8B2B177921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1A339-CA5D-0344-9BFB-0A5EFFC0E01E}" type="datetimeFigureOut">
              <a:rPr lang="en-US" altLang="zh-CN" smtClean="0"/>
              <a:t>11/12/24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CB51AAD-0460-3B4B-B2E5-3DDB8FB8C3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3CE9AA9-CADF-7C49-B3A1-0A2A0FC662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66EF1-9F82-7F4B-8E31-F5357C11DE56}" type="slidenum">
              <a:rPr lang="en-US" altLang="zh-CN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798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696ED48-1187-9A43-A1C1-96FCE79054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31F2C33-6161-254D-802B-F3EE6DCCEE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EA14342-980B-944A-AD34-17297534F6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60B02AF8-2C19-3F47-9559-5D9BC118F07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4AF26907-2AD6-8A4C-BF14-9699595C175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E2C59184-FDBB-084B-8401-B249067E17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1A339-CA5D-0344-9BFB-0A5EFFC0E01E}" type="datetimeFigureOut">
              <a:rPr lang="en-US" altLang="zh-CN" smtClean="0"/>
              <a:t>11/12/24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2F0C178A-7B72-CA4C-858C-E39D9400B3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E424035E-6433-0B45-BC75-F66B4E9BA2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66EF1-9F82-7F4B-8E31-F5357C11DE56}" type="slidenum">
              <a:rPr lang="en-US" altLang="zh-CN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72036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E74111D-5273-924D-AE89-D3F151D775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78F844F-A8B4-024B-B737-2238FA22B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1A339-CA5D-0344-9BFB-0A5EFFC0E01E}" type="datetimeFigureOut">
              <a:rPr lang="en-US" altLang="zh-CN" smtClean="0"/>
              <a:t>11/12/24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379E3BA8-5E3C-BA48-8974-4D686B969A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8953BC1-8748-3248-B926-5F45E68A19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66EF1-9F82-7F4B-8E31-F5357C11DE56}" type="slidenum">
              <a:rPr lang="en-US" altLang="zh-CN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6824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A856E4C2-7134-9A49-9F07-53EECEB000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1A339-CA5D-0344-9BFB-0A5EFFC0E01E}" type="datetimeFigureOut">
              <a:rPr lang="en-US" altLang="zh-CN" smtClean="0"/>
              <a:t>11/12/24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BEF7F9D3-E715-6345-9322-11FE9D21DE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DFED668-FFE6-0E4B-B180-1C04CB0ABA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66EF1-9F82-7F4B-8E31-F5357C11DE56}" type="slidenum">
              <a:rPr lang="en-US" altLang="zh-CN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21496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8815A9B-5933-AC41-B45C-AC2DC3A2D6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ED60B20-3398-0D43-9243-0D8CDC0D13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B29BD2C-44BF-4C47-896C-A8905731ADE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AE970DC-7569-0C47-8205-6285E1D09E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1A339-CA5D-0344-9BFB-0A5EFFC0E01E}" type="datetimeFigureOut">
              <a:rPr lang="en-US" altLang="zh-CN" smtClean="0"/>
              <a:t>11/12/24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B58C1AB-7CA9-C944-B88D-B7C9C96792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59567EA-B96B-FC48-B252-1F27CAE840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66EF1-9F82-7F4B-8E31-F5357C11DE56}" type="slidenum">
              <a:rPr lang="en-US" altLang="zh-CN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3828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FCCB984-3B87-F749-A512-11EEE6470B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6478FC62-136B-6740-8A93-94C6E7E0BFA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1CC7204-0536-ED4E-8B12-E2C52154C9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F12304-AD5C-C540-932D-DC2CFA60D7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1A339-CA5D-0344-9BFB-0A5EFFC0E01E}" type="datetimeFigureOut">
              <a:rPr lang="en-US" altLang="zh-CN" smtClean="0"/>
              <a:t>11/12/24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C8DAFFA-D646-F54F-91C0-C124CBD172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BBA7B1A-B1C2-F54B-B1E6-92108D5601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66EF1-9F82-7F4B-8E31-F5357C11DE56}" type="slidenum">
              <a:rPr lang="en-US" altLang="zh-CN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31474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37C0B11F-6693-1546-A56B-109AACA2E6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A96D11C-8F86-DC41-B3CF-1B0EBF4965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7CA5B96-3D65-1848-B846-8116BB8B77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31A339-CA5D-0344-9BFB-0A5EFFC0E01E}" type="datetimeFigureOut">
              <a:rPr lang="en-US" altLang="zh-CN" smtClean="0"/>
              <a:t>11/12/24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6A19441-5172-8F42-9280-937747BFE16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BA75F3F-2083-6F4E-A57B-197570F42B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C66EF1-9F82-7F4B-8E31-F5357C11DE56}" type="slidenum">
              <a:rPr lang="en-US" altLang="zh-CN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33568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C866-DC01-6742-8AE2-C1BCD2AB4C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4">
            <a:extLst>
              <a:ext uri="{FF2B5EF4-FFF2-40B4-BE49-F238E27FC236}">
                <a16:creationId xmlns:a16="http://schemas.microsoft.com/office/drawing/2014/main" id="{C49A9422-C48D-424F-9D4E-8C33296929C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48369"/>
            <a:ext cx="12192000" cy="8154738"/>
          </a:xfr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1E06A536-AA92-924D-801D-9AD3F0970C14}"/>
              </a:ext>
            </a:extLst>
          </p:cNvPr>
          <p:cNvSpPr txBox="1"/>
          <p:nvPr/>
        </p:nvSpPr>
        <p:spPr>
          <a:xfrm>
            <a:off x="2071103" y="2941674"/>
            <a:ext cx="8049794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5800" b="1" dirty="0"/>
              <a:t>大班艺术</a:t>
            </a:r>
            <a:r>
              <a:rPr lang="en-US" altLang="zh-CN" sz="5800" b="1" dirty="0"/>
              <a:t>《</a:t>
            </a:r>
            <a:r>
              <a:rPr lang="zh-CN" altLang="en-US" sz="5800" b="1" dirty="0"/>
              <a:t>有趣的脸谱</a:t>
            </a:r>
            <a:r>
              <a:rPr lang="en-US" altLang="zh-CN" sz="5800" b="1" dirty="0"/>
              <a:t>》</a:t>
            </a:r>
            <a:endParaRPr lang="zh-CN" altLang="en-US" sz="5800" b="1" dirty="0"/>
          </a:p>
        </p:txBody>
      </p:sp>
    </p:spTree>
    <p:extLst>
      <p:ext uri="{BB962C8B-B14F-4D97-AF65-F5344CB8AC3E}">
        <p14:creationId xmlns:p14="http://schemas.microsoft.com/office/powerpoint/2010/main" val="29892589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1531CDE-1FB7-7241-A5C8-85B6CBBA55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图片 6">
            <a:extLst>
              <a:ext uri="{FF2B5EF4-FFF2-40B4-BE49-F238E27FC236}">
                <a16:creationId xmlns:a16="http://schemas.microsoft.com/office/drawing/2014/main" id="{EFB3E210-53C2-E047-8075-4FE4C0D107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2670" y="0"/>
            <a:ext cx="3320185" cy="4272185"/>
          </a:xfrm>
          <a:prstGeom prst="rect">
            <a:avLst/>
          </a:prstGeom>
        </p:spPr>
      </p:pic>
      <p:pic>
        <p:nvPicPr>
          <p:cNvPr id="8" name="图片 8">
            <a:extLst>
              <a:ext uri="{FF2B5EF4-FFF2-40B4-BE49-F238E27FC236}">
                <a16:creationId xmlns:a16="http://schemas.microsoft.com/office/drawing/2014/main" id="{B246358A-9B4C-D741-AF7B-3ECD825DFA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8676" y="3110950"/>
            <a:ext cx="2720730" cy="3499977"/>
          </a:xfrm>
          <a:prstGeom prst="rect">
            <a:avLst/>
          </a:prstGeom>
        </p:spPr>
      </p:pic>
      <p:pic>
        <p:nvPicPr>
          <p:cNvPr id="7" name="图片 7">
            <a:extLst>
              <a:ext uri="{FF2B5EF4-FFF2-40B4-BE49-F238E27FC236}">
                <a16:creationId xmlns:a16="http://schemas.microsoft.com/office/drawing/2014/main" id="{526BCD79-C1D1-3F40-A444-5D599E67B40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6378" y="3090829"/>
            <a:ext cx="2720731" cy="3503826"/>
          </a:xfrm>
          <a:prstGeom prst="rect">
            <a:avLst/>
          </a:prstGeom>
        </p:spPr>
      </p:pic>
      <p:pic>
        <p:nvPicPr>
          <p:cNvPr id="4" name="图片 4">
            <a:extLst>
              <a:ext uri="{FF2B5EF4-FFF2-40B4-BE49-F238E27FC236}">
                <a16:creationId xmlns:a16="http://schemas.microsoft.com/office/drawing/2014/main" id="{6DCAE089-F58F-9C40-9AC9-429B2158FA8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488" y="0"/>
            <a:ext cx="2720731" cy="3722812"/>
          </a:xfrm>
        </p:spPr>
      </p:pic>
      <p:pic>
        <p:nvPicPr>
          <p:cNvPr id="5" name="图片 5">
            <a:extLst>
              <a:ext uri="{FF2B5EF4-FFF2-40B4-BE49-F238E27FC236}">
                <a16:creationId xmlns:a16="http://schemas.microsoft.com/office/drawing/2014/main" id="{BC533778-E46C-6843-B2DC-3DAA949864F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4681" y="51721"/>
            <a:ext cx="2720731" cy="3518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1452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3A30A4A-26AA-6B41-9BE8-43C98E20360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8EAB3269-75F0-4049-ADCC-9C3205AC338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4">
            <a:extLst>
              <a:ext uri="{FF2B5EF4-FFF2-40B4-BE49-F238E27FC236}">
                <a16:creationId xmlns:a16="http://schemas.microsoft.com/office/drawing/2014/main" id="{983F9E9E-1C75-A54C-BE92-07E75A7BB6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99" y="-33471"/>
            <a:ext cx="9155029" cy="6891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0987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D77FEB3-28D6-4043-8E2A-49D9E5C24C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4">
            <a:extLst>
              <a:ext uri="{FF2B5EF4-FFF2-40B4-BE49-F238E27FC236}">
                <a16:creationId xmlns:a16="http://schemas.microsoft.com/office/drawing/2014/main" id="{684429A3-3618-2740-AE9F-0430A9A445D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/>
        </p:blipFill>
        <p:spPr>
          <a:xfrm>
            <a:off x="470568" y="-518205"/>
            <a:ext cx="10515600" cy="7894410"/>
          </a:xfrm>
        </p:spPr>
      </p:pic>
    </p:spTree>
    <p:extLst>
      <p:ext uri="{BB962C8B-B14F-4D97-AF65-F5344CB8AC3E}">
        <p14:creationId xmlns:p14="http://schemas.microsoft.com/office/powerpoint/2010/main" val="17216120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004DDDD-4588-9E41-ADAB-9018CA2930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4">
            <a:extLst>
              <a:ext uri="{FF2B5EF4-FFF2-40B4-BE49-F238E27FC236}">
                <a16:creationId xmlns:a16="http://schemas.microsoft.com/office/drawing/2014/main" id="{A39186F1-F6C0-9C41-BF48-06E1AA87C55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5708" y="0"/>
            <a:ext cx="10068092" cy="6383228"/>
          </a:xfrm>
        </p:spPr>
      </p:pic>
    </p:spTree>
    <p:extLst>
      <p:ext uri="{BB962C8B-B14F-4D97-AF65-F5344CB8AC3E}">
        <p14:creationId xmlns:p14="http://schemas.microsoft.com/office/powerpoint/2010/main" val="14606444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038CC76-2289-7747-861A-8AF1E8A378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4">
            <a:extLst>
              <a:ext uri="{FF2B5EF4-FFF2-40B4-BE49-F238E27FC236}">
                <a16:creationId xmlns:a16="http://schemas.microsoft.com/office/drawing/2014/main" id="{4F9D6E6D-DACC-6640-8A3A-D5DBB858DDB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7" r="5121" b="2155"/>
          <a:stretch/>
        </p:blipFill>
        <p:spPr>
          <a:xfrm>
            <a:off x="1437104" y="0"/>
            <a:ext cx="8689475" cy="6858000"/>
          </a:xfrm>
        </p:spPr>
      </p:pic>
    </p:spTree>
    <p:extLst>
      <p:ext uri="{BB962C8B-B14F-4D97-AF65-F5344CB8AC3E}">
        <p14:creationId xmlns:p14="http://schemas.microsoft.com/office/powerpoint/2010/main" val="30372033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19A8A2-D9F6-6148-8936-674BFA4E89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4">
            <a:extLst>
              <a:ext uri="{FF2B5EF4-FFF2-40B4-BE49-F238E27FC236}">
                <a16:creationId xmlns:a16="http://schemas.microsoft.com/office/drawing/2014/main" id="{40008FDA-C88A-9B4E-8441-F2EAFB458A4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6" t="7952" r="7466" b="5554"/>
          <a:stretch/>
        </p:blipFill>
        <p:spPr>
          <a:xfrm>
            <a:off x="1704473" y="365125"/>
            <a:ext cx="8900893" cy="6127750"/>
          </a:xfrm>
        </p:spPr>
      </p:pic>
    </p:spTree>
    <p:extLst>
      <p:ext uri="{BB962C8B-B14F-4D97-AF65-F5344CB8AC3E}">
        <p14:creationId xmlns:p14="http://schemas.microsoft.com/office/powerpoint/2010/main" val="17733993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0EB09C3-5B7B-2544-AD6B-A9FDD7DF0C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4">
            <a:extLst>
              <a:ext uri="{FF2B5EF4-FFF2-40B4-BE49-F238E27FC236}">
                <a16:creationId xmlns:a16="http://schemas.microsoft.com/office/drawing/2014/main" id="{C6EB8C00-4BC7-8A49-9482-65EEAE7ABA0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9626" y="0"/>
            <a:ext cx="8412748" cy="6191405"/>
          </a:xfrm>
        </p:spPr>
      </p:pic>
    </p:spTree>
    <p:extLst>
      <p:ext uri="{BB962C8B-B14F-4D97-AF65-F5344CB8AC3E}">
        <p14:creationId xmlns:p14="http://schemas.microsoft.com/office/powerpoint/2010/main" val="21451214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2C5B1CD-70AE-EF49-8E3E-3AE5DA7A09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4">
            <a:extLst>
              <a:ext uri="{FF2B5EF4-FFF2-40B4-BE49-F238E27FC236}">
                <a16:creationId xmlns:a16="http://schemas.microsoft.com/office/drawing/2014/main" id="{34C6160C-03D5-E74D-B676-01030A6BD05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26" t="5891" r="7086" b="-3488"/>
          <a:stretch/>
        </p:blipFill>
        <p:spPr>
          <a:xfrm>
            <a:off x="2018631" y="365125"/>
            <a:ext cx="8154737" cy="6116966"/>
          </a:xfrm>
        </p:spPr>
      </p:pic>
    </p:spTree>
    <p:extLst>
      <p:ext uri="{BB962C8B-B14F-4D97-AF65-F5344CB8AC3E}">
        <p14:creationId xmlns:p14="http://schemas.microsoft.com/office/powerpoint/2010/main" val="11073084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1AA9CDE-BC7A-FA46-9C2B-FB7D2355F3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4">
            <a:extLst>
              <a:ext uri="{FF2B5EF4-FFF2-40B4-BE49-F238E27FC236}">
                <a16:creationId xmlns:a16="http://schemas.microsoft.com/office/drawing/2014/main" id="{5C62DBC8-682E-BA4A-9750-D0A442EAACE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690688"/>
            <a:ext cx="5748421" cy="4158774"/>
          </a:xfrm>
        </p:spPr>
      </p:pic>
      <p:pic>
        <p:nvPicPr>
          <p:cNvPr id="5" name="图片 5">
            <a:extLst>
              <a:ext uri="{FF2B5EF4-FFF2-40B4-BE49-F238E27FC236}">
                <a16:creationId xmlns:a16="http://schemas.microsoft.com/office/drawing/2014/main" id="{D8A1EEE7-1D1F-F043-A550-6D8FE7AE5F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9264" y="1008538"/>
            <a:ext cx="7223692" cy="5293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7188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宽屏</PresentationFormat>
  <Slides>10</Slides>
  <Notes>0</Notes>
  <HiddenSlides>0</HiddenSlide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闪 苏</dc:creator>
  <cp:lastModifiedBy>闪 苏</cp:lastModifiedBy>
  <cp:revision>2</cp:revision>
  <dcterms:created xsi:type="dcterms:W3CDTF">2024-03-23T13:11:01Z</dcterms:created>
  <dcterms:modified xsi:type="dcterms:W3CDTF">2024-11-12T00:52:14Z</dcterms:modified>
</cp:coreProperties>
</file>