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JPG" ContentType="image/.jpg"/>
  <Default Extension="png" ContentType="image/png"/>
  <Default Extension="mp4" ContentType="video/mp4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</p:sldMasterIdLst>
  <p:notesMasterIdLst>
    <p:notesMasterId r:id="rId5"/>
  </p:notesMasterIdLst>
  <p:sldIdLst>
    <p:sldId id="257" r:id="rId4"/>
    <p:sldId id="728" r:id="rId6"/>
    <p:sldId id="598" r:id="rId7"/>
    <p:sldId id="661" r:id="rId8"/>
    <p:sldId id="668" r:id="rId9"/>
    <p:sldId id="634" r:id="rId10"/>
    <p:sldId id="664" r:id="rId11"/>
    <p:sldId id="642" r:id="rId12"/>
    <p:sldId id="666" r:id="rId13"/>
    <p:sldId id="638" r:id="rId14"/>
    <p:sldId id="665" r:id="rId15"/>
    <p:sldId id="729" r:id="rId16"/>
    <p:sldId id="645" r:id="rId17"/>
    <p:sldId id="667" r:id="rId18"/>
    <p:sldId id="724" r:id="rId19"/>
    <p:sldId id="725" r:id="rId20"/>
    <p:sldId id="726" r:id="rId21"/>
    <p:sldId id="727" r:id="rId22"/>
  </p:sldIdLst>
  <p:sldSz cx="12192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32" userDrawn="1">
          <p15:clr>
            <a:srgbClr val="A4A3A4"/>
          </p15:clr>
        </p15:guide>
        <p15:guide id="2" pos="402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novo" initials="L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B9A0"/>
    <a:srgbClr val="FBFDF8"/>
    <a:srgbClr val="C4AFA3"/>
    <a:srgbClr val="8ACA55"/>
    <a:srgbClr val="A4F069"/>
    <a:srgbClr val="8AB864"/>
    <a:srgbClr val="80B358"/>
    <a:srgbClr val="217395"/>
    <a:srgbClr val="2A8FBE"/>
    <a:srgbClr val="A0D1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332"/>
        <p:guide pos="4021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/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/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076" name="幻灯片图像占位符 3"/>
          <p:cNvSpPr/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077" name="备注占位符 4"/>
          <p:cNvSpPr/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/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幻灯片图像占位符 1"/>
          <p:cNvSpPr/>
          <p:nvPr>
            <p:ph type="sldImg"/>
          </p:nvPr>
        </p:nvSpPr>
        <p:spPr/>
      </p:sp>
      <p:sp>
        <p:nvSpPr>
          <p:cNvPr id="5122" name="文本占位符 2"/>
          <p:cNvSpPr/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课件空白页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635" cy="685863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SO_TEMPLATE" hidden="1"/>
          <p:cNvSpPr/>
          <p:nvPr>
            <p:custDataLst>
              <p:tags r:id="rId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tags" Target="../tags/tag5.xml"/><Relationship Id="rId3" Type="http://schemas.microsoft.com/office/2007/relationships/media" Target="../media/media5.mp4"/><Relationship Id="rId2" Type="http://schemas.openxmlformats.org/officeDocument/2006/relationships/video" Target="../media/media5.mp4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audio" Target="../media/audio1.wav"/><Relationship Id="rId7" Type="http://schemas.openxmlformats.org/officeDocument/2006/relationships/image" Target="../media/image24.png"/><Relationship Id="rId6" Type="http://schemas.openxmlformats.org/officeDocument/2006/relationships/image" Target="../media/image37.png"/><Relationship Id="rId5" Type="http://schemas.openxmlformats.org/officeDocument/2006/relationships/image" Target="../media/image36.jpeg"/><Relationship Id="rId4" Type="http://schemas.openxmlformats.org/officeDocument/2006/relationships/image" Target="../media/image35.jpeg"/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0.jpeg"/><Relationship Id="rId3" Type="http://schemas.openxmlformats.org/officeDocument/2006/relationships/image" Target="../media/image39.jpeg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tags" Target="../tags/tag6.xml"/><Relationship Id="rId3" Type="http://schemas.microsoft.com/office/2007/relationships/media" Target="../media/media6.mp4"/><Relationship Id="rId2" Type="http://schemas.openxmlformats.org/officeDocument/2006/relationships/video" Target="../media/media6.mp4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43.jpeg"/><Relationship Id="rId8" Type="http://schemas.openxmlformats.org/officeDocument/2006/relationships/tags" Target="../tags/tag12.xml"/><Relationship Id="rId7" Type="http://schemas.openxmlformats.org/officeDocument/2006/relationships/image" Target="../media/image42.jpeg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1" Type="http://schemas.openxmlformats.org/officeDocument/2006/relationships/slideLayout" Target="../slideLayouts/slideLayout2.xml"/><Relationship Id="rId20" Type="http://schemas.openxmlformats.org/officeDocument/2006/relationships/audio" Target="../media/audio1.wav"/><Relationship Id="rId2" Type="http://schemas.openxmlformats.org/officeDocument/2006/relationships/tags" Target="../tags/tag7.xml"/><Relationship Id="rId19" Type="http://schemas.openxmlformats.org/officeDocument/2006/relationships/image" Target="../media/image24.png"/><Relationship Id="rId18" Type="http://schemas.openxmlformats.org/officeDocument/2006/relationships/tags" Target="../tags/tag18.xml"/><Relationship Id="rId17" Type="http://schemas.openxmlformats.org/officeDocument/2006/relationships/tags" Target="../tags/tag17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image" Target="../media/image46.png"/><Relationship Id="rId13" Type="http://schemas.openxmlformats.org/officeDocument/2006/relationships/image" Target="../media/image45.jpeg"/><Relationship Id="rId12" Type="http://schemas.openxmlformats.org/officeDocument/2006/relationships/tags" Target="../tags/tag14.xml"/><Relationship Id="rId11" Type="http://schemas.openxmlformats.org/officeDocument/2006/relationships/image" Target="../media/image44.jpeg"/><Relationship Id="rId10" Type="http://schemas.openxmlformats.org/officeDocument/2006/relationships/tags" Target="../tags/tag13.xml"/><Relationship Id="rId1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image" Target="../media/image49.png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5" Type="http://schemas.openxmlformats.org/officeDocument/2006/relationships/slideLayout" Target="../slideLayouts/slideLayout2.xml"/><Relationship Id="rId44" Type="http://schemas.openxmlformats.org/officeDocument/2006/relationships/audio" Target="../media/audio2.wav"/><Relationship Id="rId43" Type="http://schemas.openxmlformats.org/officeDocument/2006/relationships/audio" Target="../media/audio1.wav"/><Relationship Id="rId42" Type="http://schemas.microsoft.com/office/2007/relationships/media" Target="../media/media8.mp3"/><Relationship Id="rId41" Type="http://schemas.openxmlformats.org/officeDocument/2006/relationships/audio" Target="../media/media8.mp3"/><Relationship Id="rId40" Type="http://schemas.openxmlformats.org/officeDocument/2006/relationships/image" Target="../media/image14.png"/><Relationship Id="rId4" Type="http://schemas.openxmlformats.org/officeDocument/2006/relationships/image" Target="../media/image48.png"/><Relationship Id="rId39" Type="http://schemas.microsoft.com/office/2007/relationships/media" Target="../media/media7.mp3"/><Relationship Id="rId38" Type="http://schemas.openxmlformats.org/officeDocument/2006/relationships/audio" Target="../media/media7.mp3"/><Relationship Id="rId37" Type="http://schemas.openxmlformats.org/officeDocument/2006/relationships/image" Target="../media/image23.png"/><Relationship Id="rId36" Type="http://schemas.openxmlformats.org/officeDocument/2006/relationships/tags" Target="../tags/tag45.xml"/><Relationship Id="rId35" Type="http://schemas.openxmlformats.org/officeDocument/2006/relationships/tags" Target="../tags/tag44.xml"/><Relationship Id="rId34" Type="http://schemas.openxmlformats.org/officeDocument/2006/relationships/tags" Target="../tags/tag43.xml"/><Relationship Id="rId33" Type="http://schemas.openxmlformats.org/officeDocument/2006/relationships/image" Target="../media/image54.png"/><Relationship Id="rId32" Type="http://schemas.openxmlformats.org/officeDocument/2006/relationships/tags" Target="../tags/tag42.xml"/><Relationship Id="rId31" Type="http://schemas.openxmlformats.org/officeDocument/2006/relationships/tags" Target="../tags/tag41.xml"/><Relationship Id="rId30" Type="http://schemas.openxmlformats.org/officeDocument/2006/relationships/image" Target="../media/image53.png"/><Relationship Id="rId3" Type="http://schemas.openxmlformats.org/officeDocument/2006/relationships/tags" Target="../tags/tag20.xml"/><Relationship Id="rId29" Type="http://schemas.openxmlformats.org/officeDocument/2006/relationships/tags" Target="../tags/tag40.xml"/><Relationship Id="rId28" Type="http://schemas.openxmlformats.org/officeDocument/2006/relationships/tags" Target="../tags/tag39.xml"/><Relationship Id="rId27" Type="http://schemas.openxmlformats.org/officeDocument/2006/relationships/image" Target="../media/image52.png"/><Relationship Id="rId26" Type="http://schemas.openxmlformats.org/officeDocument/2006/relationships/tags" Target="../tags/tag38.xml"/><Relationship Id="rId25" Type="http://schemas.openxmlformats.org/officeDocument/2006/relationships/tags" Target="../tags/tag37.xml"/><Relationship Id="rId24" Type="http://schemas.openxmlformats.org/officeDocument/2006/relationships/tags" Target="../tags/tag36.xml"/><Relationship Id="rId23" Type="http://schemas.openxmlformats.org/officeDocument/2006/relationships/image" Target="../media/image24.png"/><Relationship Id="rId22" Type="http://schemas.openxmlformats.org/officeDocument/2006/relationships/tags" Target="../tags/tag35.xml"/><Relationship Id="rId21" Type="http://schemas.openxmlformats.org/officeDocument/2006/relationships/tags" Target="../tags/tag34.xml"/><Relationship Id="rId20" Type="http://schemas.openxmlformats.org/officeDocument/2006/relationships/image" Target="../media/image51.png"/><Relationship Id="rId2" Type="http://schemas.openxmlformats.org/officeDocument/2006/relationships/tags" Target="../tags/tag19.xml"/><Relationship Id="rId19" Type="http://schemas.openxmlformats.org/officeDocument/2006/relationships/tags" Target="../tags/tag33.xml"/><Relationship Id="rId18" Type="http://schemas.openxmlformats.org/officeDocument/2006/relationships/tags" Target="../tags/tag32.xml"/><Relationship Id="rId17" Type="http://schemas.openxmlformats.org/officeDocument/2006/relationships/tags" Target="../tags/tag31.xml"/><Relationship Id="rId16" Type="http://schemas.openxmlformats.org/officeDocument/2006/relationships/tags" Target="../tags/tag30.xml"/><Relationship Id="rId15" Type="http://schemas.openxmlformats.org/officeDocument/2006/relationships/tags" Target="../tags/tag29.xml"/><Relationship Id="rId14" Type="http://schemas.openxmlformats.org/officeDocument/2006/relationships/tags" Target="../tags/tag28.xml"/><Relationship Id="rId13" Type="http://schemas.openxmlformats.org/officeDocument/2006/relationships/tags" Target="../tags/tag27.xml"/><Relationship Id="rId12" Type="http://schemas.openxmlformats.org/officeDocument/2006/relationships/tags" Target="../tags/tag26.xml"/><Relationship Id="rId11" Type="http://schemas.openxmlformats.org/officeDocument/2006/relationships/tags" Target="../tags/tag25.xml"/><Relationship Id="rId10" Type="http://schemas.openxmlformats.org/officeDocument/2006/relationships/image" Target="../media/image50.png"/><Relationship Id="rId1" Type="http://schemas.openxmlformats.org/officeDocument/2006/relationships/image" Target="../media/image47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52.xml"/><Relationship Id="rId8" Type="http://schemas.openxmlformats.org/officeDocument/2006/relationships/tags" Target="../tags/tag51.xml"/><Relationship Id="rId7" Type="http://schemas.openxmlformats.org/officeDocument/2006/relationships/image" Target="../media/image52.png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4" Type="http://schemas.openxmlformats.org/officeDocument/2006/relationships/slideLayout" Target="../slideLayouts/slideLayout2.xml"/><Relationship Id="rId33" Type="http://schemas.openxmlformats.org/officeDocument/2006/relationships/audio" Target="../media/audio2.wav"/><Relationship Id="rId32" Type="http://schemas.openxmlformats.org/officeDocument/2006/relationships/audio" Target="../media/audio1.wav"/><Relationship Id="rId31" Type="http://schemas.openxmlformats.org/officeDocument/2006/relationships/image" Target="../media/image14.png"/><Relationship Id="rId30" Type="http://schemas.microsoft.com/office/2007/relationships/media" Target="../media/media9.mp3"/><Relationship Id="rId3" Type="http://schemas.openxmlformats.org/officeDocument/2006/relationships/tags" Target="../tags/tag47.xml"/><Relationship Id="rId29" Type="http://schemas.openxmlformats.org/officeDocument/2006/relationships/audio" Target="../media/media9.mp3"/><Relationship Id="rId28" Type="http://schemas.openxmlformats.org/officeDocument/2006/relationships/image" Target="../media/image31.png"/><Relationship Id="rId27" Type="http://schemas.openxmlformats.org/officeDocument/2006/relationships/tags" Target="../tags/tag66.xml"/><Relationship Id="rId26" Type="http://schemas.openxmlformats.org/officeDocument/2006/relationships/tags" Target="../tags/tag65.xml"/><Relationship Id="rId25" Type="http://schemas.openxmlformats.org/officeDocument/2006/relationships/image" Target="../media/image53.png"/><Relationship Id="rId24" Type="http://schemas.openxmlformats.org/officeDocument/2006/relationships/tags" Target="../tags/tag64.xml"/><Relationship Id="rId23" Type="http://schemas.openxmlformats.org/officeDocument/2006/relationships/tags" Target="../tags/tag63.xml"/><Relationship Id="rId22" Type="http://schemas.openxmlformats.org/officeDocument/2006/relationships/tags" Target="../tags/tag62.xml"/><Relationship Id="rId21" Type="http://schemas.openxmlformats.org/officeDocument/2006/relationships/tags" Target="../tags/tag61.xml"/><Relationship Id="rId20" Type="http://schemas.openxmlformats.org/officeDocument/2006/relationships/image" Target="../media/image49.png"/><Relationship Id="rId2" Type="http://schemas.openxmlformats.org/officeDocument/2006/relationships/tags" Target="../tags/tag46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tags" Target="../tags/tag56.xml"/><Relationship Id="rId14" Type="http://schemas.openxmlformats.org/officeDocument/2006/relationships/image" Target="../media/image48.png"/><Relationship Id="rId13" Type="http://schemas.openxmlformats.org/officeDocument/2006/relationships/tags" Target="../tags/tag55.xml"/><Relationship Id="rId12" Type="http://schemas.openxmlformats.org/officeDocument/2006/relationships/tags" Target="../tags/tag54.xml"/><Relationship Id="rId11" Type="http://schemas.openxmlformats.org/officeDocument/2006/relationships/image" Target="../media/image24.png"/><Relationship Id="rId10" Type="http://schemas.openxmlformats.org/officeDocument/2006/relationships/tags" Target="../tags/tag53.xml"/><Relationship Id="rId1" Type="http://schemas.openxmlformats.org/officeDocument/2006/relationships/image" Target="../media/image47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74.xml"/><Relationship Id="rId8" Type="http://schemas.openxmlformats.org/officeDocument/2006/relationships/tags" Target="../tags/tag73.xml"/><Relationship Id="rId7" Type="http://schemas.openxmlformats.org/officeDocument/2006/relationships/tags" Target="../tags/tag72.xml"/><Relationship Id="rId6" Type="http://schemas.openxmlformats.org/officeDocument/2006/relationships/tags" Target="../tags/tag71.xml"/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31" Type="http://schemas.openxmlformats.org/officeDocument/2006/relationships/slideLayout" Target="../slideLayouts/slideLayout2.xml"/><Relationship Id="rId30" Type="http://schemas.openxmlformats.org/officeDocument/2006/relationships/audio" Target="../media/audio2.wav"/><Relationship Id="rId3" Type="http://schemas.openxmlformats.org/officeDocument/2006/relationships/tags" Target="../tags/tag68.xml"/><Relationship Id="rId29" Type="http://schemas.openxmlformats.org/officeDocument/2006/relationships/audio" Target="../media/audio1.wav"/><Relationship Id="rId28" Type="http://schemas.openxmlformats.org/officeDocument/2006/relationships/image" Target="../media/image14.png"/><Relationship Id="rId27" Type="http://schemas.microsoft.com/office/2007/relationships/media" Target="../media/media10.mp3"/><Relationship Id="rId26" Type="http://schemas.openxmlformats.org/officeDocument/2006/relationships/audio" Target="../media/media10.mp3"/><Relationship Id="rId25" Type="http://schemas.openxmlformats.org/officeDocument/2006/relationships/tags" Target="../tags/tag85.xml"/><Relationship Id="rId24" Type="http://schemas.openxmlformats.org/officeDocument/2006/relationships/image" Target="../media/image37.png"/><Relationship Id="rId23" Type="http://schemas.openxmlformats.org/officeDocument/2006/relationships/image" Target="../media/image53.png"/><Relationship Id="rId22" Type="http://schemas.openxmlformats.org/officeDocument/2006/relationships/tags" Target="../tags/tag84.xml"/><Relationship Id="rId21" Type="http://schemas.openxmlformats.org/officeDocument/2006/relationships/tags" Target="../tags/tag83.xml"/><Relationship Id="rId20" Type="http://schemas.openxmlformats.org/officeDocument/2006/relationships/tags" Target="../tags/tag82.xml"/><Relationship Id="rId2" Type="http://schemas.openxmlformats.org/officeDocument/2006/relationships/tags" Target="../tags/tag67.xml"/><Relationship Id="rId19" Type="http://schemas.openxmlformats.org/officeDocument/2006/relationships/image" Target="../media/image49.png"/><Relationship Id="rId18" Type="http://schemas.openxmlformats.org/officeDocument/2006/relationships/tags" Target="../tags/tag81.xml"/><Relationship Id="rId17" Type="http://schemas.openxmlformats.org/officeDocument/2006/relationships/tags" Target="../tags/tag80.xml"/><Relationship Id="rId16" Type="http://schemas.openxmlformats.org/officeDocument/2006/relationships/tags" Target="../tags/tag79.xml"/><Relationship Id="rId15" Type="http://schemas.openxmlformats.org/officeDocument/2006/relationships/tags" Target="../tags/tag78.xml"/><Relationship Id="rId14" Type="http://schemas.openxmlformats.org/officeDocument/2006/relationships/image" Target="../media/image48.png"/><Relationship Id="rId13" Type="http://schemas.openxmlformats.org/officeDocument/2006/relationships/tags" Target="../tags/tag77.xml"/><Relationship Id="rId12" Type="http://schemas.openxmlformats.org/officeDocument/2006/relationships/tags" Target="../tags/tag76.xml"/><Relationship Id="rId11" Type="http://schemas.openxmlformats.org/officeDocument/2006/relationships/image" Target="../media/image24.png"/><Relationship Id="rId10" Type="http://schemas.openxmlformats.org/officeDocument/2006/relationships/tags" Target="../tags/tag75.xml"/><Relationship Id="rId1" Type="http://schemas.openxmlformats.org/officeDocument/2006/relationships/image" Target="../media/image47.jpe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audio" Target="../media/media11.mp3"/><Relationship Id="rId8" Type="http://schemas.openxmlformats.org/officeDocument/2006/relationships/image" Target="../media/image24.png"/><Relationship Id="rId7" Type="http://schemas.openxmlformats.org/officeDocument/2006/relationships/image" Target="../media/image58.jpeg"/><Relationship Id="rId6" Type="http://schemas.openxmlformats.org/officeDocument/2006/relationships/image" Target="../media/image46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8" Type="http://schemas.openxmlformats.org/officeDocument/2006/relationships/slideLayout" Target="../slideLayouts/slideLayout2.xml"/><Relationship Id="rId17" Type="http://schemas.openxmlformats.org/officeDocument/2006/relationships/audio" Target="../media/audio2.wav"/><Relationship Id="rId16" Type="http://schemas.openxmlformats.org/officeDocument/2006/relationships/audio" Target="../media/audio3.wav"/><Relationship Id="rId15" Type="http://schemas.microsoft.com/office/2007/relationships/media" Target="../media/media13.mp3"/><Relationship Id="rId14" Type="http://schemas.openxmlformats.org/officeDocument/2006/relationships/audio" Target="../media/media13.mp3"/><Relationship Id="rId13" Type="http://schemas.microsoft.com/office/2007/relationships/media" Target="../media/media12.mp3"/><Relationship Id="rId12" Type="http://schemas.openxmlformats.org/officeDocument/2006/relationships/audio" Target="../media/media12.mp3"/><Relationship Id="rId11" Type="http://schemas.openxmlformats.org/officeDocument/2006/relationships/image" Target="../media/image14.png"/><Relationship Id="rId10" Type="http://schemas.microsoft.com/office/2007/relationships/media" Target="../media/media11.mp3"/><Relationship Id="rId1" Type="http://schemas.openxmlformats.org/officeDocument/2006/relationships/image" Target="../media/image5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tags" Target="../tags/tag2.xml"/><Relationship Id="rId3" Type="http://schemas.microsoft.com/office/2007/relationships/media" Target="../media/media1.mp4"/><Relationship Id="rId2" Type="http://schemas.openxmlformats.org/officeDocument/2006/relationships/video" Target="../media/media1.mp4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4" Type="http://schemas.openxmlformats.org/officeDocument/2006/relationships/notesSlide" Target="../notesSlides/notesSlide2.x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14.png"/><Relationship Id="rId11" Type="http://schemas.microsoft.com/office/2007/relationships/media" Target="../media/media2.mp3"/><Relationship Id="rId10" Type="http://schemas.openxmlformats.org/officeDocument/2006/relationships/audio" Target="../media/media2.mp3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tags" Target="../tags/tag3.xml"/><Relationship Id="rId3" Type="http://schemas.microsoft.com/office/2007/relationships/media" Target="../media/media3.mp4"/><Relationship Id="rId2" Type="http://schemas.openxmlformats.org/officeDocument/2006/relationships/video" Target="../media/media3.mp4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audio" Target="../media/audio1.wav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tags" Target="../tags/tag4.xml"/><Relationship Id="rId3" Type="http://schemas.microsoft.com/office/2007/relationships/media" Target="../media/media4.mp4"/><Relationship Id="rId2" Type="http://schemas.openxmlformats.org/officeDocument/2006/relationships/video" Target="../media/media4.mp4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audio" Target="../media/audio1.wav"/><Relationship Id="rId8" Type="http://schemas.openxmlformats.org/officeDocument/2006/relationships/image" Target="../media/image24.png"/><Relationship Id="rId7" Type="http://schemas.openxmlformats.org/officeDocument/2006/relationships/image" Target="../media/image31.png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b6b5f1ee0be3d8d2ce40a85546c9cdb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/>
          <p:nvPr>
            <p:ph type="title"/>
          </p:nvPr>
        </p:nvSpPr>
        <p:spPr>
          <a:xfrm>
            <a:off x="2936240" y="1322705"/>
            <a:ext cx="7641590" cy="1844040"/>
          </a:xfrm>
        </p:spPr>
        <p:txBody>
          <a:bodyPr>
            <a:noAutofit/>
          </a:bodyPr>
          <a:p>
            <a:pPr algn="ctr" fontAlgn="base"/>
            <a:r>
              <a:rPr lang="zh-CN" altLang="en-US" sz="6000" b="1" strike="noStrike" noProof="1">
                <a:solidFill>
                  <a:srgbClr val="0E7DAB"/>
                </a:solidFill>
                <a:latin typeface="黑体" panose="02010609060101010101" charset="-122"/>
                <a:ea typeface="黑体" panose="02010609060101010101" charset="-122"/>
              </a:rPr>
              <a:t>大班</a:t>
            </a:r>
            <a:r>
              <a:rPr lang="en-US" altLang="zh-CN" sz="6000" b="1" strike="noStrike" noProof="1">
                <a:solidFill>
                  <a:srgbClr val="0E7DAB"/>
                </a:solidFill>
                <a:latin typeface="黑体" panose="02010609060101010101" charset="-122"/>
                <a:ea typeface="黑体" panose="02010609060101010101" charset="-122"/>
              </a:rPr>
              <a:t>社会</a:t>
            </a:r>
            <a:r>
              <a:rPr lang="zh-CN" altLang="en-US" sz="6000" b="1" strike="noStrike" noProof="1">
                <a:solidFill>
                  <a:srgbClr val="0E7DAB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r>
              <a:rPr lang="zh-CN" altLang="zh-CN" sz="6000" b="1" strike="noStrike" noProof="1">
                <a:solidFill>
                  <a:srgbClr val="0E7DAB"/>
                </a:solidFill>
                <a:latin typeface="黑体" panose="02010609060101010101" charset="-122"/>
                <a:ea typeface="黑体" panose="02010609060101010101" charset="-122"/>
              </a:rPr>
              <a:t>垃圾分类</a:t>
            </a:r>
            <a:endParaRPr lang="zh-CN" altLang="zh-CN" sz="6000" b="1" strike="noStrike" noProof="1">
              <a:solidFill>
                <a:srgbClr val="0E7DAB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098" name="文本框 2"/>
          <p:cNvSpPr txBox="1"/>
          <p:nvPr/>
        </p:nvSpPr>
        <p:spPr>
          <a:xfrm>
            <a:off x="6207760" y="2517775"/>
            <a:ext cx="3140710" cy="3657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1800" b="1">
                <a:solidFill>
                  <a:srgbClr val="121212"/>
                </a:solidFill>
                <a:latin typeface="黑体" panose="02010609060101010101" charset="-122"/>
                <a:ea typeface="黑体" panose="02010609060101010101" charset="-122"/>
              </a:rPr>
              <a:t>平山镇</a:t>
            </a:r>
            <a:r>
              <a:rPr lang="en-US" altLang="zh-CN" sz="1800" b="1">
                <a:solidFill>
                  <a:srgbClr val="121212"/>
                </a:solidFill>
                <a:latin typeface="黑体" panose="02010609060101010101" charset="-122"/>
                <a:ea typeface="黑体" panose="02010609060101010101" charset="-122"/>
              </a:rPr>
              <a:t>中心幼儿园—初禹彤</a:t>
            </a:r>
            <a:endParaRPr lang="zh-CN" altLang="en-US" sz="1800" b="1">
              <a:solidFill>
                <a:srgbClr val="12121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电视框-新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48005" y="6450965"/>
            <a:ext cx="5335905" cy="4108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60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点击图片播放视频；若无法播放，请使用附带的视频文件</a:t>
            </a:r>
            <a:endParaRPr lang="zh-CN" altLang="zh-CN" sz="1600">
              <a:solidFill>
                <a:schemeClr val="bg1">
                  <a:lumMod val="9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" name="动画视频-四个垃圾桶-片段2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63525" y="260350"/>
            <a:ext cx="11014710" cy="6196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" name="图片 9" descr="微信图片_20251012125253_40_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6" name="圆角矩形 25"/>
          <p:cNvSpPr/>
          <p:nvPr/>
        </p:nvSpPr>
        <p:spPr>
          <a:xfrm>
            <a:off x="4362133" y="1405573"/>
            <a:ext cx="3086100" cy="2250440"/>
          </a:xfrm>
          <a:prstGeom prst="roundRect">
            <a:avLst/>
          </a:prstGeom>
          <a:solidFill>
            <a:srgbClr val="FBFDF8"/>
          </a:solidFill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8033703" y="3477895"/>
            <a:ext cx="3086100" cy="2250440"/>
          </a:xfrm>
          <a:prstGeom prst="roundRect">
            <a:avLst/>
          </a:prstGeom>
          <a:solidFill>
            <a:srgbClr val="FBFDF8"/>
          </a:solidFill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4361180" y="4223068"/>
            <a:ext cx="3086100" cy="1511935"/>
          </a:xfrm>
          <a:prstGeom prst="roundRect">
            <a:avLst/>
          </a:prstGeom>
          <a:solidFill>
            <a:srgbClr val="FBFDF8"/>
          </a:solidFill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8036243" y="1430973"/>
            <a:ext cx="3086100" cy="1511935"/>
          </a:xfrm>
          <a:prstGeom prst="roundRect">
            <a:avLst/>
          </a:prstGeom>
          <a:solidFill>
            <a:srgbClr val="FBFDF8"/>
          </a:solidFill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" name="图片 4" descr="C:/Users/lenovo/Desktop/垃圾分类图片/微信图片_20251015092337_56_5.jpg微信图片_20251015092337_56_5"/>
          <p:cNvPicPr>
            <a:picLocks noChangeAspect="1"/>
          </p:cNvPicPr>
          <p:nvPr/>
        </p:nvPicPr>
        <p:blipFill>
          <a:blip r:embed="rId2"/>
          <a:srcRect l="238" t="48783" r="-238" b="-2475"/>
          <a:stretch>
            <a:fillRect/>
          </a:stretch>
        </p:blipFill>
        <p:spPr>
          <a:xfrm>
            <a:off x="7975600" y="1325563"/>
            <a:ext cx="3207385" cy="1722755"/>
          </a:xfrm>
          <a:prstGeom prst="rect">
            <a:avLst/>
          </a:prstGeom>
        </p:spPr>
      </p:pic>
      <p:pic>
        <p:nvPicPr>
          <p:cNvPr id="6" name="图片 5" descr="C:/Users/lenovo/Desktop/垃圾分类图片/微信图片_20251016153941_60_5.jpg微信图片_20251016153941_60_5"/>
          <p:cNvPicPr>
            <a:picLocks noChangeAspect="1"/>
          </p:cNvPicPr>
          <p:nvPr/>
        </p:nvPicPr>
        <p:blipFill>
          <a:blip r:embed="rId3"/>
          <a:srcRect t="12507" b="12507"/>
          <a:stretch>
            <a:fillRect/>
          </a:stretch>
        </p:blipFill>
        <p:spPr>
          <a:xfrm>
            <a:off x="7969885" y="3398203"/>
            <a:ext cx="3213735" cy="2409825"/>
          </a:xfrm>
          <a:prstGeom prst="rect">
            <a:avLst/>
          </a:prstGeom>
        </p:spPr>
      </p:pic>
      <p:pic>
        <p:nvPicPr>
          <p:cNvPr id="7" name="图片 6" descr="C:/Users/lenovo/Desktop/微信图片_20251011222602_27_5.jpg微信图片_20251011222602_27_5"/>
          <p:cNvPicPr>
            <a:picLocks noChangeAspect="1"/>
          </p:cNvPicPr>
          <p:nvPr/>
        </p:nvPicPr>
        <p:blipFill>
          <a:blip r:embed="rId4"/>
          <a:srcRect l="5558" r="5558"/>
          <a:stretch>
            <a:fillRect/>
          </a:stretch>
        </p:blipFill>
        <p:spPr>
          <a:xfrm>
            <a:off x="4297998" y="1325563"/>
            <a:ext cx="3214370" cy="2410460"/>
          </a:xfrm>
          <a:prstGeom prst="rect">
            <a:avLst/>
          </a:prstGeom>
        </p:spPr>
      </p:pic>
      <p:pic>
        <p:nvPicPr>
          <p:cNvPr id="13" name="图片 12" descr="C:/Users/lenovo/Desktop/微信图片_20251011222904_31_5.jpg微信图片_20251011222904_31_5"/>
          <p:cNvPicPr>
            <a:picLocks noChangeAspect="1"/>
          </p:cNvPicPr>
          <p:nvPr/>
        </p:nvPicPr>
        <p:blipFill>
          <a:blip r:embed="rId5"/>
          <a:srcRect t="15483" b="15483"/>
          <a:stretch>
            <a:fillRect/>
          </a:stretch>
        </p:blipFill>
        <p:spPr>
          <a:xfrm>
            <a:off x="4299903" y="4149090"/>
            <a:ext cx="3211195" cy="1660525"/>
          </a:xfrm>
          <a:prstGeom prst="rect">
            <a:avLst/>
          </a:prstGeom>
        </p:spPr>
      </p:pic>
      <p:pic>
        <p:nvPicPr>
          <p:cNvPr id="3" name="图片 2" descr="3c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0998" y="1616075"/>
            <a:ext cx="3276600" cy="424497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432743" y="3647440"/>
            <a:ext cx="9448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过期药品</a:t>
            </a:r>
            <a:endParaRPr lang="zh-CN" altLang="en-US" sz="1200">
              <a:solidFill>
                <a:schemeClr val="bg1">
                  <a:lumMod val="8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120188" y="2954655"/>
            <a:ext cx="9448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废旧电池</a:t>
            </a:r>
            <a:endParaRPr lang="zh-CN" altLang="en-US" sz="1200">
              <a:solidFill>
                <a:schemeClr val="bg1">
                  <a:lumMod val="8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376228" y="5748655"/>
            <a:ext cx="9448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体温计</a:t>
            </a:r>
            <a:endParaRPr lang="zh-CN" altLang="en-US" sz="1200">
              <a:solidFill>
                <a:schemeClr val="bg1">
                  <a:lumMod val="8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047798" y="5748655"/>
            <a:ext cx="9448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注射器</a:t>
            </a:r>
            <a:endParaRPr lang="zh-CN" altLang="en-US" sz="1200">
              <a:solidFill>
                <a:schemeClr val="bg1">
                  <a:lumMod val="8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649605" y="290830"/>
            <a:ext cx="2656840" cy="392430"/>
          </a:xfrm>
          <a:prstGeom prst="roundRect">
            <a:avLst/>
          </a:prstGeom>
          <a:solidFill>
            <a:srgbClr val="A0D1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r"/>
            <a:r>
              <a:rPr lang="zh-CN" altLang="en-US" sz="1400">
                <a:solidFill>
                  <a:srgbClr val="217395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点击虚框，分别出现有害垃圾</a:t>
            </a:r>
            <a:endParaRPr lang="zh-CN" altLang="en-US" sz="1400">
              <a:solidFill>
                <a:srgbClr val="217395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pic>
        <p:nvPicPr>
          <p:cNvPr id="8" name="图片 7" descr="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7165" y="132715"/>
            <a:ext cx="703580" cy="65087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400675" y="6237605"/>
            <a:ext cx="5007610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zh-CN" sz="1200">
                <a:solidFill>
                  <a:srgbClr val="8ACA5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有害垃圾桶喜欢吃</a:t>
            </a:r>
            <a:r>
              <a:rPr lang="zh-CN" altLang="zh-CN" sz="1200">
                <a:solidFill>
                  <a:srgbClr val="8ACA5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过期的药品、</a:t>
            </a:r>
            <a:r>
              <a:rPr lang="zh-CN" altLang="zh-CN" sz="1200">
                <a:solidFill>
                  <a:srgbClr val="8ACA5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体温计、废旧电池和旧灯泡。</a:t>
            </a:r>
            <a:endParaRPr lang="zh-CN" altLang="zh-CN" sz="1200">
              <a:solidFill>
                <a:srgbClr val="8ACA55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30000"/>
              </a:lnSpc>
            </a:pPr>
            <a:r>
              <a:rPr lang="zh-CN" altLang="zh-CN" sz="1200">
                <a:solidFill>
                  <a:srgbClr val="8ACA5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这些垃圾不仅对人体有毒性，对环境也会造成破坏，它们都是有害垃圾。</a:t>
            </a:r>
            <a:endParaRPr lang="zh-CN" altLang="zh-CN" sz="1200">
              <a:solidFill>
                <a:srgbClr val="8ACA55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6" grpId="0" animBg="1"/>
      <p:bldP spid="16" grpId="0" animBg="1"/>
      <p:bldP spid="15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4765" y="-27305"/>
            <a:ext cx="12192000" cy="6858000"/>
          </a:xfrm>
          <a:prstGeom prst="rect">
            <a:avLst/>
          </a:prstGeom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135" y="1268730"/>
            <a:ext cx="3419475" cy="4429125"/>
          </a:xfrm>
          <a:prstGeom prst="rect">
            <a:avLst/>
          </a:prstGeom>
        </p:spPr>
      </p:pic>
      <p:pic>
        <p:nvPicPr>
          <p:cNvPr id="6" name="图片 5" descr="微信图片_20251015083034_49_5"/>
          <p:cNvPicPr>
            <a:picLocks noChangeAspect="1"/>
          </p:cNvPicPr>
          <p:nvPr/>
        </p:nvPicPr>
        <p:blipFill>
          <a:blip r:embed="rId3"/>
          <a:srcRect t="-482" b="-2773"/>
          <a:stretch>
            <a:fillRect/>
          </a:stretch>
        </p:blipFill>
        <p:spPr>
          <a:xfrm>
            <a:off x="4675505" y="1845310"/>
            <a:ext cx="2840990" cy="3168015"/>
          </a:xfrm>
          <a:prstGeom prst="rect">
            <a:avLst/>
          </a:prstGeom>
        </p:spPr>
      </p:pic>
      <p:pic>
        <p:nvPicPr>
          <p:cNvPr id="7" name="图片 6" descr="C:/Users/lenovo/Desktop/垃圾分类图片/微信图片_20251011223019_32_5.jpg微信图片_20251011223019_32_5"/>
          <p:cNvPicPr>
            <a:picLocks noChangeAspect="1"/>
          </p:cNvPicPr>
          <p:nvPr/>
        </p:nvPicPr>
        <p:blipFill>
          <a:blip r:embed="rId4"/>
          <a:srcRect t="-10994" b="-24854"/>
          <a:stretch>
            <a:fillRect/>
          </a:stretch>
        </p:blipFill>
        <p:spPr>
          <a:xfrm>
            <a:off x="7752080" y="1845310"/>
            <a:ext cx="2703195" cy="3672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电视框-新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48005" y="6450965"/>
            <a:ext cx="5335905" cy="4108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60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点击图片播放视频；若无法播放，请使用附带的视频文件</a:t>
            </a:r>
            <a:endParaRPr lang="zh-CN" altLang="zh-CN" sz="1600">
              <a:solidFill>
                <a:schemeClr val="bg1">
                  <a:lumMod val="9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" name="动画视频-四个垃圾桶-片段4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63525" y="260985"/>
            <a:ext cx="11003915" cy="6189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图片 11" descr="微信图片_20251012125253_40_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圆角矩形 10"/>
          <p:cNvSpPr/>
          <p:nvPr>
            <p:custDataLst>
              <p:tags r:id="rId2"/>
            </p:custDataLst>
          </p:nvPr>
        </p:nvSpPr>
        <p:spPr>
          <a:xfrm>
            <a:off x="4595178" y="3899853"/>
            <a:ext cx="2811780" cy="1791970"/>
          </a:xfrm>
          <a:prstGeom prst="roundRect">
            <a:avLst/>
          </a:prstGeom>
          <a:solidFill>
            <a:srgbClr val="FBFDF8"/>
          </a:solidFill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圆角矩形 12"/>
          <p:cNvSpPr/>
          <p:nvPr>
            <p:custDataLst>
              <p:tags r:id="rId3"/>
            </p:custDataLst>
          </p:nvPr>
        </p:nvSpPr>
        <p:spPr>
          <a:xfrm>
            <a:off x="8074343" y="3899853"/>
            <a:ext cx="2811780" cy="1791970"/>
          </a:xfrm>
          <a:prstGeom prst="roundRect">
            <a:avLst/>
          </a:prstGeom>
          <a:solidFill>
            <a:srgbClr val="FBFDF8"/>
          </a:solidFill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圆角矩形 17"/>
          <p:cNvSpPr/>
          <p:nvPr>
            <p:custDataLst>
              <p:tags r:id="rId4"/>
            </p:custDataLst>
          </p:nvPr>
        </p:nvSpPr>
        <p:spPr>
          <a:xfrm>
            <a:off x="4354830" y="1194435"/>
            <a:ext cx="3042920" cy="2028190"/>
          </a:xfrm>
          <a:prstGeom prst="roundRect">
            <a:avLst/>
          </a:prstGeom>
          <a:solidFill>
            <a:srgbClr val="FBFDF8"/>
          </a:solidFill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圆角矩形 18"/>
          <p:cNvSpPr/>
          <p:nvPr>
            <p:custDataLst>
              <p:tags r:id="rId5"/>
            </p:custDataLst>
          </p:nvPr>
        </p:nvSpPr>
        <p:spPr>
          <a:xfrm>
            <a:off x="8074660" y="1437323"/>
            <a:ext cx="2811780" cy="1791970"/>
          </a:xfrm>
          <a:prstGeom prst="roundRect">
            <a:avLst/>
          </a:prstGeom>
          <a:solidFill>
            <a:srgbClr val="FBFDF8"/>
          </a:solidFill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" name="图片 2" descr="C:/Users/lenovo/Desktop/垃圾分类图片/微信图片_20251023093042_64_5.jpg微信图片_20251023093042_64_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lum bright="6000"/>
          </a:blip>
          <a:srcRect t="16677" b="16677"/>
          <a:stretch>
            <a:fillRect/>
          </a:stretch>
        </p:blipFill>
        <p:spPr>
          <a:xfrm>
            <a:off x="7992428" y="3803968"/>
            <a:ext cx="2975610" cy="1983740"/>
          </a:xfrm>
          <a:prstGeom prst="rect">
            <a:avLst/>
          </a:prstGeom>
        </p:spPr>
      </p:pic>
      <p:pic>
        <p:nvPicPr>
          <p:cNvPr id="5" name="图片 4" descr="C:/Users/lenovo/Desktop/微信图片_20251011224100_33_5.jpg微信图片_20251011224100_33_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t="16677" b="16677"/>
          <a:stretch>
            <a:fillRect/>
          </a:stretch>
        </p:blipFill>
        <p:spPr>
          <a:xfrm>
            <a:off x="7992745" y="1341438"/>
            <a:ext cx="2975610" cy="1983740"/>
          </a:xfrm>
          <a:prstGeom prst="rect">
            <a:avLst/>
          </a:prstGeom>
        </p:spPr>
      </p:pic>
      <p:pic>
        <p:nvPicPr>
          <p:cNvPr id="6" name="图片 5" descr="C:/Users/lenovo/Desktop/垃圾分类图片/微信图片_20251023075026_62_5.jpg微信图片_20251023075026_62_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rcRect t="23336" b="23336"/>
          <a:stretch>
            <a:fillRect/>
          </a:stretch>
        </p:blipFill>
        <p:spPr>
          <a:xfrm>
            <a:off x="4367530" y="1257935"/>
            <a:ext cx="2957830" cy="1971675"/>
          </a:xfrm>
          <a:prstGeom prst="rect">
            <a:avLst/>
          </a:prstGeom>
        </p:spPr>
      </p:pic>
      <p:pic>
        <p:nvPicPr>
          <p:cNvPr id="7" name="图片 6" descr="C:/Users/lenovo/Desktop/微信图片_20251011224101_34_5.jpg微信图片_20251011224101_34_5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rcRect t="20209" b="20209"/>
          <a:stretch>
            <a:fillRect/>
          </a:stretch>
        </p:blipFill>
        <p:spPr>
          <a:xfrm>
            <a:off x="4513580" y="3763010"/>
            <a:ext cx="2975610" cy="2025015"/>
          </a:xfrm>
          <a:prstGeom prst="rect">
            <a:avLst/>
          </a:prstGeom>
        </p:spPr>
      </p:pic>
      <p:pic>
        <p:nvPicPr>
          <p:cNvPr id="4" name="图片 3" descr="\\10.1.1.22\视频事业部\幼儿园组\A 课件\08-热门课件\03-重大热点\1089 原创-社会科学-垃圾分类【菀书】\02 美术资源\赵珺如\导图\3d.png3d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>
          <a:xfrm>
            <a:off x="561975" y="1548448"/>
            <a:ext cx="2874645" cy="4307205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15"/>
            </p:custDataLst>
          </p:nvPr>
        </p:nvSpPr>
        <p:spPr>
          <a:xfrm>
            <a:off x="5437823" y="3241040"/>
            <a:ext cx="9448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袋子</a:t>
            </a:r>
            <a:endParaRPr lang="zh-CN" altLang="en-US" sz="1200">
              <a:solidFill>
                <a:schemeClr val="bg1">
                  <a:lumMod val="8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16"/>
            </p:custDataLst>
          </p:nvPr>
        </p:nvSpPr>
        <p:spPr>
          <a:xfrm>
            <a:off x="9007158" y="3255645"/>
            <a:ext cx="9448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脏</a:t>
            </a: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卫生纸</a:t>
            </a:r>
            <a:endParaRPr lang="zh-CN" altLang="en-US" sz="1200">
              <a:solidFill>
                <a:schemeClr val="bg1">
                  <a:lumMod val="8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5528628" y="5704205"/>
            <a:ext cx="9448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纸尿裤</a:t>
            </a:r>
            <a:endParaRPr lang="zh-CN" altLang="en-US" sz="1200">
              <a:solidFill>
                <a:schemeClr val="bg1">
                  <a:lumMod val="8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>
            <p:custDataLst>
              <p:tags r:id="rId18"/>
            </p:custDataLst>
          </p:nvPr>
        </p:nvSpPr>
        <p:spPr>
          <a:xfrm>
            <a:off x="9007158" y="5716270"/>
            <a:ext cx="9448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陶瓷类</a:t>
            </a:r>
            <a:endParaRPr lang="zh-CN" altLang="en-US" sz="1200">
              <a:solidFill>
                <a:schemeClr val="bg1">
                  <a:lumMod val="8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649605" y="290830"/>
            <a:ext cx="2660015" cy="392430"/>
          </a:xfrm>
          <a:prstGeom prst="roundRect">
            <a:avLst/>
          </a:prstGeom>
          <a:solidFill>
            <a:srgbClr val="A0D1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r"/>
            <a:r>
              <a:rPr lang="zh-CN" altLang="en-US" sz="1400">
                <a:solidFill>
                  <a:srgbClr val="217395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点击虚框，分别出现其他垃圾</a:t>
            </a:r>
            <a:endParaRPr lang="zh-CN" altLang="en-US" sz="1400">
              <a:solidFill>
                <a:srgbClr val="217395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pic>
        <p:nvPicPr>
          <p:cNvPr id="9" name="图片 8" descr="16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77165" y="132715"/>
            <a:ext cx="703580" cy="65087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681220" y="6237605"/>
            <a:ext cx="649668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zh-CN" sz="1200">
                <a:solidFill>
                  <a:srgbClr val="8ACA5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除了上面的三种垃圾，剩下的垃圾都称作“其他垃圾”。</a:t>
            </a:r>
            <a:endParaRPr lang="zh-CN" altLang="zh-CN" sz="1200">
              <a:solidFill>
                <a:srgbClr val="8ACA55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30000"/>
              </a:lnSpc>
            </a:pPr>
            <a:r>
              <a:rPr lang="zh-CN" altLang="zh-CN" sz="1200">
                <a:solidFill>
                  <a:srgbClr val="8ACA5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例如袋子、用过的</a:t>
            </a:r>
            <a:r>
              <a:rPr lang="zh-CN" altLang="zh-CN" sz="1200">
                <a:solidFill>
                  <a:srgbClr val="8ACA5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脏卫生纸、</a:t>
            </a:r>
            <a:r>
              <a:rPr lang="zh-CN" altLang="zh-CN" sz="1200">
                <a:solidFill>
                  <a:srgbClr val="8ACA5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纸尿裤，陶瓷类碗等，这些都可以交给其他垃圾桶解决。</a:t>
            </a:r>
            <a:endParaRPr lang="zh-CN" altLang="zh-CN" sz="1200">
              <a:solidFill>
                <a:srgbClr val="8ACA55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 animBg="1"/>
      <p:bldP spid="11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7" name="图片 6" descr="8d6520c938063cbd2fb457f1145cd55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15" y="10160"/>
            <a:ext cx="12158345" cy="6839585"/>
          </a:xfrm>
          <a:prstGeom prst="rect">
            <a:avLst/>
          </a:prstGeom>
        </p:spPr>
      </p:pic>
      <p:sp>
        <p:nvSpPr>
          <p:cNvPr id="35" name="圆角矩形 34"/>
          <p:cNvSpPr/>
          <p:nvPr>
            <p:custDataLst>
              <p:tags r:id="rId2"/>
            </p:custDataLst>
          </p:nvPr>
        </p:nvSpPr>
        <p:spPr>
          <a:xfrm>
            <a:off x="4594860" y="1517650"/>
            <a:ext cx="2313940" cy="2089150"/>
          </a:xfrm>
          <a:prstGeom prst="roundRect">
            <a:avLst/>
          </a:prstGeom>
          <a:solidFill>
            <a:srgbClr val="DDB9A0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3" name="图片 22" descr="5c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745355" y="1642745"/>
            <a:ext cx="2093595" cy="1832610"/>
          </a:xfrm>
          <a:prstGeom prst="rect">
            <a:avLst/>
          </a:prstGeom>
        </p:spPr>
      </p:pic>
      <p:sp>
        <p:nvSpPr>
          <p:cNvPr id="37" name="圆角矩形 36"/>
          <p:cNvSpPr/>
          <p:nvPr>
            <p:custDataLst>
              <p:tags r:id="rId5"/>
            </p:custDataLst>
          </p:nvPr>
        </p:nvSpPr>
        <p:spPr>
          <a:xfrm>
            <a:off x="7132955" y="4058285"/>
            <a:ext cx="2313940" cy="2089150"/>
          </a:xfrm>
          <a:prstGeom prst="roundRect">
            <a:avLst/>
          </a:prstGeom>
          <a:solidFill>
            <a:srgbClr val="DDB9A0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1" name="圆角矩形 40"/>
          <p:cNvSpPr/>
          <p:nvPr>
            <p:custDataLst>
              <p:tags r:id="rId6"/>
            </p:custDataLst>
          </p:nvPr>
        </p:nvSpPr>
        <p:spPr>
          <a:xfrm>
            <a:off x="4594860" y="4058285"/>
            <a:ext cx="2313940" cy="2089150"/>
          </a:xfrm>
          <a:prstGeom prst="roundRect">
            <a:avLst/>
          </a:prstGeom>
          <a:solidFill>
            <a:srgbClr val="DDB9A0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9" name="图片 8" descr="5c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697730" y="4550410"/>
            <a:ext cx="2247900" cy="1106170"/>
          </a:xfrm>
          <a:prstGeom prst="rect">
            <a:avLst/>
          </a:prstGeom>
        </p:spPr>
      </p:pic>
      <p:sp>
        <p:nvSpPr>
          <p:cNvPr id="43" name="圆角矩形 42"/>
          <p:cNvSpPr/>
          <p:nvPr>
            <p:custDataLst>
              <p:tags r:id="rId9"/>
            </p:custDataLst>
          </p:nvPr>
        </p:nvSpPr>
        <p:spPr>
          <a:xfrm>
            <a:off x="9633585" y="1517650"/>
            <a:ext cx="2313940" cy="2089150"/>
          </a:xfrm>
          <a:prstGeom prst="roundRect">
            <a:avLst/>
          </a:prstGeom>
          <a:solidFill>
            <a:srgbClr val="DDB9A0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5" name="图片 54" descr="5a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4160" y="2635885"/>
            <a:ext cx="4180205" cy="3477895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5231765" y="3531870"/>
            <a:ext cx="10128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zh-CN" sz="1200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塑料袋</a:t>
            </a:r>
            <a:endParaRPr lang="zh-CN" altLang="zh-CN" sz="1200">
              <a:solidFill>
                <a:schemeClr val="bg1">
                  <a:lumMod val="8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5303520" y="6075680"/>
            <a:ext cx="10128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zh-CN" sz="1200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脏纸巾</a:t>
            </a:r>
            <a:endParaRPr lang="zh-CN" altLang="zh-CN" sz="1200">
              <a:solidFill>
                <a:schemeClr val="bg1">
                  <a:lumMod val="8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13"/>
            </p:custDataLst>
          </p:nvPr>
        </p:nvSpPr>
        <p:spPr>
          <a:xfrm>
            <a:off x="7752080" y="3531870"/>
            <a:ext cx="10128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zh-CN" sz="1200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纸盒</a:t>
            </a:r>
            <a:endParaRPr lang="zh-CN" altLang="zh-CN" sz="1200">
              <a:solidFill>
                <a:schemeClr val="bg1">
                  <a:lumMod val="8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14"/>
            </p:custDataLst>
          </p:nvPr>
        </p:nvSpPr>
        <p:spPr>
          <a:xfrm>
            <a:off x="7752080" y="6075680"/>
            <a:ext cx="10128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zh-CN" sz="1200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旧电池</a:t>
            </a:r>
            <a:endParaRPr lang="zh-CN" altLang="zh-CN" sz="1200">
              <a:solidFill>
                <a:schemeClr val="bg1">
                  <a:lumMod val="8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>
            <p:custDataLst>
              <p:tags r:id="rId15"/>
            </p:custDataLst>
          </p:nvPr>
        </p:nvSpPr>
        <p:spPr>
          <a:xfrm>
            <a:off x="10344150" y="6075680"/>
            <a:ext cx="10128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zh-CN" sz="1200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塑料瓶</a:t>
            </a:r>
            <a:endParaRPr lang="zh-CN" altLang="zh-CN" sz="1200">
              <a:solidFill>
                <a:schemeClr val="bg1">
                  <a:lumMod val="8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16"/>
            </p:custDataLst>
          </p:nvPr>
        </p:nvSpPr>
        <p:spPr>
          <a:xfrm>
            <a:off x="10272395" y="3531870"/>
            <a:ext cx="10128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zh-CN" sz="1200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树叶</a:t>
            </a:r>
            <a:endParaRPr lang="zh-CN" altLang="zh-CN" sz="1200">
              <a:solidFill>
                <a:schemeClr val="bg1">
                  <a:lumMod val="8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8" name="圆角矩形 17"/>
          <p:cNvSpPr/>
          <p:nvPr>
            <p:custDataLst>
              <p:tags r:id="rId17"/>
            </p:custDataLst>
          </p:nvPr>
        </p:nvSpPr>
        <p:spPr>
          <a:xfrm>
            <a:off x="7153910" y="1552575"/>
            <a:ext cx="2235200" cy="2018665"/>
          </a:xfrm>
          <a:prstGeom prst="roundRect">
            <a:avLst/>
          </a:prstGeom>
          <a:noFill/>
          <a:ln w="38100">
            <a:solidFill>
              <a:srgbClr val="DDB9A0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rgbClr val="DDB9A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9" name="圆角矩形 38"/>
          <p:cNvSpPr/>
          <p:nvPr>
            <p:custDataLst>
              <p:tags r:id="rId18"/>
            </p:custDataLst>
          </p:nvPr>
        </p:nvSpPr>
        <p:spPr>
          <a:xfrm>
            <a:off x="7114540" y="1517333"/>
            <a:ext cx="2313940" cy="2089150"/>
          </a:xfrm>
          <a:prstGeom prst="roundRect">
            <a:avLst/>
          </a:prstGeom>
          <a:solidFill>
            <a:srgbClr val="DDB9A0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2" name="图片 21" descr="5c7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7364730" y="2075180"/>
            <a:ext cx="1814830" cy="1115060"/>
          </a:xfrm>
          <a:prstGeom prst="rect">
            <a:avLst/>
          </a:prstGeom>
        </p:spPr>
      </p:pic>
      <p:sp>
        <p:nvSpPr>
          <p:cNvPr id="19" name="圆角矩形 18"/>
          <p:cNvSpPr/>
          <p:nvPr>
            <p:custDataLst>
              <p:tags r:id="rId21"/>
            </p:custDataLst>
          </p:nvPr>
        </p:nvSpPr>
        <p:spPr>
          <a:xfrm>
            <a:off x="9673590" y="4092893"/>
            <a:ext cx="2235200" cy="2018665"/>
          </a:xfrm>
          <a:prstGeom prst="roundRect">
            <a:avLst/>
          </a:prstGeom>
          <a:noFill/>
          <a:ln w="38100">
            <a:solidFill>
              <a:srgbClr val="DDB9A0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rgbClr val="DDB9A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6" name="圆角矩形 45"/>
          <p:cNvSpPr/>
          <p:nvPr>
            <p:custDataLst>
              <p:tags r:id="rId22"/>
            </p:custDataLst>
          </p:nvPr>
        </p:nvSpPr>
        <p:spPr>
          <a:xfrm>
            <a:off x="9634220" y="4057650"/>
            <a:ext cx="2313940" cy="2089150"/>
          </a:xfrm>
          <a:prstGeom prst="roundRect">
            <a:avLst/>
          </a:prstGeom>
          <a:solidFill>
            <a:srgbClr val="DDB9A0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649605" y="290830"/>
            <a:ext cx="4823460" cy="392430"/>
          </a:xfrm>
          <a:prstGeom prst="roundRect">
            <a:avLst/>
          </a:prstGeom>
          <a:solidFill>
            <a:srgbClr val="A0D1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r"/>
            <a:r>
              <a:rPr lang="zh-CN" altLang="en-US" sz="1400">
                <a:solidFill>
                  <a:srgbClr val="217395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垃圾怪消失后，点击屏幕出现垃圾桶，点击垃圾出现交互</a:t>
            </a:r>
            <a:endParaRPr lang="zh-CN" altLang="en-US" sz="1400">
              <a:solidFill>
                <a:srgbClr val="217395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pic>
        <p:nvPicPr>
          <p:cNvPr id="24" name="图片 23" descr="16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77165" y="132715"/>
            <a:ext cx="703580" cy="650875"/>
          </a:xfrm>
          <a:prstGeom prst="rect">
            <a:avLst/>
          </a:prstGeom>
        </p:spPr>
      </p:pic>
      <p:sp>
        <p:nvSpPr>
          <p:cNvPr id="2" name="圆角矩形 1"/>
          <p:cNvSpPr/>
          <p:nvPr>
            <p:custDataLst>
              <p:tags r:id="rId24"/>
            </p:custDataLst>
          </p:nvPr>
        </p:nvSpPr>
        <p:spPr>
          <a:xfrm>
            <a:off x="4608830" y="1517015"/>
            <a:ext cx="2299970" cy="2090420"/>
          </a:xfrm>
          <a:prstGeom prst="roundRect">
            <a:avLst/>
          </a:prstGeom>
          <a:solidFill>
            <a:srgbClr val="DDB9A0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圆角矩形 7"/>
          <p:cNvSpPr/>
          <p:nvPr>
            <p:custDataLst>
              <p:tags r:id="rId25"/>
            </p:custDataLst>
          </p:nvPr>
        </p:nvSpPr>
        <p:spPr>
          <a:xfrm>
            <a:off x="7114858" y="1508443"/>
            <a:ext cx="2313305" cy="2106930"/>
          </a:xfrm>
          <a:prstGeom prst="roundRect">
            <a:avLst/>
          </a:prstGeom>
          <a:solidFill>
            <a:srgbClr val="DDB9A0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" name="图片 4" descr="5c3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7"/>
          <a:stretch>
            <a:fillRect/>
          </a:stretch>
        </p:blipFill>
        <p:spPr>
          <a:xfrm>
            <a:off x="9859645" y="2009140"/>
            <a:ext cx="1862455" cy="1012190"/>
          </a:xfrm>
          <a:prstGeom prst="rect">
            <a:avLst/>
          </a:prstGeom>
        </p:spPr>
      </p:pic>
      <p:sp>
        <p:nvSpPr>
          <p:cNvPr id="25" name="圆角矩形 24"/>
          <p:cNvSpPr/>
          <p:nvPr>
            <p:custDataLst>
              <p:tags r:id="rId28"/>
            </p:custDataLst>
          </p:nvPr>
        </p:nvSpPr>
        <p:spPr>
          <a:xfrm>
            <a:off x="4595178" y="4049395"/>
            <a:ext cx="2313305" cy="2106930"/>
          </a:xfrm>
          <a:prstGeom prst="roundRect">
            <a:avLst/>
          </a:prstGeom>
          <a:solidFill>
            <a:srgbClr val="DDB9A0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6" name="图片 5" descr="5c4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30"/>
          <a:stretch>
            <a:fillRect/>
          </a:stretch>
        </p:blipFill>
        <p:spPr>
          <a:xfrm>
            <a:off x="7483475" y="4621530"/>
            <a:ext cx="1607820" cy="1115695"/>
          </a:xfrm>
          <a:prstGeom prst="rect">
            <a:avLst/>
          </a:prstGeom>
        </p:spPr>
      </p:pic>
      <p:sp>
        <p:nvSpPr>
          <p:cNvPr id="26" name="圆角矩形 25"/>
          <p:cNvSpPr/>
          <p:nvPr>
            <p:custDataLst>
              <p:tags r:id="rId31"/>
            </p:custDataLst>
          </p:nvPr>
        </p:nvSpPr>
        <p:spPr>
          <a:xfrm>
            <a:off x="7114858" y="4049395"/>
            <a:ext cx="2313305" cy="2106930"/>
          </a:xfrm>
          <a:prstGeom prst="roundRect">
            <a:avLst/>
          </a:prstGeom>
          <a:solidFill>
            <a:srgbClr val="DDB9A0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" name="图片 2" descr="5c1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3"/>
          <a:stretch>
            <a:fillRect/>
          </a:stretch>
        </p:blipFill>
        <p:spPr>
          <a:xfrm>
            <a:off x="9697085" y="4869180"/>
            <a:ext cx="2185035" cy="714375"/>
          </a:xfrm>
          <a:prstGeom prst="rect">
            <a:avLst/>
          </a:prstGeom>
        </p:spPr>
      </p:pic>
      <p:sp>
        <p:nvSpPr>
          <p:cNvPr id="27" name="圆角矩形 26"/>
          <p:cNvSpPr/>
          <p:nvPr>
            <p:custDataLst>
              <p:tags r:id="rId34"/>
            </p:custDataLst>
          </p:nvPr>
        </p:nvSpPr>
        <p:spPr>
          <a:xfrm>
            <a:off x="9634538" y="4048760"/>
            <a:ext cx="2313305" cy="2106930"/>
          </a:xfrm>
          <a:prstGeom prst="roundRect">
            <a:avLst/>
          </a:prstGeom>
          <a:solidFill>
            <a:srgbClr val="DDB9A0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圆角矩形 19"/>
          <p:cNvSpPr/>
          <p:nvPr>
            <p:custDataLst>
              <p:tags r:id="rId35"/>
            </p:custDataLst>
          </p:nvPr>
        </p:nvSpPr>
        <p:spPr>
          <a:xfrm>
            <a:off x="9633903" y="1508760"/>
            <a:ext cx="2313305" cy="2106930"/>
          </a:xfrm>
          <a:prstGeom prst="roundRect">
            <a:avLst/>
          </a:prstGeom>
          <a:solidFill>
            <a:srgbClr val="DDB9A0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圆角矩形 3"/>
          <p:cNvSpPr/>
          <p:nvPr>
            <p:custDataLst>
              <p:tags r:id="rId36"/>
            </p:custDataLst>
          </p:nvPr>
        </p:nvSpPr>
        <p:spPr>
          <a:xfrm rot="21300000">
            <a:off x="4030980" y="1065530"/>
            <a:ext cx="7960995" cy="6034405"/>
          </a:xfrm>
          <a:prstGeom prst="roundRect">
            <a:avLst/>
          </a:prstGeom>
          <a:solidFill>
            <a:srgbClr val="FDC3B3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6" name="图片 55" descr="3a"/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624205" y="1651000"/>
            <a:ext cx="2971800" cy="4495800"/>
          </a:xfrm>
          <a:prstGeom prst="rect">
            <a:avLst/>
          </a:prstGeom>
        </p:spPr>
      </p:pic>
      <p:pic>
        <p:nvPicPr>
          <p:cNvPr id="10" name="垃圾分类-2">
            <a:hlinkClick r:id="" action="ppaction://media"/>
          </p:cNvPr>
          <p:cNvPicPr/>
          <p:nvPr>
            <a:audioFile r:link="rId38"/>
            <p:extLst>
              <p:ext uri="{DAA4B4D4-6D71-4841-9C94-3DE7FCFB9230}">
                <p14:media xmlns:p14="http://schemas.microsoft.com/office/powerpoint/2010/main" r:embed="rId39"/>
              </p:ext>
            </p:extLst>
          </p:nvPr>
        </p:nvPicPr>
        <p:blipFill>
          <a:blip r:embed="rId40"/>
          <a:stretch>
            <a:fillRect/>
          </a:stretch>
        </p:blipFill>
        <p:spPr>
          <a:xfrm>
            <a:off x="12360910" y="5618480"/>
            <a:ext cx="495300" cy="495300"/>
          </a:xfrm>
          <a:prstGeom prst="rect">
            <a:avLst/>
          </a:prstGeom>
        </p:spPr>
      </p:pic>
      <p:pic>
        <p:nvPicPr>
          <p:cNvPr id="28" name="垃圾分类-3">
            <a:hlinkClick r:id="" action="ppaction://media"/>
          </p:cNvPr>
          <p:cNvPicPr/>
          <p:nvPr>
            <a:audioFile r:link="rId41"/>
            <p:extLst>
              <p:ext uri="{DAA4B4D4-6D71-4841-9C94-3DE7FCFB9230}">
                <p14:media xmlns:p14="http://schemas.microsoft.com/office/powerpoint/2010/main" r:embed="rId42"/>
              </p:ext>
            </p:extLst>
          </p:nvPr>
        </p:nvPicPr>
        <p:blipFill>
          <a:blip r:embed="rId40"/>
          <a:stretch>
            <a:fillRect/>
          </a:stretch>
        </p:blipFill>
        <p:spPr>
          <a:xfrm>
            <a:off x="12360910" y="6111875"/>
            <a:ext cx="49530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569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2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59651 0 " pathEditMode="relative" ptsTypes="">
                                      <p:cBhvr>
                                        <p:cTn id="15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4" dur="5302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2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0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354167 -0.0225 -0.000208333 -0.0800926 -0.029375 -0.121111 C -0.0585417 -0.16213 -0.0933333 -0.198704 -0.145729 -0.205 C -0.198125 -0.211296 -0.256198 -0.18 -0.291406 -0.152778 C -0.326615 -0.125556 -0.318646 -0.0847222 -0.321823 -0.0689815 " pathEditMode="relative" ptsTypes="">
                                      <p:cBhvr>
                                        <p:cTn id="3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380208 -0.0294444 0.00359375 -0.108519 -0.0345833 -0.154722 C -0.0727604 -0.200926 -0.120312 -0.221389 -0.190781 -0.231111 C -0.26125 -0.240833 -0.325625 -0.239722 -0.386823 -0.203148 C -0.448021 -0.166574 -0.478802 -0.0787963 -0.496875 -0.0484259 " pathEditMode="relative" ptsTypes="">
                                      <p:cBhvr>
                                        <p:cTn id="4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0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127083 -0.0169444 -0.03 -0.0623148 -0.0807292 -0.089537 C -0.131458 -0.116759 -0.176927 -0.121204 -0.253646 -0.136111 C -0.330365 -0.151019 -0.367917 -0.187593 -0.464375 -0.164074 C -0.560833 -0.140556 -0.685781 -0.0483333 -0.735833 -0.0187037 " pathEditMode="relative" ptsTypes="">
                                      <p:cBhvr>
                                        <p:cTn id="5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0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385417 -0.0266667 -0.00734375 -0.0700926 -0.0261979 -0.163981 C -0.0450521 -0.25787 -0.0532292 -0.3925 -0.0943229 -0.46963 C -0.135417 -0.546759 -0.186823 -0.533796 -0.231667 -0.549815 C -0.27651 -0.565833 -0.294323 -0.581111 -0.318646 -0.549815 C -0.342969 -0.518519 -0.348073 -0.424537 -0.353229 -0.393241 " pathEditMode="relative" ptsTypes="">
                                      <p:cBhvr>
                                        <p:cTn id="6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0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83333 -0.014444 C -0.000885417 -0.063426 -0.00697917 -0.189259 -0.0392708 -0.277222 C -0.0715625 -0.365185 -0.0973438 -0.409907 -0.155625 -0.454259 C -0.213906 -0.498611 -0.266719 -0.49824 -0.330677 -0.498981 C -0.394635 -0.499722 -0.43401 -0.492592 -0.475313 -0.457963 C -0.516615 -0.423333 -0.527708 -0.351296 -0.537188 -0.325648 " pathEditMode="relative" rAng="0" ptsTypes="">
                                      <p:cBhvr>
                                        <p:cTn id="6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1" y="-24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91667 -0.0613889 C -0.00255208 -0.105833 0.00625 -0.21537 -0.0453125 -0.303704 C -0.096875 -0.392037 -0.180521 -0.452407 -0.254948 -0.503056 C -0.329375 -0.553704 -0.33776 -0.541852 -0.417448 -0.55713 C -0.497135 -0.572407 -0.590208 -0.61713 -0.653281 -0.579444 C -0.716354 -0.541759 -0.721719 -0.411481 -0.732917 -0.368889 " pathEditMode="relative" ptsTypes="">
                                      <p:cBhvr>
                                        <p:cTn id="7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audio>
              <p:cMediaNode>
                <p:cTn id="83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>
                <p:cTn id="84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  <p:bldLst>
      <p:bldP spid="4" grpId="0" bldLvl="0" animBg="1"/>
      <p:bldP spid="39" grpId="0" bldLvl="0" animBg="1"/>
      <p:bldP spid="46" grpId="0" bldLvl="0" animBg="1"/>
      <p:bldP spid="8" grpId="0" animBg="1"/>
      <p:bldP spid="2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8d6520c938063cbd2fb457f1145cd55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25" y="19685"/>
            <a:ext cx="12157075" cy="6838315"/>
          </a:xfrm>
          <a:prstGeom prst="rect">
            <a:avLst/>
          </a:prstGeom>
        </p:spPr>
      </p:pic>
      <p:sp>
        <p:nvSpPr>
          <p:cNvPr id="18" name="圆角矩形 17"/>
          <p:cNvSpPr/>
          <p:nvPr>
            <p:custDataLst>
              <p:tags r:id="rId2"/>
            </p:custDataLst>
          </p:nvPr>
        </p:nvSpPr>
        <p:spPr>
          <a:xfrm>
            <a:off x="7153275" y="1557020"/>
            <a:ext cx="2235200" cy="2018665"/>
          </a:xfrm>
          <a:prstGeom prst="roundRect">
            <a:avLst/>
          </a:prstGeom>
          <a:noFill/>
          <a:ln w="38100">
            <a:solidFill>
              <a:srgbClr val="DDB9A0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rgbClr val="DDB9A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圆角矩形 2"/>
          <p:cNvSpPr/>
          <p:nvPr>
            <p:custDataLst>
              <p:tags r:id="rId3"/>
            </p:custDataLst>
          </p:nvPr>
        </p:nvSpPr>
        <p:spPr>
          <a:xfrm>
            <a:off x="9696450" y="4128770"/>
            <a:ext cx="2235200" cy="2018665"/>
          </a:xfrm>
          <a:prstGeom prst="roundRect">
            <a:avLst/>
          </a:prstGeom>
          <a:noFill/>
          <a:ln w="38100">
            <a:solidFill>
              <a:srgbClr val="DDB9A0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rgbClr val="DDB9A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圆角矩形 3"/>
          <p:cNvSpPr/>
          <p:nvPr>
            <p:custDataLst>
              <p:tags r:id="rId4"/>
            </p:custDataLst>
          </p:nvPr>
        </p:nvSpPr>
        <p:spPr>
          <a:xfrm>
            <a:off x="9672955" y="1552575"/>
            <a:ext cx="2235200" cy="2018665"/>
          </a:xfrm>
          <a:prstGeom prst="roundRect">
            <a:avLst/>
          </a:prstGeom>
          <a:noFill/>
          <a:ln w="38100">
            <a:solidFill>
              <a:srgbClr val="DDB9A0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rgbClr val="DDB9A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3" name="圆角矩形 42"/>
          <p:cNvSpPr/>
          <p:nvPr>
            <p:custDataLst>
              <p:tags r:id="rId5"/>
            </p:custDataLst>
          </p:nvPr>
        </p:nvSpPr>
        <p:spPr>
          <a:xfrm>
            <a:off x="9633585" y="1517650"/>
            <a:ext cx="2313940" cy="2089150"/>
          </a:xfrm>
          <a:prstGeom prst="roundRect">
            <a:avLst/>
          </a:prstGeom>
          <a:solidFill>
            <a:srgbClr val="DDB9A0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" name="图片 4" descr="5c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859645" y="2009140"/>
            <a:ext cx="1862455" cy="1012190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8"/>
            </p:custDataLst>
          </p:nvPr>
        </p:nvSpPr>
        <p:spPr>
          <a:xfrm>
            <a:off x="7752080" y="3531870"/>
            <a:ext cx="10128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zh-CN" sz="1200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纸盒</a:t>
            </a:r>
            <a:endParaRPr lang="zh-CN" altLang="zh-CN" sz="1200">
              <a:solidFill>
                <a:schemeClr val="bg1">
                  <a:lumMod val="8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>
            <p:custDataLst>
              <p:tags r:id="rId9"/>
            </p:custDataLst>
          </p:nvPr>
        </p:nvSpPr>
        <p:spPr>
          <a:xfrm>
            <a:off x="10344150" y="6075680"/>
            <a:ext cx="10128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zh-CN" sz="1200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塑料瓶</a:t>
            </a:r>
            <a:endParaRPr lang="zh-CN" altLang="zh-CN" sz="1200">
              <a:solidFill>
                <a:schemeClr val="bg1">
                  <a:lumMod val="8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10"/>
            </p:custDataLst>
          </p:nvPr>
        </p:nvSpPr>
        <p:spPr>
          <a:xfrm>
            <a:off x="10272395" y="3531870"/>
            <a:ext cx="10128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zh-CN" sz="1200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树叶</a:t>
            </a:r>
            <a:endParaRPr lang="zh-CN" altLang="zh-CN" sz="1200">
              <a:solidFill>
                <a:schemeClr val="bg1">
                  <a:lumMod val="8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649605" y="290830"/>
            <a:ext cx="2832735" cy="392430"/>
          </a:xfrm>
          <a:prstGeom prst="roundRect">
            <a:avLst/>
          </a:prstGeom>
          <a:solidFill>
            <a:srgbClr val="A0D1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r"/>
            <a:r>
              <a:rPr lang="zh-CN" altLang="en-US" sz="1400">
                <a:solidFill>
                  <a:srgbClr val="217395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音频结束后，点击垃圾出现交互</a:t>
            </a:r>
            <a:endParaRPr lang="zh-CN" altLang="en-US" sz="1400">
              <a:solidFill>
                <a:srgbClr val="217395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pic>
        <p:nvPicPr>
          <p:cNvPr id="13" name="图片 12" descr="1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77165" y="132715"/>
            <a:ext cx="703580" cy="650875"/>
          </a:xfrm>
          <a:prstGeom prst="rect">
            <a:avLst/>
          </a:prstGeom>
        </p:spPr>
      </p:pic>
      <p:sp>
        <p:nvSpPr>
          <p:cNvPr id="2" name="圆角矩形 1"/>
          <p:cNvSpPr/>
          <p:nvPr>
            <p:custDataLst>
              <p:tags r:id="rId12"/>
            </p:custDataLst>
          </p:nvPr>
        </p:nvSpPr>
        <p:spPr>
          <a:xfrm>
            <a:off x="4594860" y="1517650"/>
            <a:ext cx="2313940" cy="2089150"/>
          </a:xfrm>
          <a:prstGeom prst="roundRect">
            <a:avLst/>
          </a:prstGeom>
          <a:solidFill>
            <a:srgbClr val="DDB9A0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8" name="图片 7" descr="5c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4745355" y="1642745"/>
            <a:ext cx="2093595" cy="183261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5"/>
            </p:custDataLst>
          </p:nvPr>
        </p:nvSpPr>
        <p:spPr>
          <a:xfrm>
            <a:off x="5231765" y="3531870"/>
            <a:ext cx="10128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zh-CN" sz="1200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塑料袋</a:t>
            </a:r>
            <a:endParaRPr lang="zh-CN" altLang="zh-CN" sz="1200">
              <a:solidFill>
                <a:schemeClr val="bg1">
                  <a:lumMod val="8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0" name="圆角矩形 19"/>
          <p:cNvSpPr/>
          <p:nvPr>
            <p:custDataLst>
              <p:tags r:id="rId16"/>
            </p:custDataLst>
          </p:nvPr>
        </p:nvSpPr>
        <p:spPr>
          <a:xfrm>
            <a:off x="4608830" y="1517015"/>
            <a:ext cx="2299970" cy="2090420"/>
          </a:xfrm>
          <a:prstGeom prst="roundRect">
            <a:avLst/>
          </a:prstGeom>
          <a:solidFill>
            <a:srgbClr val="DDB9A0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圆角矩形 20"/>
          <p:cNvSpPr/>
          <p:nvPr>
            <p:custDataLst>
              <p:tags r:id="rId17"/>
            </p:custDataLst>
          </p:nvPr>
        </p:nvSpPr>
        <p:spPr>
          <a:xfrm>
            <a:off x="7132955" y="4058285"/>
            <a:ext cx="2313940" cy="2089150"/>
          </a:xfrm>
          <a:prstGeom prst="roundRect">
            <a:avLst/>
          </a:prstGeom>
          <a:solidFill>
            <a:srgbClr val="DDB9A0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圆角矩形 23"/>
          <p:cNvSpPr/>
          <p:nvPr>
            <p:custDataLst>
              <p:tags r:id="rId18"/>
            </p:custDataLst>
          </p:nvPr>
        </p:nvSpPr>
        <p:spPr>
          <a:xfrm>
            <a:off x="4594860" y="4058285"/>
            <a:ext cx="2313940" cy="2089150"/>
          </a:xfrm>
          <a:prstGeom prst="roundRect">
            <a:avLst/>
          </a:prstGeom>
          <a:solidFill>
            <a:srgbClr val="DDB9A0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5" name="图片 24" descr="5c6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4697730" y="4550410"/>
            <a:ext cx="2247900" cy="1106170"/>
          </a:xfrm>
          <a:prstGeom prst="rect">
            <a:avLst/>
          </a:prstGeom>
        </p:spPr>
      </p:pic>
      <p:sp>
        <p:nvSpPr>
          <p:cNvPr id="26" name="文本框 25"/>
          <p:cNvSpPr txBox="1"/>
          <p:nvPr>
            <p:custDataLst>
              <p:tags r:id="rId21"/>
            </p:custDataLst>
          </p:nvPr>
        </p:nvSpPr>
        <p:spPr>
          <a:xfrm>
            <a:off x="5303520" y="6075680"/>
            <a:ext cx="10128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zh-CN" sz="1200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脏纸巾</a:t>
            </a:r>
            <a:endParaRPr lang="zh-CN" altLang="zh-CN" sz="1200">
              <a:solidFill>
                <a:schemeClr val="bg1">
                  <a:lumMod val="8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7" name="文本框 26"/>
          <p:cNvSpPr txBox="1"/>
          <p:nvPr>
            <p:custDataLst>
              <p:tags r:id="rId22"/>
            </p:custDataLst>
          </p:nvPr>
        </p:nvSpPr>
        <p:spPr>
          <a:xfrm>
            <a:off x="7752080" y="6075680"/>
            <a:ext cx="10128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zh-CN" sz="1200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旧电池</a:t>
            </a:r>
            <a:endParaRPr lang="zh-CN" altLang="zh-CN" sz="1200">
              <a:solidFill>
                <a:schemeClr val="bg1">
                  <a:lumMod val="8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8" name="圆角矩形 27"/>
          <p:cNvSpPr/>
          <p:nvPr>
            <p:custDataLst>
              <p:tags r:id="rId23"/>
            </p:custDataLst>
          </p:nvPr>
        </p:nvSpPr>
        <p:spPr>
          <a:xfrm>
            <a:off x="4595178" y="4049395"/>
            <a:ext cx="2313305" cy="2106930"/>
          </a:xfrm>
          <a:prstGeom prst="roundRect">
            <a:avLst/>
          </a:prstGeom>
          <a:solidFill>
            <a:srgbClr val="DDB9A0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9" name="图片 28" descr="5c4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/>
          <a:stretch>
            <a:fillRect/>
          </a:stretch>
        </p:blipFill>
        <p:spPr>
          <a:xfrm>
            <a:off x="7483475" y="4621530"/>
            <a:ext cx="1607820" cy="1115695"/>
          </a:xfrm>
          <a:prstGeom prst="rect">
            <a:avLst/>
          </a:prstGeom>
        </p:spPr>
      </p:pic>
      <p:sp>
        <p:nvSpPr>
          <p:cNvPr id="30" name="圆角矩形 29"/>
          <p:cNvSpPr/>
          <p:nvPr>
            <p:custDataLst>
              <p:tags r:id="rId26"/>
            </p:custDataLst>
          </p:nvPr>
        </p:nvSpPr>
        <p:spPr>
          <a:xfrm>
            <a:off x="7114858" y="4049395"/>
            <a:ext cx="2313305" cy="2106930"/>
          </a:xfrm>
          <a:prstGeom prst="roundRect">
            <a:avLst/>
          </a:prstGeom>
          <a:solidFill>
            <a:srgbClr val="DDB9A0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" name="圆角矩形 30"/>
          <p:cNvSpPr/>
          <p:nvPr>
            <p:custDataLst>
              <p:tags r:id="rId27"/>
            </p:custDataLst>
          </p:nvPr>
        </p:nvSpPr>
        <p:spPr>
          <a:xfrm>
            <a:off x="9633903" y="1508760"/>
            <a:ext cx="2313305" cy="2106930"/>
          </a:xfrm>
          <a:prstGeom prst="roundRect">
            <a:avLst/>
          </a:prstGeom>
          <a:solidFill>
            <a:srgbClr val="DDB9A0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1" name="图片 10" descr="3b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695325" y="1680210"/>
            <a:ext cx="2933700" cy="4467225"/>
          </a:xfrm>
          <a:prstGeom prst="rect">
            <a:avLst/>
          </a:prstGeom>
        </p:spPr>
      </p:pic>
      <p:pic>
        <p:nvPicPr>
          <p:cNvPr id="6" name="垃圾分类-4">
            <a:hlinkClick r:id="" action="ppaction://media"/>
          </p:cNvPr>
          <p:cNvPicPr/>
          <p:nvPr>
            <a:audioFile r:link="rId29"/>
            <p:extLst>
              <p:ext uri="{DAA4B4D4-6D71-4841-9C94-3DE7FCFB9230}">
                <p14:media xmlns:p14="http://schemas.microsoft.com/office/powerpoint/2010/main" r:embed="rId30"/>
              </p:ext>
            </p:extLst>
          </p:nvPr>
        </p:nvPicPr>
        <p:blipFill>
          <a:blip r:embed="rId31"/>
          <a:stretch>
            <a:fillRect/>
          </a:stretch>
        </p:blipFill>
        <p:spPr>
          <a:xfrm>
            <a:off x="12536805" y="6093460"/>
            <a:ext cx="49530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0" dur="459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4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354167 -0.0225 -0.000208333 -0.0800926 -0.029375 -0.121111 C -0.0585417 -0.16213 -0.0933333 -0.198704 -0.145729 -0.205 C -0.198125 -0.211296 -0.256198 -0.18 -0.291406 -0.152778 C -0.326615 -0.125556 -0.318646 -0.0847222 -0.321823 -0.0689815 " pathEditMode="relative" ptsTypes="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385417 -0.0266667 -0.00734375 -0.0700926 -0.0261979 -0.163981 C -0.0450521 -0.25787 -0.0532292 -0.3925 -0.0943229 -0.46963 C -0.135417 -0.546759 -0.186823 -0.533796 -0.231667 -0.549815 C -0.27651 -0.565833 -0.294323 -0.581111 -0.318646 -0.549815 C -0.342969 -0.518519 -0.348073 -0.424537 -0.353229 -0.393241 " pathEditMode="relative" ptsTypes="">
                                      <p:cBhvr>
                                        <p:cTn id="2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83333 -0.014444 C -0.000885417 -0.063426 -0.00697917 -0.189259 -0.0392708 -0.277222 C -0.0715625 -0.365185 -0.0973438 -0.409907 -0.155625 -0.454259 C -0.213906 -0.498611 -0.266719 -0.49824 -0.330677 -0.498981 C -0.394635 -0.499722 -0.43401 -0.492592 -0.475313 -0.457963 C -0.516615 -0.423333 -0.527708 -0.351296 -0.537188 -0.325648 " pathEditMode="relative" rAng="0" ptsTypes="">
                                      <p:cBhvr>
                                        <p:cTn id="3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1" y="-24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2396 -0.0792593 C 0.010625 -0.106574 0.0327604 -0.185093 -0.0181771 -0.218981 C -0.0691146 -0.25287 -0.134531 -0.250278 -0.2425 -0.248796 C -0.350469 -0.247315 -0.463229 -0.262222 -0.557969 -0.211574 C -0.652708 -0.160926 -0.690885 -0.0378704 -0.71625 0.00462963 " pathEditMode="relative" ptsTypes="">
                                      <p:cBhvr>
                                        <p:cTn id="3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audio>
              <p:cMediaNode>
                <p:cTn id="4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3" grpId="0" bldLvl="0" animBg="1"/>
      <p:bldP spid="3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" name="图片 10" descr="8d6520c938063cbd2fb457f1145cd55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42800" cy="6886575"/>
          </a:xfrm>
          <a:prstGeom prst="rect">
            <a:avLst/>
          </a:prstGeom>
        </p:spPr>
      </p:pic>
      <p:sp>
        <p:nvSpPr>
          <p:cNvPr id="18" name="圆角矩形 17"/>
          <p:cNvSpPr/>
          <p:nvPr>
            <p:custDataLst>
              <p:tags r:id="rId2"/>
            </p:custDataLst>
          </p:nvPr>
        </p:nvSpPr>
        <p:spPr>
          <a:xfrm>
            <a:off x="7176135" y="1549400"/>
            <a:ext cx="2235200" cy="2018665"/>
          </a:xfrm>
          <a:prstGeom prst="roundRect">
            <a:avLst/>
          </a:prstGeom>
          <a:noFill/>
          <a:ln w="38100">
            <a:solidFill>
              <a:srgbClr val="DDB9A0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rgbClr val="DDB9A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圆角矩形 3"/>
          <p:cNvSpPr/>
          <p:nvPr>
            <p:custDataLst>
              <p:tags r:id="rId3"/>
            </p:custDataLst>
          </p:nvPr>
        </p:nvSpPr>
        <p:spPr>
          <a:xfrm>
            <a:off x="9696450" y="4093210"/>
            <a:ext cx="2235200" cy="2018665"/>
          </a:xfrm>
          <a:prstGeom prst="roundRect">
            <a:avLst/>
          </a:prstGeom>
          <a:noFill/>
          <a:ln w="38100">
            <a:solidFill>
              <a:srgbClr val="DDB9A0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rgbClr val="DDB9A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圆角矩形 4"/>
          <p:cNvSpPr/>
          <p:nvPr>
            <p:custDataLst>
              <p:tags r:id="rId4"/>
            </p:custDataLst>
          </p:nvPr>
        </p:nvSpPr>
        <p:spPr>
          <a:xfrm>
            <a:off x="9696450" y="1557020"/>
            <a:ext cx="2235200" cy="2018665"/>
          </a:xfrm>
          <a:prstGeom prst="roundRect">
            <a:avLst/>
          </a:prstGeom>
          <a:noFill/>
          <a:ln w="38100">
            <a:solidFill>
              <a:srgbClr val="DDB9A0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rgbClr val="DDB9A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圆角矩形 6"/>
          <p:cNvSpPr/>
          <p:nvPr>
            <p:custDataLst>
              <p:tags r:id="rId5"/>
            </p:custDataLst>
          </p:nvPr>
        </p:nvSpPr>
        <p:spPr>
          <a:xfrm>
            <a:off x="7172325" y="4093210"/>
            <a:ext cx="2235200" cy="2018665"/>
          </a:xfrm>
          <a:prstGeom prst="roundRect">
            <a:avLst/>
          </a:prstGeom>
          <a:noFill/>
          <a:ln w="38100">
            <a:solidFill>
              <a:srgbClr val="DDB9A0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rgbClr val="DDB9A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7" name="圆角矩形 36"/>
          <p:cNvSpPr/>
          <p:nvPr>
            <p:custDataLst>
              <p:tags r:id="rId6"/>
            </p:custDataLst>
          </p:nvPr>
        </p:nvSpPr>
        <p:spPr>
          <a:xfrm>
            <a:off x="7132955" y="4058285"/>
            <a:ext cx="2313940" cy="2089150"/>
          </a:xfrm>
          <a:prstGeom prst="roundRect">
            <a:avLst/>
          </a:prstGeom>
          <a:solidFill>
            <a:srgbClr val="DDB9A0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7"/>
            </p:custDataLst>
          </p:nvPr>
        </p:nvSpPr>
        <p:spPr>
          <a:xfrm>
            <a:off x="7752080" y="3531870"/>
            <a:ext cx="10128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zh-CN" sz="1200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纸盒</a:t>
            </a:r>
            <a:endParaRPr lang="zh-CN" altLang="zh-CN" sz="1200">
              <a:solidFill>
                <a:schemeClr val="bg1">
                  <a:lumMod val="8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8"/>
            </p:custDataLst>
          </p:nvPr>
        </p:nvSpPr>
        <p:spPr>
          <a:xfrm>
            <a:off x="7752080" y="6075680"/>
            <a:ext cx="10128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zh-CN" sz="1200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旧电池</a:t>
            </a:r>
            <a:endParaRPr lang="zh-CN" altLang="zh-CN" sz="1200">
              <a:solidFill>
                <a:schemeClr val="bg1">
                  <a:lumMod val="8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>
            <p:custDataLst>
              <p:tags r:id="rId9"/>
            </p:custDataLst>
          </p:nvPr>
        </p:nvSpPr>
        <p:spPr>
          <a:xfrm>
            <a:off x="10344150" y="6075680"/>
            <a:ext cx="10128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zh-CN" sz="1200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塑料瓶</a:t>
            </a:r>
            <a:endParaRPr lang="zh-CN" altLang="zh-CN" sz="1200">
              <a:solidFill>
                <a:schemeClr val="bg1">
                  <a:lumMod val="8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10"/>
            </p:custDataLst>
          </p:nvPr>
        </p:nvSpPr>
        <p:spPr>
          <a:xfrm>
            <a:off x="10272395" y="3531870"/>
            <a:ext cx="10128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zh-CN" sz="1200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树叶</a:t>
            </a:r>
            <a:endParaRPr lang="zh-CN" altLang="zh-CN" sz="1200">
              <a:solidFill>
                <a:schemeClr val="bg1">
                  <a:lumMod val="8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649605" y="290830"/>
            <a:ext cx="2832735" cy="392430"/>
          </a:xfrm>
          <a:prstGeom prst="roundRect">
            <a:avLst/>
          </a:prstGeom>
          <a:solidFill>
            <a:srgbClr val="A0D1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r"/>
            <a:r>
              <a:rPr lang="zh-CN" altLang="en-US" sz="1400">
                <a:solidFill>
                  <a:srgbClr val="217395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音频结束后，点击垃圾出现交互</a:t>
            </a:r>
            <a:endParaRPr lang="zh-CN" altLang="en-US" sz="1400">
              <a:solidFill>
                <a:srgbClr val="217395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pic>
        <p:nvPicPr>
          <p:cNvPr id="13" name="图片 12" descr="1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77165" y="132715"/>
            <a:ext cx="703580" cy="650875"/>
          </a:xfrm>
          <a:prstGeom prst="rect">
            <a:avLst/>
          </a:prstGeom>
        </p:spPr>
      </p:pic>
      <p:sp>
        <p:nvSpPr>
          <p:cNvPr id="2" name="圆角矩形 1"/>
          <p:cNvSpPr/>
          <p:nvPr>
            <p:custDataLst>
              <p:tags r:id="rId12"/>
            </p:custDataLst>
          </p:nvPr>
        </p:nvSpPr>
        <p:spPr>
          <a:xfrm>
            <a:off x="4594860" y="1517650"/>
            <a:ext cx="2313940" cy="2089150"/>
          </a:xfrm>
          <a:prstGeom prst="roundRect">
            <a:avLst/>
          </a:prstGeom>
          <a:solidFill>
            <a:srgbClr val="DDB9A0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8" name="图片 7" descr="5c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4745355" y="1642745"/>
            <a:ext cx="2093595" cy="183261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5"/>
            </p:custDataLst>
          </p:nvPr>
        </p:nvSpPr>
        <p:spPr>
          <a:xfrm>
            <a:off x="5231765" y="3531870"/>
            <a:ext cx="10128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zh-CN" sz="1200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塑料袋</a:t>
            </a:r>
            <a:endParaRPr lang="zh-CN" altLang="zh-CN" sz="1200">
              <a:solidFill>
                <a:schemeClr val="bg1">
                  <a:lumMod val="8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9" name="圆角矩形 18"/>
          <p:cNvSpPr/>
          <p:nvPr>
            <p:custDataLst>
              <p:tags r:id="rId16"/>
            </p:custDataLst>
          </p:nvPr>
        </p:nvSpPr>
        <p:spPr>
          <a:xfrm>
            <a:off x="4608830" y="1517015"/>
            <a:ext cx="2299970" cy="2090420"/>
          </a:xfrm>
          <a:prstGeom prst="roundRect">
            <a:avLst/>
          </a:prstGeom>
          <a:solidFill>
            <a:srgbClr val="DDB9A0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圆角矩形 23"/>
          <p:cNvSpPr/>
          <p:nvPr>
            <p:custDataLst>
              <p:tags r:id="rId17"/>
            </p:custDataLst>
          </p:nvPr>
        </p:nvSpPr>
        <p:spPr>
          <a:xfrm>
            <a:off x="4594860" y="4058285"/>
            <a:ext cx="2313940" cy="2089150"/>
          </a:xfrm>
          <a:prstGeom prst="roundRect">
            <a:avLst/>
          </a:prstGeom>
          <a:solidFill>
            <a:srgbClr val="DDB9A0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5" name="图片 24" descr="5c6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4697730" y="4550410"/>
            <a:ext cx="2247900" cy="1106170"/>
          </a:xfrm>
          <a:prstGeom prst="rect">
            <a:avLst/>
          </a:prstGeom>
        </p:spPr>
      </p:pic>
      <p:sp>
        <p:nvSpPr>
          <p:cNvPr id="26" name="文本框 25"/>
          <p:cNvSpPr txBox="1"/>
          <p:nvPr>
            <p:custDataLst>
              <p:tags r:id="rId20"/>
            </p:custDataLst>
          </p:nvPr>
        </p:nvSpPr>
        <p:spPr>
          <a:xfrm>
            <a:off x="5303520" y="6075680"/>
            <a:ext cx="10128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zh-CN" sz="1200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脏纸巾</a:t>
            </a:r>
            <a:endParaRPr lang="zh-CN" altLang="zh-CN" sz="1200">
              <a:solidFill>
                <a:schemeClr val="bg1">
                  <a:lumMod val="8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8" name="圆角矩形 27"/>
          <p:cNvSpPr/>
          <p:nvPr>
            <p:custDataLst>
              <p:tags r:id="rId21"/>
            </p:custDataLst>
          </p:nvPr>
        </p:nvSpPr>
        <p:spPr>
          <a:xfrm>
            <a:off x="4595178" y="4049395"/>
            <a:ext cx="2313305" cy="2106930"/>
          </a:xfrm>
          <a:prstGeom prst="roundRect">
            <a:avLst/>
          </a:prstGeom>
          <a:solidFill>
            <a:srgbClr val="DDB9A0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6" name="图片 5" descr="5c4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7483475" y="4621530"/>
            <a:ext cx="1607820" cy="1115695"/>
          </a:xfrm>
          <a:prstGeom prst="rect">
            <a:avLst/>
          </a:prstGeom>
        </p:spPr>
      </p:pic>
      <p:pic>
        <p:nvPicPr>
          <p:cNvPr id="3" name="图片 2" descr="3c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453073" y="1699260"/>
            <a:ext cx="3419475" cy="4429125"/>
          </a:xfrm>
          <a:prstGeom prst="rect">
            <a:avLst/>
          </a:prstGeom>
        </p:spPr>
      </p:pic>
      <p:sp>
        <p:nvSpPr>
          <p:cNvPr id="27" name="圆角矩形 26"/>
          <p:cNvSpPr/>
          <p:nvPr>
            <p:custDataLst>
              <p:tags r:id="rId25"/>
            </p:custDataLst>
          </p:nvPr>
        </p:nvSpPr>
        <p:spPr>
          <a:xfrm>
            <a:off x="7133273" y="4049395"/>
            <a:ext cx="2313305" cy="2106930"/>
          </a:xfrm>
          <a:prstGeom prst="roundRect">
            <a:avLst/>
          </a:prstGeom>
          <a:solidFill>
            <a:srgbClr val="DDB9A0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9" name="垃圾分类-5">
            <a:hlinkClick r:id="" action="ppaction://media"/>
          </p:cNvPr>
          <p:cNvPicPr/>
          <p:nvPr>
            <a:audioFile r:link="rId26"/>
            <p:extLst>
              <p:ext uri="{DAA4B4D4-6D71-4841-9C94-3DE7FCFB9230}">
                <p14:media xmlns:p14="http://schemas.microsoft.com/office/powerpoint/2010/main" r:embed="rId27"/>
              </p:ext>
            </p:extLst>
          </p:nvPr>
        </p:nvPicPr>
        <p:blipFill>
          <a:blip r:embed="rId28"/>
          <a:stretch>
            <a:fillRect/>
          </a:stretch>
        </p:blipFill>
        <p:spPr>
          <a:xfrm>
            <a:off x="12580620" y="5737225"/>
            <a:ext cx="49530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2" presetClass="emph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6" dur="389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354167 -0.0225 -0.000208333 -0.0800926 -0.029375 -0.121111 C -0.0585417 -0.16213 -0.0933333 -0.198704 -0.145729 -0.205 C -0.198125 -0.211296 -0.256198 -0.18 -0.291406 -0.152778 C -0.326615 -0.125556 -0.318646 -0.0847222 -0.321823 -0.0689815 " pathEditMode="relative" ptsTypes="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9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385417 -0.0266667 -0.00734375 -0.0700926 -0.0261979 -0.163981 C -0.0450521 -0.25787 -0.0532292 -0.3925 -0.0943229 -0.46963 C -0.135417 -0.546759 -0.186823 -0.533796 -0.231667 -0.549815 C -0.27651 -0.565833 -0.294323 -0.581111 -0.318646 -0.549815 C -0.342969 -0.518519 -0.348073 -0.424537 -0.353229 -0.393241 " pathEditMode="relative" ptsTypes="">
                                      <p:cBhvr>
                                        <p:cTn id="2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9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369792 -0.0335185 -0.00692708 -0.114074 -0.0251563 -0.184537 C -0.0433854 -0.255 -0.0549479 -0.297778 -0.0911979 -0.352222 C -0.127448 -0.406667 -0.14401 -0.4275 -0.206458 -0.456574 C -0.268906 -0.485648 -0.339375 -0.518426 -0.403542 -0.497593 C -0.467708 -0.476759 -0.506458 -0.38213 -0.52724 -0.352222 " pathEditMode="relative" ptsTypes="">
                                      <p:cBhvr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0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audio>
              <p:cMediaNode>
                <p:cTn id="4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37" grpId="0" bldLvl="0" animBg="1"/>
      <p:bldP spid="2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0" name="图片 49" descr="课件通用白底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635"/>
            <a:ext cx="12192635" cy="6858635"/>
          </a:xfrm>
          <a:prstGeom prst="rect">
            <a:avLst/>
          </a:prstGeom>
        </p:spPr>
      </p:pic>
      <p:sp>
        <p:nvSpPr>
          <p:cNvPr id="18" name="圆角矩形 17"/>
          <p:cNvSpPr/>
          <p:nvPr/>
        </p:nvSpPr>
        <p:spPr>
          <a:xfrm>
            <a:off x="7176135" y="1552575"/>
            <a:ext cx="2235200" cy="2018665"/>
          </a:xfrm>
          <a:prstGeom prst="roundRect">
            <a:avLst/>
          </a:prstGeom>
          <a:noFill/>
          <a:ln w="38100">
            <a:solidFill>
              <a:srgbClr val="DDB9A0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rgbClr val="DDB9A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9696450" y="4093210"/>
            <a:ext cx="2235200" cy="2018665"/>
          </a:xfrm>
          <a:prstGeom prst="roundRect">
            <a:avLst/>
          </a:prstGeom>
          <a:noFill/>
          <a:ln w="38100">
            <a:solidFill>
              <a:srgbClr val="DDB9A0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rgbClr val="DDB9A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9696450" y="1552575"/>
            <a:ext cx="2235200" cy="2018665"/>
          </a:xfrm>
          <a:prstGeom prst="roundRect">
            <a:avLst/>
          </a:prstGeom>
          <a:noFill/>
          <a:ln w="38100">
            <a:solidFill>
              <a:srgbClr val="DDB9A0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rgbClr val="DDB9A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7176135" y="4058285"/>
            <a:ext cx="2235200" cy="2018665"/>
          </a:xfrm>
          <a:prstGeom prst="roundRect">
            <a:avLst/>
          </a:prstGeom>
          <a:noFill/>
          <a:ln w="38100">
            <a:solidFill>
              <a:srgbClr val="DDB9A0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rgbClr val="DDB9A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634230" y="1552575"/>
            <a:ext cx="2235200" cy="2018665"/>
          </a:xfrm>
          <a:prstGeom prst="roundRect">
            <a:avLst/>
          </a:prstGeom>
          <a:noFill/>
          <a:ln w="38100">
            <a:solidFill>
              <a:srgbClr val="DDB9A0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rgbClr val="DDB9A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652645" y="4093210"/>
            <a:ext cx="2235200" cy="2018665"/>
          </a:xfrm>
          <a:prstGeom prst="roundRect">
            <a:avLst/>
          </a:prstGeom>
          <a:noFill/>
          <a:ln w="38100">
            <a:solidFill>
              <a:srgbClr val="DDB9A0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rgbClr val="DDB9A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4594860" y="1517650"/>
            <a:ext cx="2313940" cy="2089150"/>
          </a:xfrm>
          <a:prstGeom prst="roundRect">
            <a:avLst/>
          </a:prstGeom>
          <a:solidFill>
            <a:srgbClr val="DDB9A0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3" name="图片 22" descr="5c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5355" y="1642745"/>
            <a:ext cx="2093595" cy="1832610"/>
          </a:xfrm>
          <a:prstGeom prst="rect">
            <a:avLst/>
          </a:prstGeom>
        </p:spPr>
      </p:pic>
      <p:sp>
        <p:nvSpPr>
          <p:cNvPr id="41" name="圆角矩形 40"/>
          <p:cNvSpPr/>
          <p:nvPr/>
        </p:nvSpPr>
        <p:spPr>
          <a:xfrm>
            <a:off x="4594860" y="4058285"/>
            <a:ext cx="2313940" cy="2089150"/>
          </a:xfrm>
          <a:prstGeom prst="roundRect">
            <a:avLst/>
          </a:prstGeom>
          <a:solidFill>
            <a:srgbClr val="DDB9A0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9" name="图片 8" descr="5c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730" y="4550410"/>
            <a:ext cx="2247900" cy="110617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231765" y="3531870"/>
            <a:ext cx="10128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zh-CN" sz="1200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塑料袋</a:t>
            </a:r>
            <a:endParaRPr lang="zh-CN" altLang="zh-CN" sz="1200">
              <a:solidFill>
                <a:schemeClr val="bg1">
                  <a:lumMod val="8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303520" y="6075680"/>
            <a:ext cx="10128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zh-CN" sz="1200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脏纸巾</a:t>
            </a:r>
            <a:endParaRPr lang="zh-CN" altLang="zh-CN" sz="1200">
              <a:solidFill>
                <a:schemeClr val="bg1">
                  <a:lumMod val="8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752080" y="3531870"/>
            <a:ext cx="10128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zh-CN" sz="1200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纸盒</a:t>
            </a:r>
            <a:endParaRPr lang="zh-CN" altLang="zh-CN" sz="1200">
              <a:solidFill>
                <a:schemeClr val="bg1">
                  <a:lumMod val="8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752080" y="6075680"/>
            <a:ext cx="10128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zh-CN" sz="1200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旧电池</a:t>
            </a:r>
            <a:endParaRPr lang="zh-CN" altLang="zh-CN" sz="1200">
              <a:solidFill>
                <a:schemeClr val="bg1">
                  <a:lumMod val="8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344150" y="6075680"/>
            <a:ext cx="10128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zh-CN" sz="1200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塑料瓶</a:t>
            </a:r>
            <a:endParaRPr lang="zh-CN" altLang="zh-CN" sz="1200">
              <a:solidFill>
                <a:schemeClr val="bg1">
                  <a:lumMod val="8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272395" y="3531870"/>
            <a:ext cx="10128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zh-CN" sz="1200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树叶</a:t>
            </a:r>
            <a:endParaRPr lang="zh-CN" altLang="zh-CN" sz="1200">
              <a:solidFill>
                <a:schemeClr val="bg1">
                  <a:lumMod val="8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19" name="图片 18" descr="5c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7015" y="3193415"/>
            <a:ext cx="5277485" cy="2513965"/>
          </a:xfrm>
          <a:prstGeom prst="rect">
            <a:avLst/>
          </a:prstGeom>
        </p:spPr>
      </p:pic>
      <p:pic>
        <p:nvPicPr>
          <p:cNvPr id="20" name="图片 19" descr="5a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31765" y="3356610"/>
            <a:ext cx="6342380" cy="2510790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4595178" y="1508760"/>
            <a:ext cx="2313305" cy="2106930"/>
          </a:xfrm>
          <a:prstGeom prst="roundRect">
            <a:avLst/>
          </a:prstGeom>
          <a:solidFill>
            <a:srgbClr val="DDB9A0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595178" y="4049395"/>
            <a:ext cx="2313305" cy="2106930"/>
          </a:xfrm>
          <a:prstGeom prst="roundRect">
            <a:avLst/>
          </a:prstGeom>
          <a:solidFill>
            <a:srgbClr val="DDB9A0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" name="图片 3" descr="\\10.1.1.22\视频事业部\幼儿园组\A 课件\08-热门课件\03-重大热点\1089 原创-社会科学-垃圾分类【菀书】\02 美术资源\赵珺如\导图\3d.png3d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662623" y="1627823"/>
            <a:ext cx="3000375" cy="4495800"/>
          </a:xfrm>
          <a:prstGeom prst="rect">
            <a:avLst/>
          </a:prstGeom>
        </p:spPr>
      </p:pic>
      <p:pic>
        <p:nvPicPr>
          <p:cNvPr id="27" name="图片 26" descr="C:/Users/lenovo/Desktop/38b0b5201341898fb07605ccb6ceb2f6.jpg38b0b5201341898fb07605ccb6ceb2f6"/>
          <p:cNvPicPr>
            <a:picLocks noChangeAspect="1"/>
          </p:cNvPicPr>
          <p:nvPr/>
        </p:nvPicPr>
        <p:blipFill>
          <a:blip r:embed="rId7"/>
          <a:srcRect t="3" b="3"/>
          <a:stretch>
            <a:fillRect/>
          </a:stretch>
        </p:blipFill>
        <p:spPr>
          <a:xfrm>
            <a:off x="0" y="6985"/>
            <a:ext cx="12192000" cy="6858000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8739505" y="6163310"/>
            <a:ext cx="323659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304800" algn="l">
              <a:lnSpc>
                <a:spcPct val="130000"/>
              </a:lnSpc>
              <a:buClrTx/>
              <a:buSzTx/>
              <a:buFontTx/>
            </a:pPr>
            <a:r>
              <a:rPr sz="1200">
                <a:solidFill>
                  <a:srgbClr val="C4AA9B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在小朋友们的帮助下，垃圾怪被打败了，奇妙小镇变得整洁又干净，你们做得真好！</a:t>
            </a:r>
            <a:endParaRPr sz="1200">
              <a:solidFill>
                <a:srgbClr val="C4AA9B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649605" y="290830"/>
            <a:ext cx="5889625" cy="392430"/>
          </a:xfrm>
          <a:prstGeom prst="roundRect">
            <a:avLst/>
          </a:prstGeom>
          <a:solidFill>
            <a:srgbClr val="A0D1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r"/>
            <a:r>
              <a:rPr lang="zh-CN" altLang="en-US" sz="1400">
                <a:solidFill>
                  <a:srgbClr val="217395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音频结束后，点击垃圾出现交互；垃圾消失后，点击屏幕出现结束页面</a:t>
            </a:r>
            <a:endParaRPr lang="zh-CN" altLang="en-US" sz="1400">
              <a:solidFill>
                <a:srgbClr val="217395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pic>
        <p:nvPicPr>
          <p:cNvPr id="30" name="图片 29" descr="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7165" y="132715"/>
            <a:ext cx="703580" cy="650875"/>
          </a:xfrm>
          <a:prstGeom prst="rect">
            <a:avLst/>
          </a:prstGeom>
        </p:spPr>
      </p:pic>
      <p:pic>
        <p:nvPicPr>
          <p:cNvPr id="10" name="垃圾分类-6">
            <a:hlinkClick r:id="" action="ppaction://media"/>
          </p:cNvPr>
          <p:cNvPicPr/>
          <p:nvPr>
            <a:audioFile r:link="rId9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567285" y="5212080"/>
            <a:ext cx="495300" cy="495300"/>
          </a:xfrm>
          <a:prstGeom prst="rect">
            <a:avLst/>
          </a:prstGeom>
        </p:spPr>
      </p:pic>
      <p:pic>
        <p:nvPicPr>
          <p:cNvPr id="24" name="垃圾分类-7">
            <a:hlinkClick r:id="" action="ppaction://media"/>
          </p:cNvPr>
          <p:cNvPicPr/>
          <p:nvPr>
            <a:audioFile r:link="rId12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566650" y="5733415"/>
            <a:ext cx="495300" cy="495300"/>
          </a:xfrm>
          <a:prstGeom prst="rect">
            <a:avLst/>
          </a:prstGeom>
        </p:spPr>
      </p:pic>
      <p:pic>
        <p:nvPicPr>
          <p:cNvPr id="25" name="垃圾分类-8">
            <a:hlinkClick r:id="" action="ppaction://media"/>
          </p:cNvPr>
          <p:cNvPicPr/>
          <p:nvPr>
            <a:audioFile r:link="rId14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566650" y="6254750"/>
            <a:ext cx="49530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2" presetClass="emph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6" dur="415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59" dur="666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0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3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5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99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84" dur="3944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500"/>
                            </p:stCondLst>
                            <p:childTnLst>
                              <p:par>
                                <p:cTn id="86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7" dur="2000" fill="hold"/>
                                        <p:tgtEl>
                                          <p:spTgt spid="27"/>
                                        </p:tgtEl>
                                      </p:cBhvr>
                                      <p:by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119792 -0.027963 0.0182292 -0.100648 -0.00526042 -0.149074 C -0.02875 -0.1975 -0.068125 -0.227778 -0.117396 -0.242315 C -0.166667 -0.256852 -0.213021 -0.272037 -0.251615 -0.221759 C -0.290208 -0.171481 -0.30125 -0.0365741 -0.310313 0.00925926 " pathEditMode="relative" ptsTypes="">
                                      <p:cBhvr>
                                        <p:cTn id="9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000"/>
                            </p:stCondLst>
                            <p:childTnLst>
                              <p:par>
                                <p:cTn id="9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171875 -0.0519444 0.0169792 -0.181481 0 -0.281389 C -0.0169792 -0.381296 -0.0413021 -0.451019 -0.0848958 -0.499444 C -0.12849 -0.54787 -0.173594 -0.55713 -0.218021 -0.523611 C -0.262448 -0.490093 -0.291927 -0.370556 -0.307083 -0.331667 " pathEditMode="relative" ptsTypes="">
                                      <p:cBhvr>
                                        <p:cTn id="10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000"/>
                            </p:stCondLst>
                            <p:childTnLst>
                              <p:par>
                                <p:cTn id="10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18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>
                <p:cTn id="119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>
                <p:cTn id="120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  <p:bldLst>
      <p:bldP spid="18" grpId="0" animBg="1"/>
      <p:bldP spid="3" grpId="0" animBg="1"/>
      <p:bldP spid="5" grpId="0" animBg="1"/>
      <p:bldP spid="6" grpId="0" animBg="1"/>
      <p:bldP spid="7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31" grpId="0"/>
      <p:bldP spid="35" grpId="0" bldLvl="0" animBg="1"/>
      <p:bldP spid="41" grpId="0" bldLvl="0" animBg="1"/>
      <p:bldP spid="2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C:/Users/lenovo/Desktop/垃圾分类图片/b6b5f1ee0be3d8d2ce40a85546c9cdbb.jpgb6b5f1ee0be3d8d2ce40a85546c9cdbb"/>
          <p:cNvPicPr>
            <a:picLocks noChangeAspect="1"/>
          </p:cNvPicPr>
          <p:nvPr/>
        </p:nvPicPr>
        <p:blipFill>
          <a:blip r:embed="rId1"/>
          <a:srcRect t="3" b="12747"/>
          <a:stretch>
            <a:fillRect/>
          </a:stretch>
        </p:blipFill>
        <p:spPr>
          <a:xfrm>
            <a:off x="0" y="0"/>
            <a:ext cx="12192000" cy="70294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947795" y="883920"/>
            <a:ext cx="7028815" cy="22739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活动目标</a:t>
            </a: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情感目标：不乱丢垃圾，提高环保意识。</a:t>
            </a: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认知目标：认识分类垃圾桶，知道垃圾分为四类。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技能目标：学习垃圾分类并尝试简单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的分类。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电视框-新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48005" y="6450965"/>
            <a:ext cx="5335905" cy="4108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60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点击图片播放视频；若无法播放，请使用附带的视频文件</a:t>
            </a:r>
            <a:endParaRPr lang="zh-CN" altLang="zh-CN" sz="1600">
              <a:solidFill>
                <a:schemeClr val="bg1">
                  <a:lumMod val="9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动画视频-脏脏垃圾怪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63525" y="260985"/>
            <a:ext cx="11025505" cy="6202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图片 11" descr="1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275830" y="1627505"/>
            <a:ext cx="3339465" cy="12903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1200">
                <a:solidFill>
                  <a:srgbClr val="717A09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熊猫妙妙：垃圾怪把我们的城市变得又脏又臭，我们该怎么办？</a:t>
            </a:r>
            <a:endParaRPr lang="zh-CN" altLang="en-US" sz="1200">
              <a:solidFill>
                <a:srgbClr val="717A09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130000"/>
              </a:lnSpc>
            </a:pPr>
            <a:r>
              <a:rPr lang="zh-CN" altLang="en-US" sz="1200">
                <a:solidFill>
                  <a:srgbClr val="AABA1E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众垃圾桶：别担心，我们来帮忙！</a:t>
            </a:r>
            <a:endParaRPr lang="zh-CN" altLang="en-US" sz="1200">
              <a:solidFill>
                <a:srgbClr val="AABA1E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130000"/>
              </a:lnSpc>
              <a:buFont typeface="Wingdings" panose="05000000000000000000" pitchFamily="2" charset="2"/>
            </a:pPr>
            <a:r>
              <a:rPr lang="zh-CN" altLang="en-US" sz="1200">
                <a:solidFill>
                  <a:srgbClr val="AABA1E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熊猫奇奇：小朋友们，和我们一起学习垃圾分类，帮助我们打败垃圾怪吧。</a:t>
            </a:r>
            <a:endParaRPr lang="zh-CN" altLang="en-US" sz="1200">
              <a:solidFill>
                <a:srgbClr val="AABA1E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3" name="图片 2" descr="1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2475" y="3057525"/>
            <a:ext cx="1806575" cy="2853055"/>
          </a:xfrm>
          <a:prstGeom prst="rect">
            <a:avLst/>
          </a:prstGeom>
        </p:spPr>
      </p:pic>
      <p:pic>
        <p:nvPicPr>
          <p:cNvPr id="6" name="图片 5" descr="1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2110" y="3209290"/>
            <a:ext cx="1895475" cy="2740660"/>
          </a:xfrm>
          <a:prstGeom prst="rect">
            <a:avLst/>
          </a:prstGeom>
        </p:spPr>
      </p:pic>
      <p:pic>
        <p:nvPicPr>
          <p:cNvPr id="7" name="图片 6" descr="1c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1155" y="1509395"/>
            <a:ext cx="1657985" cy="2531110"/>
          </a:xfrm>
          <a:prstGeom prst="rect">
            <a:avLst/>
          </a:prstGeom>
        </p:spPr>
      </p:pic>
      <p:pic>
        <p:nvPicPr>
          <p:cNvPr id="8" name="图片 7" descr="1d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89785" y="1558290"/>
            <a:ext cx="1617980" cy="2482215"/>
          </a:xfrm>
          <a:prstGeom prst="rect">
            <a:avLst/>
          </a:prstGeom>
        </p:spPr>
      </p:pic>
      <p:pic>
        <p:nvPicPr>
          <p:cNvPr id="9" name="图片 8" descr="1e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73145" y="1611630"/>
            <a:ext cx="1866265" cy="2428875"/>
          </a:xfrm>
          <a:prstGeom prst="rect">
            <a:avLst/>
          </a:prstGeom>
        </p:spPr>
      </p:pic>
      <p:pic>
        <p:nvPicPr>
          <p:cNvPr id="10" name="图片 9" descr="\\10.1.1.22\视频事业部\幼儿园组\A 课件\08-热门课件\03-重大热点\1089 原创-社会科学-垃圾分类【菀书】\02 美术资源\赵珺如\导图\1f.png1f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5304790" y="1564958"/>
            <a:ext cx="1656715" cy="2465070"/>
          </a:xfrm>
          <a:prstGeom prst="rect">
            <a:avLst/>
          </a:prstGeom>
        </p:spPr>
      </p:pic>
      <p:pic>
        <p:nvPicPr>
          <p:cNvPr id="20" name="图片 19" descr="2a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58965" y="3075305"/>
            <a:ext cx="2060575" cy="2858770"/>
          </a:xfrm>
          <a:prstGeom prst="rect">
            <a:avLst/>
          </a:prstGeom>
        </p:spPr>
      </p:pic>
      <p:pic>
        <p:nvPicPr>
          <p:cNvPr id="23" name="图片 22" descr="2b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048115" y="3140710"/>
            <a:ext cx="2026920" cy="2793365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10003155" y="5960110"/>
            <a:ext cx="1868170" cy="669290"/>
            <a:chOff x="15342" y="9417"/>
            <a:chExt cx="2942" cy="1054"/>
          </a:xfrm>
        </p:grpSpPr>
        <p:sp>
          <p:nvSpPr>
            <p:cNvPr id="18" name="圆角矩形 17"/>
            <p:cNvSpPr/>
            <p:nvPr/>
          </p:nvSpPr>
          <p:spPr>
            <a:xfrm>
              <a:off x="16243" y="9632"/>
              <a:ext cx="2041" cy="653"/>
            </a:xfrm>
            <a:prstGeom prst="round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ffectLst>
              <a:innerShdw blurRad="63500" dist="12700" dir="13500000">
                <a:schemeClr val="bg1">
                  <a:lumMod val="65000"/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 sz="1800">
                <a:sym typeface="+mn-ea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15342" y="9417"/>
              <a:ext cx="1093" cy="1054"/>
            </a:xfrm>
            <a:prstGeom prst="ellipse">
              <a:avLst/>
            </a:prstGeom>
            <a:solidFill>
              <a:schemeClr val="bg1">
                <a:alpha val="86000"/>
              </a:schemeClr>
            </a:solidFill>
            <a:ln>
              <a:noFill/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10798175" y="6135370"/>
            <a:ext cx="9956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播放对话</a:t>
            </a:r>
            <a:endParaRPr lang="en-US" altLang="zh-CN" sz="160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1" name="垃圾分类-1">
            <a:hlinkClick r:id="" action="ppaction://media"/>
          </p:cNvPr>
          <p:cNvPicPr/>
          <p:nvPr>
            <a:audioFile r:link="rId10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0102850" y="6056630"/>
            <a:ext cx="49530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 showWhenStopped="1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32" presetClass="emph" presetSubtype="0" repeatCount="600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2" presetClass="emph" presetSubtype="0" repeatCount="200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32" presetClass="emph" presetSubtype="0" repeatCount="200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32" presetClass="emph" presetSubtype="0" repeatCount="200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32" presetClass="emph" presetSubtype="0" repeatCount="200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Rot by="120000">
                                      <p:cBhvr>
                                        <p:cTn id="4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32" presetClass="emph" presetSubtype="0" repeatCount="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e10e02a7cfc1699fb723c7646c9f0f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173605" y="6047740"/>
            <a:ext cx="7845425" cy="3308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304800" algn="l">
              <a:lnSpc>
                <a:spcPct val="130000"/>
              </a:lnSpc>
            </a:pPr>
            <a:r>
              <a:rPr sz="1200">
                <a:solidFill>
                  <a:srgbClr val="C4AA9B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分类垃圾桶分别是蓝色、绿色、红色和黑色的，它们的身体上还有不同的符号，表示喜欢吃四种不同的垃圾。</a:t>
            </a:r>
            <a:endParaRPr lang="zh-CN" altLang="zh-CN" sz="1200">
              <a:solidFill>
                <a:srgbClr val="C4AA9B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电视框-新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48005" y="6450965"/>
            <a:ext cx="5335905" cy="4108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60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点击图片播放视频；若无法播放，请使用附带的视频文件</a:t>
            </a:r>
            <a:endParaRPr lang="zh-CN" altLang="zh-CN" sz="1600">
              <a:solidFill>
                <a:schemeClr val="bg1">
                  <a:lumMod val="9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" name="动画视频-四个垃圾桶-片段1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63525" y="260350"/>
            <a:ext cx="11008360" cy="6192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" name="图片 17" descr="微信图片_20251012125253_40_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6" name="圆角矩形 25"/>
          <p:cNvSpPr/>
          <p:nvPr/>
        </p:nvSpPr>
        <p:spPr>
          <a:xfrm>
            <a:off x="3959860" y="1261745"/>
            <a:ext cx="2081530" cy="1905635"/>
          </a:xfrm>
          <a:prstGeom prst="roundRect">
            <a:avLst/>
          </a:prstGeom>
          <a:solidFill>
            <a:srgbClr val="FBFDF8"/>
          </a:solidFill>
          <a:ln>
            <a:solidFill>
              <a:schemeClr val="bg1">
                <a:lumMod val="85000"/>
              </a:schemeClr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rgbClr val="FDC3B3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6136640" y="1261745"/>
            <a:ext cx="2738120" cy="1905635"/>
          </a:xfrm>
          <a:prstGeom prst="roundRect">
            <a:avLst/>
          </a:prstGeom>
          <a:solidFill>
            <a:srgbClr val="FBFDF8"/>
          </a:solidFill>
          <a:ln>
            <a:solidFill>
              <a:schemeClr val="bg1">
                <a:lumMod val="85000"/>
              </a:schemeClr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rgbClr val="FDC3B3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4358640" y="3730625"/>
            <a:ext cx="1991360" cy="1976755"/>
          </a:xfrm>
          <a:prstGeom prst="roundRect">
            <a:avLst/>
          </a:prstGeom>
          <a:solidFill>
            <a:srgbClr val="FBFDF8"/>
          </a:solidFill>
          <a:ln>
            <a:solidFill>
              <a:schemeClr val="bg1">
                <a:lumMod val="85000"/>
              </a:schemeClr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rgbClr val="FDC3B3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6843395" y="3731260"/>
            <a:ext cx="2035175" cy="1976755"/>
          </a:xfrm>
          <a:prstGeom prst="roundRect">
            <a:avLst/>
          </a:prstGeom>
          <a:solidFill>
            <a:srgbClr val="FBFDF8"/>
          </a:solidFill>
          <a:ln>
            <a:solidFill>
              <a:schemeClr val="bg1">
                <a:lumMod val="85000"/>
              </a:schemeClr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rgbClr val="FDC3B3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9284970" y="1546860"/>
            <a:ext cx="2132965" cy="3877310"/>
          </a:xfrm>
          <a:prstGeom prst="roundRect">
            <a:avLst/>
          </a:prstGeom>
          <a:solidFill>
            <a:srgbClr val="FBFDF8"/>
          </a:solidFill>
          <a:ln>
            <a:solidFill>
              <a:schemeClr val="bg1">
                <a:lumMod val="85000"/>
              </a:schemeClr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rgbClr val="FDC3B3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7" name="图片 6" descr="C:/Users/lenovo/Desktop/垃圾分类图片/008a99780fe0ea9fa995589069c4a758.jpg008a99780fe0ea9fa995589069c4a758"/>
          <p:cNvPicPr>
            <a:picLocks noChangeAspect="1"/>
          </p:cNvPicPr>
          <p:nvPr/>
        </p:nvPicPr>
        <p:blipFill>
          <a:blip r:embed="rId2"/>
          <a:srcRect l="5487" t="7012" r="29059" b="5472"/>
          <a:stretch>
            <a:fillRect/>
          </a:stretch>
        </p:blipFill>
        <p:spPr>
          <a:xfrm>
            <a:off x="3959860" y="1256665"/>
            <a:ext cx="2058035" cy="1944370"/>
          </a:xfrm>
          <a:prstGeom prst="roundRect">
            <a:avLst/>
          </a:prstGeom>
        </p:spPr>
      </p:pic>
      <p:pic>
        <p:nvPicPr>
          <p:cNvPr id="6" name="图片 5" descr="C:/Users/lenovo/Desktop/dea27727305399eacf957a34b253f2ab.jpgdea27727305399eacf957a34b253f2ab"/>
          <p:cNvPicPr>
            <a:picLocks noChangeAspect="1"/>
          </p:cNvPicPr>
          <p:nvPr/>
        </p:nvPicPr>
        <p:blipFill>
          <a:blip r:embed="rId3"/>
          <a:srcRect t="14930" b="14930"/>
          <a:stretch>
            <a:fillRect/>
          </a:stretch>
        </p:blipFill>
        <p:spPr>
          <a:xfrm>
            <a:off x="6041708" y="1195705"/>
            <a:ext cx="2919730" cy="2048510"/>
          </a:xfrm>
          <a:prstGeom prst="rect">
            <a:avLst/>
          </a:prstGeom>
        </p:spPr>
      </p:pic>
      <p:pic>
        <p:nvPicPr>
          <p:cNvPr id="8" name="图片 7" descr="C:/Users/lenovo/Desktop/垃圾分类图片/5f0f2211c8cd38b41c0540eb6fd86ddc.jpg5f0f2211c8cd38b41c0540eb6fd86ddc"/>
          <p:cNvPicPr>
            <a:picLocks noChangeAspect="1"/>
          </p:cNvPicPr>
          <p:nvPr/>
        </p:nvPicPr>
        <p:blipFill>
          <a:blip r:embed="rId4"/>
          <a:srcRect l="27892" r="29058" b="5500"/>
          <a:stretch>
            <a:fillRect/>
          </a:stretch>
        </p:blipFill>
        <p:spPr>
          <a:xfrm>
            <a:off x="9284970" y="1577975"/>
            <a:ext cx="2132330" cy="3961765"/>
          </a:xfrm>
          <a:prstGeom prst="rect">
            <a:avLst/>
          </a:prstGeom>
        </p:spPr>
      </p:pic>
      <p:pic>
        <p:nvPicPr>
          <p:cNvPr id="3" name="图片 2" descr="C:/Users/lenovo/Desktop/垃圾分类图片/7751393c6ef62c90576137953c2d6dd3.jpg7751393c6ef62c90576137953c2d6dd3"/>
          <p:cNvPicPr>
            <a:picLocks noChangeAspect="1"/>
          </p:cNvPicPr>
          <p:nvPr/>
        </p:nvPicPr>
        <p:blipFill>
          <a:blip r:embed="rId5"/>
          <a:srcRect l="16672" r="16672"/>
          <a:stretch>
            <a:fillRect/>
          </a:stretch>
        </p:blipFill>
        <p:spPr>
          <a:xfrm>
            <a:off x="6777673" y="3646488"/>
            <a:ext cx="2182495" cy="2182495"/>
          </a:xfrm>
          <a:prstGeom prst="rect">
            <a:avLst/>
          </a:prstGeom>
        </p:spPr>
      </p:pic>
      <p:pic>
        <p:nvPicPr>
          <p:cNvPr id="24" name="图片 23" descr="C:/Users/lenovo/Desktop/46972c8a09c2db25785e9ec67476ee25.jpg46972c8a09c2db25785e9ec67476ee25"/>
          <p:cNvPicPr>
            <a:picLocks noChangeAspect="1"/>
          </p:cNvPicPr>
          <p:nvPr/>
        </p:nvPicPr>
        <p:blipFill>
          <a:blip r:embed="rId6">
            <a:lum bright="6000" contrast="6000"/>
          </a:blip>
          <a:srcRect l="8469" r="8469"/>
          <a:stretch>
            <a:fillRect/>
          </a:stretch>
        </p:blipFill>
        <p:spPr>
          <a:xfrm>
            <a:off x="4295458" y="3656965"/>
            <a:ext cx="2141220" cy="2140585"/>
          </a:xfrm>
          <a:prstGeom prst="roundRect">
            <a:avLst/>
          </a:prstGeom>
        </p:spPr>
      </p:pic>
      <p:pic>
        <p:nvPicPr>
          <p:cNvPr id="5" name="图片 4" descr="3a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5628" y="1551940"/>
            <a:ext cx="2847340" cy="430911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622800" y="3168015"/>
            <a:ext cx="7861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易拉罐</a:t>
            </a:r>
            <a:endParaRPr lang="zh-CN" altLang="en-US" sz="1200">
              <a:solidFill>
                <a:schemeClr val="bg1">
                  <a:lumMod val="8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108825" y="3168015"/>
            <a:ext cx="7861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纸壳箱</a:t>
            </a:r>
            <a:endParaRPr lang="zh-CN" altLang="en-US" sz="1200">
              <a:solidFill>
                <a:schemeClr val="bg1">
                  <a:lumMod val="8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463790" y="5757545"/>
            <a:ext cx="7861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塑胶</a:t>
            </a: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玩具</a:t>
            </a:r>
            <a:endParaRPr lang="zh-CN" altLang="en-US" sz="1200">
              <a:solidFill>
                <a:schemeClr val="bg1">
                  <a:lumMod val="8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713595" y="5757545"/>
            <a:ext cx="11112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玻璃瓶</a:t>
            </a:r>
            <a:endParaRPr lang="zh-CN" altLang="en-US" sz="1200">
              <a:solidFill>
                <a:schemeClr val="bg1">
                  <a:lumMod val="8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649605" y="290830"/>
            <a:ext cx="2867025" cy="392430"/>
          </a:xfrm>
          <a:prstGeom prst="roundRect">
            <a:avLst/>
          </a:prstGeom>
          <a:solidFill>
            <a:srgbClr val="A0D1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r"/>
            <a:r>
              <a:rPr lang="zh-CN" altLang="en-US" sz="1400">
                <a:solidFill>
                  <a:srgbClr val="217395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点击虚框，分别出现可回收垃圾</a:t>
            </a:r>
            <a:endParaRPr lang="zh-CN" altLang="en-US" sz="1400">
              <a:solidFill>
                <a:srgbClr val="217395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73320" y="5757545"/>
            <a:ext cx="7861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旧</a:t>
            </a: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图书</a:t>
            </a:r>
            <a:endParaRPr lang="zh-CN" altLang="en-US" sz="1200">
              <a:solidFill>
                <a:schemeClr val="bg1">
                  <a:lumMod val="8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4" name="图片 3" descr="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7165" y="132715"/>
            <a:ext cx="703580" cy="65087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690620" y="6309360"/>
            <a:ext cx="8061325" cy="3308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30000"/>
              </a:lnSpc>
            </a:pPr>
            <a:r>
              <a:rPr lang="zh-CN" altLang="zh-CN" sz="1200">
                <a:solidFill>
                  <a:srgbClr val="8ACA5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可回收垃圾桶喜欢吃玻璃瓶、纸箱、旧</a:t>
            </a:r>
            <a:r>
              <a:rPr lang="zh-CN" altLang="zh-CN" sz="1200">
                <a:solidFill>
                  <a:srgbClr val="8ACA5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图书、</a:t>
            </a:r>
            <a:r>
              <a:rPr lang="zh-CN" altLang="zh-CN" sz="1200">
                <a:solidFill>
                  <a:srgbClr val="8ACA5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塑料玩具和塑料瓶这些可以收集起来再利用的垃圾，是可回收垃圾。</a:t>
            </a:r>
            <a:endParaRPr lang="zh-CN" altLang="zh-CN" sz="1200">
              <a:solidFill>
                <a:srgbClr val="8ACA55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26" grpId="0" bldLvl="0" animBg="1"/>
      <p:bldP spid="31" grpId="0" animBg="1"/>
      <p:bldP spid="34" grpId="0" bldLvl="0" animBg="1"/>
      <p:bldP spid="33" grpId="0" animBg="1"/>
      <p:bldP spid="3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电视框-新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48005" y="6450965"/>
            <a:ext cx="5335905" cy="4108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60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点击图片播放视频；若无法播放，请使用附带的视频文件</a:t>
            </a:r>
            <a:endParaRPr lang="zh-CN" altLang="zh-CN" sz="1600">
              <a:solidFill>
                <a:schemeClr val="bg1">
                  <a:lumMod val="9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" name="动画视频-四个垃圾桶-片段3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63525" y="260985"/>
            <a:ext cx="11053445" cy="623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" name="图片 20" descr="微信图片_20251012125253_40_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6" name="圆角矩形 25"/>
          <p:cNvSpPr/>
          <p:nvPr/>
        </p:nvSpPr>
        <p:spPr>
          <a:xfrm>
            <a:off x="4315778" y="1276668"/>
            <a:ext cx="1861820" cy="1851025"/>
          </a:xfrm>
          <a:prstGeom prst="roundRect">
            <a:avLst/>
          </a:prstGeom>
          <a:solidFill>
            <a:srgbClr val="FBFDF8"/>
          </a:solidFill>
          <a:ln>
            <a:solidFill>
              <a:schemeClr val="bg1">
                <a:lumMod val="85000"/>
              </a:schemeClr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rgbClr val="FDC3B3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6759575" y="1276668"/>
            <a:ext cx="1861820" cy="1851025"/>
          </a:xfrm>
          <a:prstGeom prst="roundRect">
            <a:avLst/>
          </a:prstGeom>
          <a:solidFill>
            <a:srgbClr val="FBFDF8"/>
          </a:solidFill>
          <a:ln>
            <a:solidFill>
              <a:schemeClr val="bg1">
                <a:lumMod val="85000"/>
              </a:schemeClr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rgbClr val="FDC3B3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9182735" y="1276668"/>
            <a:ext cx="1861820" cy="1851025"/>
          </a:xfrm>
          <a:prstGeom prst="roundRect">
            <a:avLst/>
          </a:prstGeom>
          <a:solidFill>
            <a:srgbClr val="FBFDF8"/>
          </a:solidFill>
          <a:ln>
            <a:solidFill>
              <a:schemeClr val="bg1">
                <a:lumMod val="85000"/>
              </a:schemeClr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rgbClr val="FDC3B3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4315778" y="3741420"/>
            <a:ext cx="3084830" cy="1994535"/>
          </a:xfrm>
          <a:prstGeom prst="roundRect">
            <a:avLst/>
          </a:prstGeom>
          <a:solidFill>
            <a:srgbClr val="FBFDF8"/>
          </a:solidFill>
          <a:ln>
            <a:solidFill>
              <a:schemeClr val="bg1">
                <a:lumMod val="85000"/>
              </a:schemeClr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rgbClr val="FDC3B3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7959725" y="3741420"/>
            <a:ext cx="3084830" cy="1994535"/>
          </a:xfrm>
          <a:prstGeom prst="roundRect">
            <a:avLst/>
          </a:prstGeom>
          <a:solidFill>
            <a:srgbClr val="FBFDF8"/>
          </a:solidFill>
          <a:ln>
            <a:solidFill>
              <a:schemeClr val="bg1">
                <a:lumMod val="85000"/>
              </a:schemeClr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rgbClr val="FDC3B3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" name="图片 2" descr="C:/Users/lenovo/Desktop/垃圾分类图片/微信图片_20251011224847_37_5.jpg微信图片_20251011224847_37_5"/>
          <p:cNvPicPr>
            <a:picLocks noChangeAspect="1"/>
          </p:cNvPicPr>
          <p:nvPr/>
        </p:nvPicPr>
        <p:blipFill>
          <a:blip r:embed="rId2"/>
          <a:srcRect t="25015" b="25015"/>
          <a:stretch>
            <a:fillRect/>
          </a:stretch>
        </p:blipFill>
        <p:spPr>
          <a:xfrm>
            <a:off x="7907020" y="3662363"/>
            <a:ext cx="3212465" cy="2141855"/>
          </a:xfrm>
          <a:prstGeom prst="rect">
            <a:avLst/>
          </a:prstGeom>
        </p:spPr>
      </p:pic>
      <p:pic>
        <p:nvPicPr>
          <p:cNvPr id="4" name="图片 3" descr="C:/Users/lenovo/Desktop/垃圾分类图片/1a76b15838d30fbf12a35272c574dc02.jpg1a76b15838d30fbf12a35272c574dc02"/>
          <p:cNvPicPr>
            <a:picLocks noChangeAspect="1"/>
          </p:cNvPicPr>
          <p:nvPr/>
        </p:nvPicPr>
        <p:blipFill>
          <a:blip r:embed="rId3"/>
          <a:srcRect t="12512" b="12512"/>
          <a:stretch>
            <a:fillRect/>
          </a:stretch>
        </p:blipFill>
        <p:spPr>
          <a:xfrm>
            <a:off x="9120188" y="1196658"/>
            <a:ext cx="1999615" cy="1999615"/>
          </a:xfrm>
          <a:prstGeom prst="rect">
            <a:avLst/>
          </a:prstGeom>
        </p:spPr>
      </p:pic>
      <p:pic>
        <p:nvPicPr>
          <p:cNvPr id="7" name="图片 6" descr="C:/Users/lenovo/Desktop/f4e4c4dc26b97f839b0e2e481442b96a.jpgf4e4c4dc26b97f839b0e2e481442b96a"/>
          <p:cNvPicPr>
            <a:picLocks noChangeAspect="1"/>
          </p:cNvPicPr>
          <p:nvPr/>
        </p:nvPicPr>
        <p:blipFill>
          <a:blip r:embed="rId4"/>
          <a:srcRect t="32" b="32"/>
          <a:stretch>
            <a:fillRect/>
          </a:stretch>
        </p:blipFill>
        <p:spPr>
          <a:xfrm>
            <a:off x="4242753" y="1196975"/>
            <a:ext cx="2011045" cy="2010410"/>
          </a:xfrm>
          <a:prstGeom prst="rect">
            <a:avLst/>
          </a:prstGeom>
        </p:spPr>
      </p:pic>
      <p:pic>
        <p:nvPicPr>
          <p:cNvPr id="10" name="图片 9" descr="C:/Users/lenovo/Desktop/d3a28f4d45e12d01d5fb41117a436adf.jpgd3a28f4d45e12d01d5fb41117a436adf"/>
          <p:cNvPicPr>
            <a:picLocks noChangeAspect="1"/>
          </p:cNvPicPr>
          <p:nvPr/>
        </p:nvPicPr>
        <p:blipFill>
          <a:blip r:embed="rId5"/>
          <a:srcRect t="8715" b="8715"/>
          <a:stretch>
            <a:fillRect/>
          </a:stretch>
        </p:blipFill>
        <p:spPr>
          <a:xfrm>
            <a:off x="6681788" y="1081405"/>
            <a:ext cx="2011045" cy="2010410"/>
          </a:xfrm>
          <a:prstGeom prst="rect">
            <a:avLst/>
          </a:prstGeom>
        </p:spPr>
      </p:pic>
      <p:pic>
        <p:nvPicPr>
          <p:cNvPr id="11" name="图片 10" descr="C:/Users/lenovo/Desktop/0f8f74fecf82abf2a7f6808bda348e19.jpg0f8f74fecf82abf2a7f6808bda348e19"/>
          <p:cNvPicPr>
            <a:picLocks noChangeAspect="1"/>
          </p:cNvPicPr>
          <p:nvPr/>
        </p:nvPicPr>
        <p:blipFill>
          <a:blip r:embed="rId6"/>
          <a:srcRect l="7812" r="7812"/>
          <a:stretch>
            <a:fillRect/>
          </a:stretch>
        </p:blipFill>
        <p:spPr>
          <a:xfrm>
            <a:off x="4242753" y="3661728"/>
            <a:ext cx="3230880" cy="2153920"/>
          </a:xfrm>
          <a:prstGeom prst="rect">
            <a:avLst/>
          </a:prstGeom>
        </p:spPr>
      </p:pic>
      <p:pic>
        <p:nvPicPr>
          <p:cNvPr id="6" name="图片 5" descr="3b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3725" y="1579880"/>
            <a:ext cx="2811145" cy="428117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4872355" y="3108325"/>
            <a:ext cx="7861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剩饭</a:t>
            </a: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菜</a:t>
            </a:r>
            <a:endParaRPr lang="zh-CN" altLang="en-US" sz="1200">
              <a:solidFill>
                <a:schemeClr val="bg1">
                  <a:lumMod val="8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294245" y="3091815"/>
            <a:ext cx="9766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蛋糕</a:t>
            </a: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饼干</a:t>
            </a:r>
            <a:endParaRPr lang="zh-CN" altLang="en-US" sz="1200">
              <a:solidFill>
                <a:schemeClr val="bg1">
                  <a:lumMod val="8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716135" y="3115945"/>
            <a:ext cx="7861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蔬菜</a:t>
            </a:r>
            <a:endParaRPr lang="zh-CN" altLang="en-US" sz="1200">
              <a:solidFill>
                <a:schemeClr val="bg1">
                  <a:lumMod val="8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467985" y="5744210"/>
            <a:ext cx="7861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水果</a:t>
            </a:r>
            <a:endParaRPr lang="zh-CN" altLang="en-US" sz="1200">
              <a:solidFill>
                <a:schemeClr val="bg1">
                  <a:lumMod val="8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109075" y="5732780"/>
            <a:ext cx="7861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鸡蛋</a:t>
            </a:r>
            <a:endParaRPr lang="zh-CN" altLang="en-US" sz="1200">
              <a:solidFill>
                <a:schemeClr val="bg1">
                  <a:lumMod val="8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649605" y="290830"/>
            <a:ext cx="2696210" cy="392430"/>
          </a:xfrm>
          <a:prstGeom prst="roundRect">
            <a:avLst/>
          </a:prstGeom>
          <a:solidFill>
            <a:srgbClr val="A0D1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r"/>
            <a:r>
              <a:rPr lang="zh-CN" altLang="en-US" sz="1400">
                <a:solidFill>
                  <a:srgbClr val="217395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点击虚框，分别出现厨余垃圾</a:t>
            </a:r>
            <a:endParaRPr lang="zh-CN" altLang="en-US" sz="1400">
              <a:solidFill>
                <a:srgbClr val="217395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pic>
        <p:nvPicPr>
          <p:cNvPr id="8" name="图片 7" descr="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7165" y="132715"/>
            <a:ext cx="703580" cy="65087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690620" y="6309360"/>
            <a:ext cx="8061325" cy="3308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30000"/>
              </a:lnSpc>
            </a:pPr>
            <a:r>
              <a:rPr lang="zh-CN" altLang="zh-CN" sz="1200">
                <a:solidFill>
                  <a:srgbClr val="8ACA5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厨余垃圾桶喜欢吃剩饭菜、蛋糕饼干、水果蔬菜，</a:t>
            </a:r>
            <a:r>
              <a:rPr lang="zh-CN" altLang="zh-CN" sz="1200">
                <a:solidFill>
                  <a:srgbClr val="8ACA55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树叶这些容易腐烂的垃圾都叫厨余垃圾。</a:t>
            </a:r>
            <a:endParaRPr lang="zh-CN" altLang="zh-CN" sz="1200">
              <a:solidFill>
                <a:srgbClr val="8ACA55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6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p="http://schemas.openxmlformats.org/presentationml/2006/main">
  <p:tag name="KSO_WM_DIAGRAM_VIRTUALLY_FRAME" val="{&quot;height&quot;:392.9,&quot;left&quot;:326.9,&quot;top&quot;:86.2,&quot;width&quot;:536.75}"/>
</p:tagLst>
</file>

<file path=ppt/tags/tag11.xml><?xml version="1.0" encoding="utf-8"?>
<p:tagLst xmlns:p="http://schemas.openxmlformats.org/presentationml/2006/main">
  <p:tag name="KSO_WM_DIAGRAM_VIRTUALLY_FRAME" val="{&quot;height&quot;:392.9,&quot;left&quot;:326.9,&quot;top&quot;:86.2,&quot;width&quot;:536.75}"/>
</p:tagLst>
</file>

<file path=ppt/tags/tag12.xml><?xml version="1.0" encoding="utf-8"?>
<p:tagLst xmlns:p="http://schemas.openxmlformats.org/presentationml/2006/main">
  <p:tag name="KSO_WM_DIAGRAM_VIRTUALLY_FRAME" val="{&quot;height&quot;:392.9,&quot;left&quot;:326.9,&quot;top&quot;:86.2,&quot;width&quot;:536.75}"/>
</p:tagLst>
</file>

<file path=ppt/tags/tag13.xml><?xml version="1.0" encoding="utf-8"?>
<p:tagLst xmlns:p="http://schemas.openxmlformats.org/presentationml/2006/main">
  <p:tag name="KSO_WM_DIAGRAM_VIRTUALLY_FRAME" val="{&quot;height&quot;:392.9,&quot;left&quot;:326.9,&quot;top&quot;:86.2,&quot;width&quot;:536.75}"/>
</p:tagLst>
</file>

<file path=ppt/tags/tag14.xml><?xml version="1.0" encoding="utf-8"?>
<p:tagLst xmlns:p="http://schemas.openxmlformats.org/presentationml/2006/main">
  <p:tag name="KSO_WM_DIAGRAM_VIRTUALLY_FRAME" val="{&quot;height&quot;:392.9,&quot;left&quot;:326.9,&quot;top&quot;:86.2,&quot;width&quot;:536.75}"/>
</p:tagLst>
</file>

<file path=ppt/tags/tag15.xml><?xml version="1.0" encoding="utf-8"?>
<p:tagLst xmlns:p="http://schemas.openxmlformats.org/presentationml/2006/main">
  <p:tag name="KSO_WM_DIAGRAM_VIRTUALLY_FRAME" val="{&quot;height&quot;:392.9,&quot;left&quot;:326.9,&quot;top&quot;:86.2,&quot;width&quot;:536.75}"/>
</p:tagLst>
</file>

<file path=ppt/tags/tag16.xml><?xml version="1.0" encoding="utf-8"?>
<p:tagLst xmlns:p="http://schemas.openxmlformats.org/presentationml/2006/main">
  <p:tag name="KSO_WM_DIAGRAM_VIRTUALLY_FRAME" val="{&quot;height&quot;:392.9,&quot;left&quot;:326.9,&quot;top&quot;:86.2,&quot;width&quot;:536.75}"/>
</p:tagLst>
</file>

<file path=ppt/tags/tag17.xml><?xml version="1.0" encoding="utf-8"?>
<p:tagLst xmlns:p="http://schemas.openxmlformats.org/presentationml/2006/main">
  <p:tag name="KSO_WM_DIAGRAM_VIRTUALLY_FRAME" val="{&quot;height&quot;:392.9,&quot;left&quot;:326.9,&quot;top&quot;:86.2,&quot;width&quot;:536.75}"/>
</p:tagLst>
</file>

<file path=ppt/tags/tag18.xml><?xml version="1.0" encoding="utf-8"?>
<p:tagLst xmlns:p="http://schemas.openxmlformats.org/presentationml/2006/main">
  <p:tag name="KSO_WM_DIAGRAM_VIRTUALLY_FRAME" val="{&quot;height&quot;:392.9,&quot;left&quot;:326.9,&quot;top&quot;:86.2,&quot;width&quot;:536.75}"/>
</p:tagLst>
</file>

<file path=ppt/tags/tag19.xml><?xml version="1.0" encoding="utf-8"?>
<p:tagLst xmlns:p="http://schemas.openxmlformats.org/presentationml/2006/main">
  <p:tag name="KSO_WM_DIAGRAM_VIRTUALLY_FRAME" val="{&quot;height&quot;:528.212021256932,&quot;left&quot;:224.85,&quot;top&quot;:57.48725593016875,&quot;width&quot;:738.9267130703745}"/>
</p:tagLst>
</file>

<file path=ppt/tags/tag2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8681*4883*0*0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20.xml><?xml version="1.0" encoding="utf-8"?>
<p:tagLst xmlns:p="http://schemas.openxmlformats.org/presentationml/2006/main">
  <p:tag name="KSO_WM_DIAGRAM_VIRTUALLY_FRAME" val="{&quot;height&quot;:528.212021256932,&quot;left&quot;:224.85,&quot;top&quot;:57.48725593016875,&quot;width&quot;:738.9267130703745}"/>
</p:tagLst>
</file>

<file path=ppt/tags/tag21.xml><?xml version="1.0" encoding="utf-8"?>
<p:tagLst xmlns:p="http://schemas.openxmlformats.org/presentationml/2006/main">
  <p:tag name="KSO_WM_DIAGRAM_VIRTUALLY_FRAME" val="{&quot;height&quot;:528.212021256932,&quot;left&quot;:224.85,&quot;top&quot;:57.48725593016875,&quot;width&quot;:738.9267130703745}"/>
</p:tagLst>
</file>

<file path=ppt/tags/tag22.xml><?xml version="1.0" encoding="utf-8"?>
<p:tagLst xmlns:p="http://schemas.openxmlformats.org/presentationml/2006/main">
  <p:tag name="KSO_WM_DIAGRAM_VIRTUALLY_FRAME" val="{&quot;height&quot;:528.212021256932,&quot;left&quot;:224.85,&quot;top&quot;:57.48725593016875,&quot;width&quot;:738.9267130703745}"/>
</p:tagLst>
</file>

<file path=ppt/tags/tag23.xml><?xml version="1.0" encoding="utf-8"?>
<p:tagLst xmlns:p="http://schemas.openxmlformats.org/presentationml/2006/main">
  <p:tag name="KSO_WM_DIAGRAM_VIRTUALLY_FRAME" val="{&quot;height&quot;:528.212021256932,&quot;left&quot;:224.85,&quot;top&quot;:57.48725593016875,&quot;width&quot;:738.9267130703745}"/>
</p:tagLst>
</file>

<file path=ppt/tags/tag24.xml><?xml version="1.0" encoding="utf-8"?>
<p:tagLst xmlns:p="http://schemas.openxmlformats.org/presentationml/2006/main">
  <p:tag name="KSO_WM_DIAGRAM_VIRTUALLY_FRAME" val="{&quot;height&quot;:528.212021256932,&quot;left&quot;:224.85,&quot;top&quot;:57.48725593016875,&quot;width&quot;:738.9267130703745}"/>
</p:tagLst>
</file>

<file path=ppt/tags/tag25.xml><?xml version="1.0" encoding="utf-8"?>
<p:tagLst xmlns:p="http://schemas.openxmlformats.org/presentationml/2006/main">
  <p:tag name="KSO_WM_DIAGRAM_VIRTUALLY_FRAME" val="{&quot;height&quot;:528.212021256932,&quot;left&quot;:224.85,&quot;top&quot;:57.48725593016875,&quot;width&quot;:738.9267130703745}"/>
</p:tagLst>
</file>

<file path=ppt/tags/tag26.xml><?xml version="1.0" encoding="utf-8"?>
<p:tagLst xmlns:p="http://schemas.openxmlformats.org/presentationml/2006/main">
  <p:tag name="KSO_WM_DIAGRAM_VIRTUALLY_FRAME" val="{&quot;height&quot;:528.212021256932,&quot;left&quot;:224.85,&quot;top&quot;:57.48725593016875,&quot;width&quot;:738.9267130703745}"/>
</p:tagLst>
</file>

<file path=ppt/tags/tag27.xml><?xml version="1.0" encoding="utf-8"?>
<p:tagLst xmlns:p="http://schemas.openxmlformats.org/presentationml/2006/main">
  <p:tag name="KSO_WM_DIAGRAM_VIRTUALLY_FRAME" val="{&quot;height&quot;:528.212021256932,&quot;left&quot;:224.85,&quot;top&quot;:57.48725593016875,&quot;width&quot;:738.9267130703745}"/>
</p:tagLst>
</file>

<file path=ppt/tags/tag28.xml><?xml version="1.0" encoding="utf-8"?>
<p:tagLst xmlns:p="http://schemas.openxmlformats.org/presentationml/2006/main">
  <p:tag name="KSO_WM_DIAGRAM_VIRTUALLY_FRAME" val="{&quot;height&quot;:528.212021256932,&quot;left&quot;:224.85,&quot;top&quot;:57.48725593016875,&quot;width&quot;:738.9267130703745}"/>
</p:tagLst>
</file>

<file path=ppt/tags/tag29.xml><?xml version="1.0" encoding="utf-8"?>
<p:tagLst xmlns:p="http://schemas.openxmlformats.org/presentationml/2006/main">
  <p:tag name="KSO_WM_DIAGRAM_VIRTUALLY_FRAME" val="{&quot;height&quot;:528.212021256932,&quot;left&quot;:224.85,&quot;top&quot;:57.48725593016875,&quot;width&quot;:738.9267130703745}"/>
</p:tagLst>
</file>

<file path=ppt/tags/tag3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8668*4876*0*0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30.xml><?xml version="1.0" encoding="utf-8"?>
<p:tagLst xmlns:p="http://schemas.openxmlformats.org/presentationml/2006/main">
  <p:tag name="KSO_WM_DIAGRAM_VIRTUALLY_FRAME" val="{&quot;height&quot;:528.212021256932,&quot;left&quot;:224.85,&quot;top&quot;:57.48725593016875,&quot;width&quot;:738.9267130703745}"/>
</p:tagLst>
</file>

<file path=ppt/tags/tag31.xml><?xml version="1.0" encoding="utf-8"?>
<p:tagLst xmlns:p="http://schemas.openxmlformats.org/presentationml/2006/main">
  <p:tag name="KSO_WM_DIAGRAM_VIRTUALLY_FRAME" val="{&quot;height&quot;:528.212021256932,&quot;left&quot;:224.85,&quot;top&quot;:57.48725593016875,&quot;width&quot;:738.9267130703745}"/>
</p:tagLst>
</file>

<file path=ppt/tags/tag32.xml><?xml version="1.0" encoding="utf-8"?>
<p:tagLst xmlns:p="http://schemas.openxmlformats.org/presentationml/2006/main">
  <p:tag name="KSO_WM_DIAGRAM_VIRTUALLY_FRAME" val="{&quot;height&quot;:528.212021256932,&quot;left&quot;:224.85,&quot;top&quot;:57.48725593016875,&quot;width&quot;:738.9267130703745}"/>
</p:tagLst>
</file>

<file path=ppt/tags/tag33.xml><?xml version="1.0" encoding="utf-8"?>
<p:tagLst xmlns:p="http://schemas.openxmlformats.org/presentationml/2006/main">
  <p:tag name="KSO_WM_DIAGRAM_VIRTUALLY_FRAME" val="{&quot;height&quot;:528.212021256932,&quot;left&quot;:224.85,&quot;top&quot;:57.48725593016875,&quot;width&quot;:738.9267130703745}"/>
</p:tagLst>
</file>

<file path=ppt/tags/tag34.xml><?xml version="1.0" encoding="utf-8"?>
<p:tagLst xmlns:p="http://schemas.openxmlformats.org/presentationml/2006/main">
  <p:tag name="KSO_WM_DIAGRAM_VIRTUALLY_FRAME" val="{&quot;height&quot;:528.212021256932,&quot;left&quot;:224.85,&quot;top&quot;:57.48725593016875,&quot;width&quot;:738.9267130703745}"/>
</p:tagLst>
</file>

<file path=ppt/tags/tag35.xml><?xml version="1.0" encoding="utf-8"?>
<p:tagLst xmlns:p="http://schemas.openxmlformats.org/presentationml/2006/main">
  <p:tag name="KSO_WM_DIAGRAM_VIRTUALLY_FRAME" val="{&quot;height&quot;:528.212021256932,&quot;left&quot;:224.85,&quot;top&quot;:57.48725593016875,&quot;width&quot;:738.9267130703745}"/>
</p:tagLst>
</file>

<file path=ppt/tags/tag36.xml><?xml version="1.0" encoding="utf-8"?>
<p:tagLst xmlns:p="http://schemas.openxmlformats.org/presentationml/2006/main">
  <p:tag name="KSO_WM_DIAGRAM_VIRTUALLY_FRAME" val="{&quot;height&quot;:528.212021256932,&quot;left&quot;:224.85,&quot;top&quot;:57.48725593016875,&quot;width&quot;:738.9267130703745}"/>
</p:tagLst>
</file>

<file path=ppt/tags/tag37.xml><?xml version="1.0" encoding="utf-8"?>
<p:tagLst xmlns:p="http://schemas.openxmlformats.org/presentationml/2006/main">
  <p:tag name="KSO_WM_DIAGRAM_VIRTUALLY_FRAME" val="{&quot;height&quot;:528.212021256932,&quot;left&quot;:224.85,&quot;top&quot;:57.48725593016875,&quot;width&quot;:738.9267130703745}"/>
</p:tagLst>
</file>

<file path=ppt/tags/tag38.xml><?xml version="1.0" encoding="utf-8"?>
<p:tagLst xmlns:p="http://schemas.openxmlformats.org/presentationml/2006/main">
  <p:tag name="KSO_WM_DIAGRAM_VIRTUALLY_FRAME" val="{&quot;height&quot;:528.212021256932,&quot;left&quot;:224.85,&quot;top&quot;:57.48725593016875,&quot;width&quot;:738.9267130703745}"/>
</p:tagLst>
</file>

<file path=ppt/tags/tag39.xml><?xml version="1.0" encoding="utf-8"?>
<p:tagLst xmlns:p="http://schemas.openxmlformats.org/presentationml/2006/main">
  <p:tag name="KSO_WM_DIAGRAM_VIRTUALLY_FRAME" val="{&quot;height&quot;:528.212021256932,&quot;left&quot;:224.85,&quot;top&quot;:57.48725593016875,&quot;width&quot;:738.9267130703745}"/>
</p:tagLst>
</file>

<file path=ppt/tags/tag4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8703*4907*0*0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40.xml><?xml version="1.0" encoding="utf-8"?>
<p:tagLst xmlns:p="http://schemas.openxmlformats.org/presentationml/2006/main">
  <p:tag name="KSO_WM_DIAGRAM_VIRTUALLY_FRAME" val="{&quot;height&quot;:528.212021256932,&quot;left&quot;:224.85,&quot;top&quot;:57.48725593016875,&quot;width&quot;:738.9267130703745}"/>
</p:tagLst>
</file>

<file path=ppt/tags/tag41.xml><?xml version="1.0" encoding="utf-8"?>
<p:tagLst xmlns:p="http://schemas.openxmlformats.org/presentationml/2006/main">
  <p:tag name="KSO_WM_DIAGRAM_VIRTUALLY_FRAME" val="{&quot;height&quot;:528.212021256932,&quot;left&quot;:224.85,&quot;top&quot;:57.48725593016875,&quot;width&quot;:738.9267130703745}"/>
</p:tagLst>
</file>

<file path=ppt/tags/tag42.xml><?xml version="1.0" encoding="utf-8"?>
<p:tagLst xmlns:p="http://schemas.openxmlformats.org/presentationml/2006/main">
  <p:tag name="KSO_WM_DIAGRAM_VIRTUALLY_FRAME" val="{&quot;height&quot;:528.212021256932,&quot;left&quot;:224.85,&quot;top&quot;:57.48725593016875,&quot;width&quot;:738.9267130703745}"/>
</p:tagLst>
</file>

<file path=ppt/tags/tag43.xml><?xml version="1.0" encoding="utf-8"?>
<p:tagLst xmlns:p="http://schemas.openxmlformats.org/presentationml/2006/main">
  <p:tag name="KSO_WM_DIAGRAM_VIRTUALLY_FRAME" val="{&quot;height&quot;:528.212021256932,&quot;left&quot;:224.85,&quot;top&quot;:57.48725593016875,&quot;width&quot;:738.9267130703745}"/>
</p:tagLst>
</file>

<file path=ppt/tags/tag44.xml><?xml version="1.0" encoding="utf-8"?>
<p:tagLst xmlns:p="http://schemas.openxmlformats.org/presentationml/2006/main">
  <p:tag name="KSO_WM_DIAGRAM_VIRTUALLY_FRAME" val="{&quot;height&quot;:528.212021256932,&quot;left&quot;:224.85,&quot;top&quot;:57.48725593016875,&quot;width&quot;:738.9267130703745}"/>
</p:tagLst>
</file>

<file path=ppt/tags/tag45.xml><?xml version="1.0" encoding="utf-8"?>
<p:tagLst xmlns:p="http://schemas.openxmlformats.org/presentationml/2006/main">
  <p:tag name="KSO_WM_DIAGRAM_VIRTUALLY_FRAME" val="{&quot;height&quot;:528.212021256932,&quot;left&quot;:224.85,&quot;top&quot;:57.48725593016875,&quot;width&quot;:738.9267130703745}"/>
</p:tagLst>
</file>

<file path=ppt/tags/tag46.xml><?xml version="1.0" encoding="utf-8"?>
<p:tagLst xmlns:p="http://schemas.openxmlformats.org/presentationml/2006/main">
  <p:tag name="KSO_WM_DIAGRAM_VIRTUALLY_FRAME" val="{&quot;height&quot;:388.6,&quot;left&quot;:361.8,&quot;top&quot;:118.8,&quot;width&quot;:578.95}"/>
</p:tagLst>
</file>

<file path=ppt/tags/tag47.xml><?xml version="1.0" encoding="utf-8"?>
<p:tagLst xmlns:p="http://schemas.openxmlformats.org/presentationml/2006/main">
  <p:tag name="KSO_WM_DIAGRAM_VIRTUALLY_FRAME" val="{&quot;height&quot;:388.6,&quot;left&quot;:361.8,&quot;top&quot;:118.8,&quot;width&quot;:578.95}"/>
</p:tagLst>
</file>

<file path=ppt/tags/tag48.xml><?xml version="1.0" encoding="utf-8"?>
<p:tagLst xmlns:p="http://schemas.openxmlformats.org/presentationml/2006/main">
  <p:tag name="KSO_WM_DIAGRAM_VIRTUALLY_FRAME" val="{&quot;height&quot;:388.6,&quot;left&quot;:361.8,&quot;top&quot;:118.8,&quot;width&quot;:578.95}"/>
</p:tagLst>
</file>

<file path=ppt/tags/tag49.xml><?xml version="1.0" encoding="utf-8"?>
<p:tagLst xmlns:p="http://schemas.openxmlformats.org/presentationml/2006/main">
  <p:tag name="KSO_WM_DIAGRAM_VIRTUALLY_FRAME" val="{&quot;height&quot;:388.6,&quot;left&quot;:361.8,&quot;top&quot;:118.8,&quot;width&quot;:578.95}"/>
</p:tagLst>
</file>

<file path=ppt/tags/tag5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8673*4879*0*0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50.xml><?xml version="1.0" encoding="utf-8"?>
<p:tagLst xmlns:p="http://schemas.openxmlformats.org/presentationml/2006/main">
  <p:tag name="KSO_WM_DIAGRAM_VIRTUALLY_FRAME" val="{&quot;height&quot;:388.6,&quot;left&quot;:361.8,&quot;top&quot;:118.8,&quot;width&quot;:578.95}"/>
</p:tagLst>
</file>

<file path=ppt/tags/tag51.xml><?xml version="1.0" encoding="utf-8"?>
<p:tagLst xmlns:p="http://schemas.openxmlformats.org/presentationml/2006/main">
  <p:tag name="KSO_WM_DIAGRAM_VIRTUALLY_FRAME" val="{&quot;height&quot;:388.6,&quot;left&quot;:361.8,&quot;top&quot;:118.8,&quot;width&quot;:578.95}"/>
</p:tagLst>
</file>

<file path=ppt/tags/tag52.xml><?xml version="1.0" encoding="utf-8"?>
<p:tagLst xmlns:p="http://schemas.openxmlformats.org/presentationml/2006/main">
  <p:tag name="KSO_WM_DIAGRAM_VIRTUALLY_FRAME" val="{&quot;height&quot;:388.6,&quot;left&quot;:361.8,&quot;top&quot;:118.8,&quot;width&quot;:578.95}"/>
</p:tagLst>
</file>

<file path=ppt/tags/tag53.xml><?xml version="1.0" encoding="utf-8"?>
<p:tagLst xmlns:p="http://schemas.openxmlformats.org/presentationml/2006/main">
  <p:tag name="KSO_WM_DIAGRAM_VIRTUALLY_FRAME" val="{&quot;height&quot;:388.6,&quot;left&quot;:361.8,&quot;top&quot;:118.8,&quot;width&quot;:578.95}"/>
</p:tagLst>
</file>

<file path=ppt/tags/tag54.xml><?xml version="1.0" encoding="utf-8"?>
<p:tagLst xmlns:p="http://schemas.openxmlformats.org/presentationml/2006/main">
  <p:tag name="KSO_WM_DIAGRAM_VIRTUALLY_FRAME" val="{&quot;height&quot;:388.6,&quot;left&quot;:361.8,&quot;top&quot;:118.8,&quot;width&quot;:578.95}"/>
</p:tagLst>
</file>

<file path=ppt/tags/tag55.xml><?xml version="1.0" encoding="utf-8"?>
<p:tagLst xmlns:p="http://schemas.openxmlformats.org/presentationml/2006/main">
  <p:tag name="KSO_WM_DIAGRAM_VIRTUALLY_FRAME" val="{&quot;height&quot;:388.6,&quot;left&quot;:361.8,&quot;top&quot;:118.8,&quot;width&quot;:578.95}"/>
</p:tagLst>
</file>

<file path=ppt/tags/tag56.xml><?xml version="1.0" encoding="utf-8"?>
<p:tagLst xmlns:p="http://schemas.openxmlformats.org/presentationml/2006/main">
  <p:tag name="KSO_WM_DIAGRAM_VIRTUALLY_FRAME" val="{&quot;height&quot;:388.6,&quot;left&quot;:361.8,&quot;top&quot;:118.8,&quot;width&quot;:578.95}"/>
</p:tagLst>
</file>

<file path=ppt/tags/tag57.xml><?xml version="1.0" encoding="utf-8"?>
<p:tagLst xmlns:p="http://schemas.openxmlformats.org/presentationml/2006/main">
  <p:tag name="KSO_WM_DIAGRAM_VIRTUALLY_FRAME" val="{&quot;height&quot;:388.6,&quot;left&quot;:361.8,&quot;top&quot;:118.8,&quot;width&quot;:578.95}"/>
</p:tagLst>
</file>

<file path=ppt/tags/tag58.xml><?xml version="1.0" encoding="utf-8"?>
<p:tagLst xmlns:p="http://schemas.openxmlformats.org/presentationml/2006/main">
  <p:tag name="KSO_WM_DIAGRAM_VIRTUALLY_FRAME" val="{&quot;height&quot;:388.6,&quot;left&quot;:361.8,&quot;top&quot;:118.8,&quot;width&quot;:578.95}"/>
</p:tagLst>
</file>

<file path=ppt/tags/tag59.xml><?xml version="1.0" encoding="utf-8"?>
<p:tagLst xmlns:p="http://schemas.openxmlformats.org/presentationml/2006/main">
  <p:tag name="KSO_WM_DIAGRAM_VIRTUALLY_FRAME" val="{&quot;height&quot;:388.6,&quot;left&quot;:361.8,&quot;top&quot;:118.8,&quot;width&quot;:578.95}"/>
</p:tagLst>
</file>

<file path=ppt/tags/tag6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8664*4874*0*0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60.xml><?xml version="1.0" encoding="utf-8"?>
<p:tagLst xmlns:p="http://schemas.openxmlformats.org/presentationml/2006/main">
  <p:tag name="KSO_WM_DIAGRAM_VIRTUALLY_FRAME" val="{&quot;height&quot;:388.6,&quot;left&quot;:361.8,&quot;top&quot;:118.8,&quot;width&quot;:578.95}"/>
</p:tagLst>
</file>

<file path=ppt/tags/tag61.xml><?xml version="1.0" encoding="utf-8"?>
<p:tagLst xmlns:p="http://schemas.openxmlformats.org/presentationml/2006/main">
  <p:tag name="KSO_WM_DIAGRAM_VIRTUALLY_FRAME" val="{&quot;height&quot;:388.6,&quot;left&quot;:361.8,&quot;top&quot;:118.8,&quot;width&quot;:578.95}"/>
</p:tagLst>
</file>

<file path=ppt/tags/tag62.xml><?xml version="1.0" encoding="utf-8"?>
<p:tagLst xmlns:p="http://schemas.openxmlformats.org/presentationml/2006/main">
  <p:tag name="KSO_WM_DIAGRAM_VIRTUALLY_FRAME" val="{&quot;height&quot;:388.6,&quot;left&quot;:361.8,&quot;top&quot;:118.8,&quot;width&quot;:578.95}"/>
</p:tagLst>
</file>

<file path=ppt/tags/tag63.xml><?xml version="1.0" encoding="utf-8"?>
<p:tagLst xmlns:p="http://schemas.openxmlformats.org/presentationml/2006/main">
  <p:tag name="KSO_WM_DIAGRAM_VIRTUALLY_FRAME" val="{&quot;height&quot;:388.6,&quot;left&quot;:361.8,&quot;top&quot;:118.8,&quot;width&quot;:578.95}"/>
</p:tagLst>
</file>

<file path=ppt/tags/tag64.xml><?xml version="1.0" encoding="utf-8"?>
<p:tagLst xmlns:p="http://schemas.openxmlformats.org/presentationml/2006/main">
  <p:tag name="KSO_WM_DIAGRAM_VIRTUALLY_FRAME" val="{&quot;height&quot;:388.6,&quot;left&quot;:361.8,&quot;top&quot;:118.8,&quot;width&quot;:578.95}"/>
</p:tagLst>
</file>

<file path=ppt/tags/tag65.xml><?xml version="1.0" encoding="utf-8"?>
<p:tagLst xmlns:p="http://schemas.openxmlformats.org/presentationml/2006/main">
  <p:tag name="KSO_WM_DIAGRAM_VIRTUALLY_FRAME" val="{&quot;height&quot;:388.6,&quot;left&quot;:361.8,&quot;top&quot;:118.8,&quot;width&quot;:578.95}"/>
</p:tagLst>
</file>

<file path=ppt/tags/tag66.xml><?xml version="1.0" encoding="utf-8"?>
<p:tagLst xmlns:p="http://schemas.openxmlformats.org/presentationml/2006/main">
  <p:tag name="KSO_WM_DIAGRAM_VIRTUALLY_FRAME" val="{&quot;height&quot;:388.6,&quot;left&quot;:361.8,&quot;top&quot;:118.8,&quot;width&quot;:578.95}"/>
</p:tagLst>
</file>

<file path=ppt/tags/tag67.xml><?xml version="1.0" encoding="utf-8"?>
<p:tagLst xmlns:p="http://schemas.openxmlformats.org/presentationml/2006/main">
  <p:tag name="KSO_WM_DIAGRAM_VIRTUALLY_FRAME" val="{&quot;height&quot;:387.95,&quot;left&quot;:361.8,&quot;top&quot;:119.45,&quot;width&quot;:577.7}"/>
</p:tagLst>
</file>

<file path=ppt/tags/tag68.xml><?xml version="1.0" encoding="utf-8"?>
<p:tagLst xmlns:p="http://schemas.openxmlformats.org/presentationml/2006/main">
  <p:tag name="KSO_WM_DIAGRAM_VIRTUALLY_FRAME" val="{&quot;height&quot;:387.95,&quot;left&quot;:361.8,&quot;top&quot;:119.45,&quot;width&quot;:577.7}"/>
</p:tagLst>
</file>

<file path=ppt/tags/tag69.xml><?xml version="1.0" encoding="utf-8"?>
<p:tagLst xmlns:p="http://schemas.openxmlformats.org/presentationml/2006/main">
  <p:tag name="KSO_WM_DIAGRAM_VIRTUALLY_FRAME" val="{&quot;height&quot;:387.95,&quot;left&quot;:361.8,&quot;top&quot;:119.45,&quot;width&quot;:577.7}"/>
</p:tagLst>
</file>

<file path=ppt/tags/tag7.xml><?xml version="1.0" encoding="utf-8"?>
<p:tagLst xmlns:p="http://schemas.openxmlformats.org/presentationml/2006/main">
  <p:tag name="KSO_WM_DIAGRAM_VIRTUALLY_FRAME" val="{&quot;height&quot;:392.9,&quot;left&quot;:326.9,&quot;top&quot;:86.2,&quot;width&quot;:536.75}"/>
</p:tagLst>
</file>

<file path=ppt/tags/tag70.xml><?xml version="1.0" encoding="utf-8"?>
<p:tagLst xmlns:p="http://schemas.openxmlformats.org/presentationml/2006/main">
  <p:tag name="KSO_WM_DIAGRAM_VIRTUALLY_FRAME" val="{&quot;height&quot;:387.95,&quot;left&quot;:361.8,&quot;top&quot;:119.45,&quot;width&quot;:577.7}"/>
</p:tagLst>
</file>

<file path=ppt/tags/tag71.xml><?xml version="1.0" encoding="utf-8"?>
<p:tagLst xmlns:p="http://schemas.openxmlformats.org/presentationml/2006/main">
  <p:tag name="KSO_WM_DIAGRAM_VIRTUALLY_FRAME" val="{&quot;height&quot;:387.95,&quot;left&quot;:361.8,&quot;top&quot;:119.45,&quot;width&quot;:577.7}"/>
</p:tagLst>
</file>

<file path=ppt/tags/tag72.xml><?xml version="1.0" encoding="utf-8"?>
<p:tagLst xmlns:p="http://schemas.openxmlformats.org/presentationml/2006/main">
  <p:tag name="KSO_WM_DIAGRAM_VIRTUALLY_FRAME" val="{&quot;height&quot;:387.95,&quot;left&quot;:361.8,&quot;top&quot;:119.45,&quot;width&quot;:577.7}"/>
</p:tagLst>
</file>

<file path=ppt/tags/tag73.xml><?xml version="1.0" encoding="utf-8"?>
<p:tagLst xmlns:p="http://schemas.openxmlformats.org/presentationml/2006/main">
  <p:tag name="KSO_WM_DIAGRAM_VIRTUALLY_FRAME" val="{&quot;height&quot;:387.95,&quot;left&quot;:361.8,&quot;top&quot;:119.45,&quot;width&quot;:577.7}"/>
</p:tagLst>
</file>

<file path=ppt/tags/tag74.xml><?xml version="1.0" encoding="utf-8"?>
<p:tagLst xmlns:p="http://schemas.openxmlformats.org/presentationml/2006/main">
  <p:tag name="KSO_WM_DIAGRAM_VIRTUALLY_FRAME" val="{&quot;height&quot;:387.95,&quot;left&quot;:361.8,&quot;top&quot;:119.45,&quot;width&quot;:577.7}"/>
</p:tagLst>
</file>

<file path=ppt/tags/tag75.xml><?xml version="1.0" encoding="utf-8"?>
<p:tagLst xmlns:p="http://schemas.openxmlformats.org/presentationml/2006/main">
  <p:tag name="KSO_WM_DIAGRAM_VIRTUALLY_FRAME" val="{&quot;height&quot;:387.95,&quot;left&quot;:361.8,&quot;top&quot;:119.45,&quot;width&quot;:577.7}"/>
</p:tagLst>
</file>

<file path=ppt/tags/tag76.xml><?xml version="1.0" encoding="utf-8"?>
<p:tagLst xmlns:p="http://schemas.openxmlformats.org/presentationml/2006/main">
  <p:tag name="KSO_WM_DIAGRAM_VIRTUALLY_FRAME" val="{&quot;height&quot;:387.95,&quot;left&quot;:361.8,&quot;top&quot;:119.45,&quot;width&quot;:577.7}"/>
</p:tagLst>
</file>

<file path=ppt/tags/tag77.xml><?xml version="1.0" encoding="utf-8"?>
<p:tagLst xmlns:p="http://schemas.openxmlformats.org/presentationml/2006/main">
  <p:tag name="KSO_WM_DIAGRAM_VIRTUALLY_FRAME" val="{&quot;height&quot;:387.95,&quot;left&quot;:361.8,&quot;top&quot;:119.45,&quot;width&quot;:577.7}"/>
</p:tagLst>
</file>

<file path=ppt/tags/tag78.xml><?xml version="1.0" encoding="utf-8"?>
<p:tagLst xmlns:p="http://schemas.openxmlformats.org/presentationml/2006/main">
  <p:tag name="KSO_WM_DIAGRAM_VIRTUALLY_FRAME" val="{&quot;height&quot;:387.95,&quot;left&quot;:361.8,&quot;top&quot;:119.45,&quot;width&quot;:577.7}"/>
</p:tagLst>
</file>

<file path=ppt/tags/tag79.xml><?xml version="1.0" encoding="utf-8"?>
<p:tagLst xmlns:p="http://schemas.openxmlformats.org/presentationml/2006/main">
  <p:tag name="KSO_WM_DIAGRAM_VIRTUALLY_FRAME" val="{&quot;height&quot;:387.95,&quot;left&quot;:361.8,&quot;top&quot;:119.45,&quot;width&quot;:577.7}"/>
</p:tagLst>
</file>

<file path=ppt/tags/tag8.xml><?xml version="1.0" encoding="utf-8"?>
<p:tagLst xmlns:p="http://schemas.openxmlformats.org/presentationml/2006/main">
  <p:tag name="KSO_WM_DIAGRAM_VIRTUALLY_FRAME" val="{&quot;height&quot;:392.9,&quot;left&quot;:326.9,&quot;top&quot;:86.2,&quot;width&quot;:536.75}"/>
</p:tagLst>
</file>

<file path=ppt/tags/tag80.xml><?xml version="1.0" encoding="utf-8"?>
<p:tagLst xmlns:p="http://schemas.openxmlformats.org/presentationml/2006/main">
  <p:tag name="KSO_WM_DIAGRAM_VIRTUALLY_FRAME" val="{&quot;height&quot;:387.95,&quot;left&quot;:361.8,&quot;top&quot;:119.45,&quot;width&quot;:577.7}"/>
</p:tagLst>
</file>

<file path=ppt/tags/tag81.xml><?xml version="1.0" encoding="utf-8"?>
<p:tagLst xmlns:p="http://schemas.openxmlformats.org/presentationml/2006/main">
  <p:tag name="KSO_WM_DIAGRAM_VIRTUALLY_FRAME" val="{&quot;height&quot;:387.95,&quot;left&quot;:361.8,&quot;top&quot;:119.45,&quot;width&quot;:577.7}"/>
</p:tagLst>
</file>

<file path=ppt/tags/tag82.xml><?xml version="1.0" encoding="utf-8"?>
<p:tagLst xmlns:p="http://schemas.openxmlformats.org/presentationml/2006/main">
  <p:tag name="KSO_WM_DIAGRAM_VIRTUALLY_FRAME" val="{&quot;height&quot;:387.95,&quot;left&quot;:361.8,&quot;top&quot;:119.45,&quot;width&quot;:577.7}"/>
</p:tagLst>
</file>

<file path=ppt/tags/tag83.xml><?xml version="1.0" encoding="utf-8"?>
<p:tagLst xmlns:p="http://schemas.openxmlformats.org/presentationml/2006/main">
  <p:tag name="KSO_WM_DIAGRAM_VIRTUALLY_FRAME" val="{&quot;height&quot;:387.95,&quot;left&quot;:361.8,&quot;top&quot;:119.45,&quot;width&quot;:577.7}"/>
</p:tagLst>
</file>

<file path=ppt/tags/tag84.xml><?xml version="1.0" encoding="utf-8"?>
<p:tagLst xmlns:p="http://schemas.openxmlformats.org/presentationml/2006/main">
  <p:tag name="KSO_WM_DIAGRAM_VIRTUALLY_FRAME" val="{&quot;height&quot;:387.95,&quot;left&quot;:361.8,&quot;top&quot;:119.45,&quot;width&quot;:577.7}"/>
</p:tagLst>
</file>

<file path=ppt/tags/tag85.xml><?xml version="1.0" encoding="utf-8"?>
<p:tagLst xmlns:p="http://schemas.openxmlformats.org/presentationml/2006/main">
  <p:tag name="KSO_WM_DIAGRAM_VIRTUALLY_FRAME" val="{&quot;height&quot;:387.95,&quot;left&quot;:361.8,&quot;top&quot;:119.45,&quot;width&quot;:577.7}"/>
</p:tagLst>
</file>

<file path=ppt/tags/tag9.xml><?xml version="1.0" encoding="utf-8"?>
<p:tagLst xmlns:p="http://schemas.openxmlformats.org/presentationml/2006/main">
  <p:tag name="KSO_WM_DIAGRAM_VIRTUALLY_FRAME" val="{&quot;height&quot;:392.9,&quot;left&quot;:326.9,&quot;top&quot;:86.2,&quot;width&quot;:536.75}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DC3B3"/>
        </a:solidFill>
        <a:ln>
          <a:noFill/>
        </a:ln>
      </a:spPr>
      <a:bodyPr rtlCol="0" anchor="ctr"/>
      <a:lstStyle>
        <a:defPPr marL="342900" indent="-342900" algn="l">
          <a:lnSpc>
            <a:spcPct val="150000"/>
          </a:lnSpc>
          <a:buFont typeface="Wingdings" panose="05000000000000000000" pitchFamily="2" charset="2"/>
          <a:buChar char="l"/>
          <a:defRPr lang="zh-CN" altLang="en-US" sz="2400">
            <a:solidFill>
              <a:schemeClr val="tx1"/>
            </a:solidFill>
            <a:latin typeface="黑体" panose="02010609060101010101" charset="-122"/>
            <a:ea typeface="黑体" panose="02010609060101010101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ct val="150000"/>
          </a:lnSpc>
          <a:defRPr lang="zh-CN" altLang="zh-CN" sz="2000">
            <a:solidFill>
              <a:srgbClr val="FF0000"/>
            </a:solidFill>
            <a:latin typeface="黑体" panose="02010609060101010101" charset="-122"/>
            <a:ea typeface="黑体" panose="02010609060101010101" charset="-122"/>
            <a:cs typeface="黑体" panose="02010609060101010101" charset="-122"/>
            <a:sym typeface="+mn-ea"/>
          </a:defRPr>
        </a:defPPr>
      </a:lstStyle>
    </a:txDef>
  </a:objectDefaul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843</Words>
  <Application>WPS 演示</Application>
  <PresentationFormat/>
  <Paragraphs>139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黑体</vt:lpstr>
      <vt:lpstr>微软雅黑</vt:lpstr>
      <vt:lpstr>Arial Unicode MS</vt:lpstr>
      <vt:lpstr>Calibri</vt:lpstr>
      <vt:lpstr>默认设计模板</vt:lpstr>
      <vt:lpstr>自定义设计方案</vt:lpstr>
      <vt:lpstr>大班社会：垃圾分类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宝宝巴士幼师贝壳</dc:creator>
  <cp:lastModifiedBy>WPS_1647923436</cp:lastModifiedBy>
  <cp:revision>213</cp:revision>
  <dcterms:created xsi:type="dcterms:W3CDTF">1900-01-01T00:00:00Z</dcterms:created>
  <dcterms:modified xsi:type="dcterms:W3CDTF">2025-10-23T02:07:17Z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2052-12.1.0.22089</vt:lpwstr>
  </property>
  <property fmtid="{D5CDD505-2E9C-101B-9397-08002B2CF9AE}" pid="3" name="ICV">
    <vt:lpwstr>751E3172AF6E4F01A5E14870C5839B0F</vt:lpwstr>
  </property>
</Properties>
</file>