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8" r:id="rId3"/>
    <p:sldMasterId id="2147483670" r:id="rId4"/>
  </p:sldMasterIdLst>
  <p:notesMasterIdLst>
    <p:notesMasterId r:id="rId14"/>
  </p:notesMasterIdLst>
  <p:handoutMasterIdLst>
    <p:handoutMasterId r:id="rId15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8" r:id="rId13"/>
  </p:sldIdLst>
  <p:sldSz cx="12192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22" autoAdjust="0"/>
    <p:restoredTop sz="94660"/>
  </p:normalViewPr>
  <p:slideViewPr>
    <p:cSldViewPr snapToGrid="0">
      <p:cViewPr varScale="1">
        <p:scale>
          <a:sx n="90" d="100"/>
          <a:sy n="90" d="100"/>
        </p:scale>
        <p:origin x="90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1452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14:cpLocks xmlns:a14="http://schemas.microsoft.com/office/drawing/2010/main"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14:cpLocks xmlns:a14="http://schemas.microsoft.com/office/drawing/2010/main"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84EC56-8E46-498C-9F82-A1E67B0017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14:cpLocks xmlns:a14="http://schemas.microsoft.com/office/drawing/2010/main"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14:cpLocks xmlns:a14="http://schemas.microsoft.com/office/drawing/2010/main"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6E617E-3889-48F8-A988-C1F6B731C0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14:cpLocks xmlns:a14="http://schemas.microsoft.com/office/drawing/2010/main"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14:cpLocks xmlns:a14="http://schemas.microsoft.com/office/drawing/2010/main"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14:cpLocks xmlns:a14="http://schemas.microsoft.com/office/drawing/2010/main"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14:cpLocks xmlns:a14="http://schemas.microsoft.com/office/drawing/2010/main"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14:cpLocks xmlns:a14="http://schemas.microsoft.com/office/drawing/2010/main"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14:cpLocks xmlns:a14="http://schemas.microsoft.com/office/drawing/2010/main"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image" Target="../media/image1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image" Target="../media/image3.png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0" Type="http://schemas.openxmlformats.org/officeDocument/2006/relationships/tags" Target="../tags/tag28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3" Type="http://schemas.openxmlformats.org/officeDocument/2006/relationships/image" Target="../media/image2.png"/><Relationship Id="rId12" Type="http://schemas.openxmlformats.org/officeDocument/2006/relationships/tags" Target="../tags/tag68.xml"/><Relationship Id="rId11" Type="http://schemas.openxmlformats.org/officeDocument/2006/relationships/image" Target="../media/image1.png"/><Relationship Id="rId10" Type="http://schemas.openxmlformats.org/officeDocument/2006/relationships/tags" Target="../tags/tag6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image" Target="../media/image4.jpeg"/><Relationship Id="rId2" Type="http://schemas.openxmlformats.org/officeDocument/2006/relationships/tags" Target="../tags/tag76.xml"/><Relationship Id="rId13" Type="http://schemas.openxmlformats.org/officeDocument/2006/relationships/image" Target="../media/image6.png"/><Relationship Id="rId12" Type="http://schemas.openxmlformats.org/officeDocument/2006/relationships/tags" Target="../tags/tag84.xml"/><Relationship Id="rId11" Type="http://schemas.openxmlformats.org/officeDocument/2006/relationships/image" Target="../media/image5.png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image" Target="../media/image4.jpeg"/><Relationship Id="rId2" Type="http://schemas.openxmlformats.org/officeDocument/2006/relationships/tags" Target="../tags/tag90.xml"/><Relationship Id="rId14" Type="http://schemas.openxmlformats.org/officeDocument/2006/relationships/tags" Target="../tags/tag99.xml"/><Relationship Id="rId13" Type="http://schemas.openxmlformats.org/officeDocument/2006/relationships/tags" Target="../tags/tag98.xml"/><Relationship Id="rId12" Type="http://schemas.openxmlformats.org/officeDocument/2006/relationships/image" Target="../media/image8.png"/><Relationship Id="rId11" Type="http://schemas.openxmlformats.org/officeDocument/2006/relationships/tags" Target="../tags/tag97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6.xml"/><Relationship Id="rId8" Type="http://schemas.openxmlformats.org/officeDocument/2006/relationships/tags" Target="../tags/tag105.xml"/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image" Target="../media/image4.jpeg"/><Relationship Id="rId2" Type="http://schemas.openxmlformats.org/officeDocument/2006/relationships/tags" Target="../tags/tag100.xml"/><Relationship Id="rId13" Type="http://schemas.openxmlformats.org/officeDocument/2006/relationships/image" Target="../media/image10.png"/><Relationship Id="rId12" Type="http://schemas.openxmlformats.org/officeDocument/2006/relationships/tags" Target="../tags/tag108.xml"/><Relationship Id="rId11" Type="http://schemas.openxmlformats.org/officeDocument/2006/relationships/image" Target="../media/image9.png"/><Relationship Id="rId10" Type="http://schemas.openxmlformats.org/officeDocument/2006/relationships/tags" Target="../tags/tag107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143.xml"/><Relationship Id="rId8" Type="http://schemas.openxmlformats.org/officeDocument/2006/relationships/tags" Target="../tags/tag142.xml"/><Relationship Id="rId7" Type="http://schemas.openxmlformats.org/officeDocument/2006/relationships/image" Target="../media/image6.png"/><Relationship Id="rId6" Type="http://schemas.openxmlformats.org/officeDocument/2006/relationships/tags" Target="../tags/tag141.xml"/><Relationship Id="rId5" Type="http://schemas.openxmlformats.org/officeDocument/2006/relationships/image" Target="../media/image5.png"/><Relationship Id="rId4" Type="http://schemas.openxmlformats.org/officeDocument/2006/relationships/tags" Target="../tags/tag140.xml"/><Relationship Id="rId3" Type="http://schemas.openxmlformats.org/officeDocument/2006/relationships/image" Target="../media/image4.jpeg"/><Relationship Id="rId2" Type="http://schemas.openxmlformats.org/officeDocument/2006/relationships/tags" Target="../tags/tag139.xml"/><Relationship Id="rId13" Type="http://schemas.openxmlformats.org/officeDocument/2006/relationships/tags" Target="../tags/tag147.xml"/><Relationship Id="rId12" Type="http://schemas.openxmlformats.org/officeDocument/2006/relationships/tags" Target="../tags/tag146.xml"/><Relationship Id="rId11" Type="http://schemas.openxmlformats.org/officeDocument/2006/relationships/tags" Target="../tags/tag145.xml"/><Relationship Id="rId10" Type="http://schemas.openxmlformats.org/officeDocument/2006/relationships/tags" Target="../tags/tag144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14:cpLocks xmlns:a14="http://schemas.microsoft.com/office/drawing/2010/main"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14:cpLocks xmlns:a14="http://schemas.microsoft.com/office/drawing/2010/main"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14:cpLocks xmlns:a14="http://schemas.microsoft.com/office/drawing/2010/main" noGrp="1"/>
          </p:cNvSpPr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14:cpLocks xmlns:a14="http://schemas.microsoft.com/office/drawing/2010/main"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14:cpLocks xmlns:a14="http://schemas.microsoft.com/office/drawing/2010/main" noGrp="1"/>
          </p:cNvSpPr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37"/>
          <p:cNvSpPr/>
          <p:nvPr>
            <p:custDataLst>
              <p:tags r:id="rId2"/>
            </p:custDataLst>
          </p:nvPr>
        </p:nvSpPr>
        <p:spPr>
          <a:xfrm flipH="1" flipV="1">
            <a:off x="0" y="-4767"/>
            <a:ext cx="6517640" cy="6856095"/>
          </a:xfrm>
          <a:custGeom>
            <a:avLst/>
            <a:gdLst>
              <a:gd name="connsiteX0" fmla="*/ 11073245 w 11073245"/>
              <a:gd name="connsiteY0" fmla="*/ 7199311 h 7199311"/>
              <a:gd name="connsiteX1" fmla="*/ 0 w 11073245"/>
              <a:gd name="connsiteY1" fmla="*/ 7199311 h 7199311"/>
              <a:gd name="connsiteX2" fmla="*/ 0 w 11073245"/>
              <a:gd name="connsiteY2" fmla="*/ 0 h 7199311"/>
              <a:gd name="connsiteX3" fmla="*/ 11073245 w 11073245"/>
              <a:gd name="connsiteY3" fmla="*/ 0 h 7199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73245" h="7199311">
                <a:moveTo>
                  <a:pt x="11073245" y="7199311"/>
                </a:moveTo>
                <a:lnTo>
                  <a:pt x="0" y="7199311"/>
                </a:lnTo>
                <a:lnTo>
                  <a:pt x="0" y="0"/>
                </a:lnTo>
                <a:lnTo>
                  <a:pt x="11073245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50000"/>
                </a:schemeClr>
              </a:gs>
              <a:gs pos="47000">
                <a:schemeClr val="accent1">
                  <a:lumMod val="20000"/>
                  <a:lumOff val="8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0099FF">
              <a:shade val="50000"/>
            </a:srgbClr>
          </a:lnRef>
          <a:fillRef idx="1">
            <a:srgbClr val="0099FF"/>
          </a:fillRef>
          <a:effectRef idx="0">
            <a:srgbClr val="0099FF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MiSans Normal" charset="-122"/>
            </a:endParaRPr>
          </a:p>
        </p:txBody>
      </p:sp>
      <p:sp>
        <p:nvSpPr>
          <p:cNvPr id="16" name="椭圆 15"/>
          <p:cNvSpPr/>
          <p:nvPr>
            <p:custDataLst>
              <p:tags r:id="rId3"/>
            </p:custDataLst>
          </p:nvPr>
        </p:nvSpPr>
        <p:spPr>
          <a:xfrm>
            <a:off x="9721215" y="1270"/>
            <a:ext cx="2416810" cy="2159635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2">
                  <a:lumMod val="75000"/>
                </a:schemeClr>
              </a:gs>
            </a:gsLst>
            <a:lin ang="7200000" scaled="0"/>
          </a:gradFill>
          <a:ln>
            <a:noFill/>
          </a:ln>
          <a:effectLst>
            <a:softEdge rad="850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charset="-122"/>
            </a:endParaRPr>
          </a:p>
        </p:txBody>
      </p:sp>
      <p:sp>
        <p:nvSpPr>
          <p:cNvPr id="11" name="椭圆 10"/>
          <p:cNvSpPr/>
          <p:nvPr>
            <p:custDataLst>
              <p:tags r:id="rId4"/>
            </p:custDataLst>
          </p:nvPr>
        </p:nvSpPr>
        <p:spPr>
          <a:xfrm rot="20622537">
            <a:off x="2338705" y="2000885"/>
            <a:ext cx="7515225" cy="203962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charset="-122"/>
            </a:endParaRPr>
          </a:p>
        </p:txBody>
      </p:sp>
      <p:pic>
        <p:nvPicPr>
          <p:cNvPr id="10" name="图形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0000">
            <a:off x="7799705" y="1013460"/>
            <a:ext cx="1157605" cy="1157605"/>
          </a:xfrm>
          <a:prstGeom prst="rect">
            <a:avLst/>
          </a:prstGeom>
        </p:spPr>
      </p:pic>
      <p:sp>
        <p:nvSpPr>
          <p:cNvPr id="9" name="标题" descr="7b0a20202020227461726765744d6f64756c65223a202270726f636573734f6e6c696e65466f6e7473220a7d0a"/>
          <p:cNvSpPr txBox="1"/>
          <p:nvPr>
            <p:ph type="title" idx="5"/>
            <p:custDataLst>
              <p:tags r:id="rId7"/>
            </p:custDataLst>
          </p:nvPr>
        </p:nvSpPr>
        <p:spPr>
          <a:xfrm>
            <a:off x="1551940" y="1732280"/>
            <a:ext cx="9091295" cy="2182495"/>
          </a:xfrm>
          <a:prstGeom prst="rect">
            <a:avLst/>
          </a:prstGeom>
          <a:noFill/>
        </p:spPr>
        <p:txBody>
          <a:bodyPr wrap="square" lIns="91440" tIns="45720" rIns="91440" bIns="45720" rtlCol="0" anchor="b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0" i="0" u="none" strike="noStrike" kern="1200" cap="none" spc="0" normalizeH="0" baseline="0" noProof="1" dirty="0">
                <a:solidFill>
                  <a:schemeClr val="tx1"/>
                </a:solidFill>
                <a:latin typeface="+mj-ea"/>
                <a:ea typeface="+mj-ea"/>
                <a:cs typeface="MiSans Normal" charset="-122"/>
                <a:sym typeface="+mn-ea"/>
              </a:defRPr>
            </a:lvl1pPr>
          </a:lstStyle>
          <a:p>
            <a:pPr lvl="0" algn="ctr">
              <a:buClrTx/>
              <a:buSzTx/>
              <a:buFontTx/>
            </a:pPr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pic>
        <p:nvPicPr>
          <p:cNvPr id="19" name="图形 1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12943" y="5334181"/>
            <a:ext cx="1427948" cy="1427948"/>
          </a:xfrm>
          <a:prstGeom prst="rect">
            <a:avLst/>
          </a:prstGeom>
        </p:spPr>
      </p:pic>
      <p:sp>
        <p:nvSpPr>
          <p:cNvPr id="8" name="副标题" descr="7b0a20202020227461726765744d6f64756c65223a202270726f636573734f6e6c696e65466f6e7473220a7d0a"/>
          <p:cNvSpPr txBox="1"/>
          <p:nvPr>
            <p:ph type="body" idx="2"/>
            <p:custDataLst>
              <p:tags r:id="rId10"/>
            </p:custDataLst>
          </p:nvPr>
        </p:nvSpPr>
        <p:spPr>
          <a:xfrm>
            <a:off x="518160" y="5792470"/>
            <a:ext cx="2536825" cy="69977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/>
                </a:solidFill>
                <a:latin typeface="+mj-ea"/>
                <a:ea typeface="+mj-ea"/>
                <a:cs typeface="MiSans Normal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7" name="副标题" descr="7b0a20202020227461726765744d6f64756c65223a202270726f636573734f6e6c696e65466f6e7473220a7d0a"/>
          <p:cNvSpPr txBox="1"/>
          <p:nvPr>
            <p:ph type="body" idx="1"/>
            <p:custDataLst>
              <p:tags r:id="rId11"/>
            </p:custDataLst>
          </p:nvPr>
        </p:nvSpPr>
        <p:spPr>
          <a:xfrm>
            <a:off x="1551940" y="3914775"/>
            <a:ext cx="8883015" cy="7747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10000"/>
              </a:lnSpc>
              <a:buClrTx/>
              <a:buSzTx/>
              <a:buFontTx/>
              <a:buNone/>
              <a:defRPr kumimoji="0" lang="en-US" altLang="zh-CN" sz="1600" b="0" i="0" u="none" strike="noStrike" kern="1200" cap="none" spc="500" normalizeH="0" baseline="0" noProof="1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MiSans Normal" charset="-122"/>
                <a:sym typeface="+mn-ea"/>
              </a:defRPr>
            </a:lvl1pPr>
          </a:lstStyle>
          <a:p>
            <a:pPr lvl="0" algn="ctr">
              <a:lnSpc>
                <a:spcPct val="110000"/>
              </a:lnSpc>
              <a:buClrTx/>
              <a:buSzTx/>
              <a:buFontTx/>
            </a:pPr>
            <a:r>
              <a:rPr>
                <a:sym typeface="+mn-ea"/>
              </a:rPr>
              <a:t>单击此处编辑母版副标题样式</a:t>
            </a:r>
            <a:endParaRPr>
              <a:sym typeface="+mn-ea"/>
            </a:endParaRPr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1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FF1154F-E427-4513-B34B-94E36374A1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1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1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FDA0808-8B01-405B-8ED6-12013DCE0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文" descr="7b0a20202020227461726765744d6f64756c65223a202270726f636573734f6e6c696e65466f6e7473220a7d0a"/>
          <p:cNvSpPr txBox="1"/>
          <p:nvPr>
            <p:ph idx="3"/>
            <p:custDataLst>
              <p:tags r:id="rId2"/>
            </p:custDataLst>
          </p:nvPr>
        </p:nvSpPr>
        <p:spPr>
          <a:xfrm>
            <a:off x="608330" y="1376045"/>
            <a:ext cx="10968990" cy="487362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  <a:buSzTx/>
              <a:buFont typeface="Arial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MiSans Normal" charset="-122"/>
                <a:sym typeface="+mn-ea"/>
              </a:defRPr>
            </a:lvl1pPr>
            <a:lvl2pPr marL="685800" marR="0" lvl="1" indent="-228600" defTabSz="-635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</a:lvl9pPr>
          </a:lstStyle>
          <a:p>
            <a:pPr lvl="0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dirty="0" err="1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dirty="0" err="1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dirty="0" err="1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dirty="0" err="1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标题" descr="7b0a20202020227461726765744d6f64756c65223a202270726f636573734f6e6c696e65466f6e7473220a7d0a"/>
          <p:cNvSpPr txBox="1"/>
          <p:nvPr>
            <p:ph type="title" idx="2"/>
            <p:custDataLst>
              <p:tags r:id="rId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MiSans Normal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FF1154F-E427-4513-B34B-94E36374A1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FDA0808-8B01-405B-8ED6-12013DCE0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"/>
          <p:cNvSpPr txBox="1"/>
          <p:nvPr>
            <p:ph type="title" idx="1"/>
            <p:custDataLst>
              <p:tags r:id="rId2"/>
            </p:custDataLst>
          </p:nvPr>
        </p:nvSpPr>
        <p:spPr>
          <a:xfrm>
            <a:off x="820489" y="734130"/>
            <a:ext cx="10248193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3600" b="0" i="0" u="none" strike="noStrike" kern="1200" cap="none" spc="0" normalizeH="0" baseline="0" noProof="1" dirty="0">
                <a:solidFill>
                  <a:schemeClr val="tx1"/>
                </a:solidFill>
                <a:latin typeface="+mj-ea"/>
                <a:ea typeface="+mj-ea"/>
                <a:cs typeface="MiSans Normal" charset="-122"/>
                <a:sym typeface="+mn-ea"/>
              </a:defRPr>
            </a:lvl1pPr>
          </a:lstStyle>
          <a:p>
            <a:pPr lvl="0"/>
            <a:r>
              <a:rPr dirty="0" err="1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FF1154F-E427-4513-B34B-94E36374A1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FDA0808-8B01-405B-8ED6-12013DCE0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>
            <p:custDataLst>
              <p:tags r:id="rId2"/>
            </p:custDataLst>
          </p:nvPr>
        </p:nvSpPr>
        <p:spPr>
          <a:xfrm>
            <a:off x="635" y="2720975"/>
            <a:ext cx="4062095" cy="4137025"/>
          </a:xfrm>
          <a:prstGeom prst="ellipse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  <a:effectLst>
            <a:softEdge rad="1155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0"/>
                </a:schemeClr>
              </a:solidFill>
              <a:cs typeface="MiSans Normal" charset="-122"/>
            </a:endParaRPr>
          </a:p>
        </p:txBody>
      </p:sp>
      <p:sp>
        <p:nvSpPr>
          <p:cNvPr id="9" name="椭圆 8"/>
          <p:cNvSpPr/>
          <p:nvPr>
            <p:custDataLst>
              <p:tags r:id="rId3"/>
            </p:custDataLst>
          </p:nvPr>
        </p:nvSpPr>
        <p:spPr>
          <a:xfrm>
            <a:off x="9669780" y="635"/>
            <a:ext cx="2522855" cy="2348865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  <a:lin ang="7200000" scaled="0"/>
          </a:gradFill>
          <a:ln>
            <a:noFill/>
          </a:ln>
          <a:effectLst>
            <a:softEdge rad="850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charset="-122"/>
            </a:endParaRPr>
          </a:p>
        </p:txBody>
      </p:sp>
      <p:sp>
        <p:nvSpPr>
          <p:cNvPr id="8" name="节编号"/>
          <p:cNvSpPr txBox="1"/>
          <p:nvPr>
            <p:ph type="body" idx="3" hasCustomPrompt="1"/>
            <p:custDataLst>
              <p:tags r:id="rId4"/>
            </p:custDataLst>
          </p:nvPr>
        </p:nvSpPr>
        <p:spPr>
          <a:xfrm>
            <a:off x="2014220" y="2289811"/>
            <a:ext cx="2496820" cy="21177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3600" b="0" i="0" u="none" strike="noStrike" kern="1200" cap="none" spc="0" normalizeH="0" baseline="0" noProof="1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  <a:cs typeface="MiSans Normal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 err="1">
                <a:sym typeface="+mn-ea"/>
              </a:rPr>
              <a:t>编辑节编号</a:t>
            </a:r>
            <a:endParaRPr dirty="0">
              <a:sym typeface="+mn-ea"/>
            </a:endParaRPr>
          </a:p>
        </p:txBody>
      </p:sp>
      <p:sp>
        <p:nvSpPr>
          <p:cNvPr id="7" name="标题"/>
          <p:cNvSpPr txBox="1"/>
          <p:nvPr>
            <p:ph type="title" idx="2"/>
            <p:custDataLst>
              <p:tags r:id="rId5"/>
            </p:custDataLst>
          </p:nvPr>
        </p:nvSpPr>
        <p:spPr>
          <a:xfrm>
            <a:off x="4511040" y="2289810"/>
            <a:ext cx="3531235" cy="211709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0" normalizeH="0" baseline="0" noProof="1" dirty="0">
                <a:solidFill>
                  <a:schemeClr val="tx1"/>
                </a:solidFill>
                <a:latin typeface="+mj-ea"/>
                <a:ea typeface="+mj-ea"/>
                <a:cs typeface="MiSans Normal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单击编辑标题</a:t>
            </a:r>
            <a:endParaRPr>
              <a:sym typeface="+mn-ea"/>
            </a:endParaRPr>
          </a:p>
        </p:txBody>
      </p:sp>
      <p:pic>
        <p:nvPicPr>
          <p:cNvPr id="13" name="图形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5136" y="3207049"/>
            <a:ext cx="2155313" cy="352463"/>
          </a:xfrm>
          <a:prstGeom prst="rect">
            <a:avLst/>
          </a:prstGeom>
        </p:spPr>
      </p:pic>
      <p:sp>
        <p:nvSpPr>
          <p:cNvPr id="4" name="日期占位符 3"/>
          <p:cNvSpPr/>
          <p:nvPr>
            <p:ph type="dt" sz="half" idx="10"/>
            <p:custDataLst>
              <p:tags r:id="rId8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FF1154F-E427-4513-B34B-94E36374A1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9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FDA0808-8B01-405B-8ED6-12013DCE0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标题和两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文"/>
          <p:cNvSpPr txBox="1"/>
          <p:nvPr>
            <p:ph idx="3"/>
            <p:custDataLst>
              <p:tags r:id="rId2"/>
            </p:custDataLst>
          </p:nvPr>
        </p:nvSpPr>
        <p:spPr>
          <a:xfrm>
            <a:off x="6400805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MiSans Normal" charset="-122"/>
                <a:sym typeface="+mn-ea"/>
              </a:defRPr>
            </a:lvl1pPr>
            <a:lvl2pPr marL="685800" marR="0" lvl="1" indent="-228600" defTabSz="-635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</a:lvl9pPr>
          </a:lstStyle>
          <a:p>
            <a:pPr lvl="0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单击此处编辑母版文本样式</a:t>
            </a:r>
            <a:endParaRPr lang="zh-CN" altLang="en-US" dirty="0">
              <a:sym typeface="+mn-ea"/>
            </a:endParaRPr>
          </a:p>
          <a:p>
            <a:pPr lvl="1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第二级</a:t>
            </a:r>
            <a:endParaRPr lang="zh-CN" altLang="en-US" dirty="0">
              <a:sym typeface="+mn-ea"/>
            </a:endParaRPr>
          </a:p>
          <a:p>
            <a:pPr lvl="2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第三级</a:t>
            </a:r>
            <a:endParaRPr lang="zh-CN" altLang="en-US" dirty="0">
              <a:sym typeface="+mn-ea"/>
            </a:endParaRPr>
          </a:p>
          <a:p>
            <a:pPr lvl="3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第四级</a:t>
            </a:r>
            <a:endParaRPr lang="zh-CN" altLang="en-US" dirty="0">
              <a:sym typeface="+mn-ea"/>
            </a:endParaRPr>
          </a:p>
          <a:p>
            <a:pPr lvl="4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9" name="正文"/>
          <p:cNvSpPr txBox="1"/>
          <p:nvPr>
            <p:ph idx="2"/>
            <p:custDataLst>
              <p:tags r:id="rId3"/>
            </p:custDataLst>
          </p:nvPr>
        </p:nvSpPr>
        <p:spPr>
          <a:xfrm>
            <a:off x="608400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MiSans Normal" charset="-122"/>
                <a:sym typeface="+mn-ea"/>
              </a:defRPr>
            </a:lvl1pPr>
            <a:lvl2pPr marL="685800" marR="0" lvl="1" indent="-228600" defTabSz="-635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</a:lvl9pPr>
          </a:lstStyle>
          <a:p>
            <a:pPr lvl="0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单击此处编辑母版文本样式</a:t>
            </a:r>
            <a:endParaRPr lang="zh-CN" altLang="en-US" dirty="0">
              <a:sym typeface="+mn-ea"/>
            </a:endParaRPr>
          </a:p>
          <a:p>
            <a:pPr lvl="1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第二级</a:t>
            </a:r>
            <a:endParaRPr lang="zh-CN" altLang="en-US" dirty="0">
              <a:sym typeface="+mn-ea"/>
            </a:endParaRPr>
          </a:p>
          <a:p>
            <a:pPr lvl="2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第三级</a:t>
            </a:r>
            <a:endParaRPr lang="zh-CN" altLang="en-US" dirty="0">
              <a:sym typeface="+mn-ea"/>
            </a:endParaRPr>
          </a:p>
          <a:p>
            <a:pPr lvl="3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第四级</a:t>
            </a:r>
            <a:endParaRPr lang="zh-CN" altLang="en-US" dirty="0">
              <a:sym typeface="+mn-ea"/>
            </a:endParaRPr>
          </a:p>
          <a:p>
            <a:pPr lvl="4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8" name="标题"/>
          <p:cNvSpPr txBox="1"/>
          <p:nvPr>
            <p:ph type="title" idx="1"/>
            <p:custDataLst>
              <p:tags r:id="rId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FF1154F-E427-4513-B34B-94E36374A1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FDA0808-8B01-405B-8ED6-12013DCE0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标题和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文"/>
          <p:cNvSpPr txBox="1"/>
          <p:nvPr>
            <p:ph idx="5"/>
            <p:custDataLst>
              <p:tags r:id="rId2"/>
            </p:custDataLst>
          </p:nvPr>
        </p:nvSpPr>
        <p:spPr>
          <a:xfrm>
            <a:off x="62352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MiSans Normal" charset="-122"/>
                <a:sym typeface="+mn-ea"/>
              </a:defRPr>
            </a:lvl1pPr>
            <a:lvl2pPr marL="685800" marR="0" lvl="1" indent="-228600" defTabSz="-635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</a:lvl9pPr>
          </a:lstStyle>
          <a:p>
            <a:pPr lvl="0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单击此处编辑母版文本样式</a:t>
            </a:r>
            <a:endParaRPr lang="zh-CN" altLang="en-US" dirty="0">
              <a:sym typeface="+mn-ea"/>
            </a:endParaRPr>
          </a:p>
          <a:p>
            <a:pPr lvl="1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第二级</a:t>
            </a:r>
            <a:endParaRPr lang="zh-CN" altLang="en-US" dirty="0">
              <a:sym typeface="+mn-ea"/>
            </a:endParaRPr>
          </a:p>
          <a:p>
            <a:pPr lvl="2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第三级</a:t>
            </a:r>
            <a:endParaRPr lang="zh-CN" altLang="en-US" dirty="0">
              <a:sym typeface="+mn-ea"/>
            </a:endParaRPr>
          </a:p>
          <a:p>
            <a:pPr lvl="3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第四级</a:t>
            </a:r>
            <a:endParaRPr lang="zh-CN" altLang="en-US" dirty="0">
              <a:sym typeface="+mn-ea"/>
            </a:endParaRPr>
          </a:p>
          <a:p>
            <a:pPr lvl="4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3" name="标题"/>
          <p:cNvSpPr txBox="1"/>
          <p:nvPr>
            <p:ph type="title" idx="4"/>
            <p:custDataLst>
              <p:tags r:id="rId3"/>
            </p:custDataLst>
          </p:nvPr>
        </p:nvSpPr>
        <p:spPr>
          <a:xfrm>
            <a:off x="6235200" y="1429200"/>
            <a:ext cx="5342400" cy="40011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1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MiSans Normal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2" name="正文"/>
          <p:cNvSpPr txBox="1"/>
          <p:nvPr>
            <p:ph idx="3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MiSans Normal" charset="-122"/>
                <a:sym typeface="+mn-ea"/>
              </a:defRPr>
            </a:lvl1pPr>
            <a:lvl2pPr marL="685800" marR="0" lvl="1" indent="-228600" defTabSz="-635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</a:lvl9pPr>
          </a:lstStyle>
          <a:p>
            <a:pPr lvl="0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单击此处编辑母版文本样式</a:t>
            </a:r>
            <a:endParaRPr lang="zh-CN" altLang="en-US" dirty="0">
              <a:sym typeface="+mn-ea"/>
            </a:endParaRPr>
          </a:p>
          <a:p>
            <a:pPr lvl="1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第二级</a:t>
            </a:r>
            <a:endParaRPr lang="zh-CN" altLang="en-US" dirty="0">
              <a:sym typeface="+mn-ea"/>
            </a:endParaRPr>
          </a:p>
          <a:p>
            <a:pPr lvl="2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第三级</a:t>
            </a:r>
            <a:endParaRPr lang="zh-CN" altLang="en-US" dirty="0">
              <a:sym typeface="+mn-ea"/>
            </a:endParaRPr>
          </a:p>
          <a:p>
            <a:pPr lvl="3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第四级</a:t>
            </a:r>
            <a:endParaRPr lang="zh-CN" altLang="en-US" dirty="0">
              <a:sym typeface="+mn-ea"/>
            </a:endParaRPr>
          </a:p>
          <a:p>
            <a:pPr lvl="4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1" name="标题"/>
          <p:cNvSpPr txBox="1"/>
          <p:nvPr>
            <p:ph type="title" idx="2"/>
            <p:custDataLst>
              <p:tags r:id="rId5"/>
            </p:custDataLst>
          </p:nvPr>
        </p:nvSpPr>
        <p:spPr>
          <a:xfrm>
            <a:off x="608400" y="1429200"/>
            <a:ext cx="5342400" cy="40011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1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MiSans Normal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" name="标题"/>
          <p:cNvSpPr txBox="1"/>
          <p:nvPr>
            <p:ph type="title" idx="1"/>
            <p:custDataLst>
              <p:tags r:id="rId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7" name="日期占位符 6"/>
          <p:cNvSpPr/>
          <p:nvPr>
            <p:ph type="dt" sz="half" idx="10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FF1154F-E427-4513-B34B-94E36374A1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FDA0808-8B01-405B-8ED6-12013DCE0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"/>
          <p:cNvSpPr txBox="1"/>
          <p:nvPr>
            <p:ph type="title" idx="1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FF1154F-E427-4513-B34B-94E36374A1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FDA0808-8B01-405B-8ED6-12013DCE0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AFF1154F-E427-4513-B34B-94E36374A1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CFDA0808-8B01-405B-8ED6-12013DCE0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文" descr="7b0a20202020227461726765744d6f64756c65223a202270726f636573734f6e6c696e65466f6e7473220a7d0a"/>
          <p:cNvSpPr txBox="1"/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MiSans Normal" charset="-122"/>
                <a:ea typeface="MiSans Normal" charset="-122"/>
                <a:cs typeface="MiSans Normal" charset="-122"/>
                <a:sym typeface="+mn-ea"/>
              </a:defRPr>
            </a:lvl1pPr>
            <a:lvl2pPr marL="685800" marR="0" lvl="1" indent="-228600" defTabSz="-635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</a:lvl9pPr>
          </a:lstStyle>
          <a:p>
            <a:pPr lvl="0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单击此处编辑母版文本样式</a:t>
            </a:r>
            <a:endParaRPr lang="zh-CN" altLang="en-US" dirty="0">
              <a:sym typeface="+mn-ea"/>
            </a:endParaRPr>
          </a:p>
          <a:p>
            <a:pPr lvl="1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第二级</a:t>
            </a:r>
            <a:endParaRPr lang="zh-CN" altLang="en-US" dirty="0">
              <a:sym typeface="+mn-ea"/>
            </a:endParaRPr>
          </a:p>
          <a:p>
            <a:pPr lvl="2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第三级</a:t>
            </a:r>
            <a:endParaRPr lang="zh-CN" altLang="en-US" dirty="0">
              <a:sym typeface="+mn-ea"/>
            </a:endParaRPr>
          </a:p>
          <a:p>
            <a:pPr lvl="3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第四级</a:t>
            </a:r>
            <a:endParaRPr lang="zh-CN" altLang="en-US" dirty="0">
              <a:sym typeface="+mn-ea"/>
            </a:endParaRPr>
          </a:p>
          <a:p>
            <a:pPr lvl="4"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</a:pPr>
            <a:r>
              <a:rPr lang="zh-CN" altLang="en-US"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FF1154F-E427-4513-B34B-94E36374A1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FDA0808-8B01-405B-8ED6-12013DCE0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"/>
          <p:cNvSpPr txBox="1"/>
          <p:nvPr>
            <p:ph type="body" idx="2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3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MiSans Normal" charset="-122"/>
              </a:defRPr>
            </a:lvl1pPr>
          </a:lstStyle>
          <a:p>
            <a:pPr lvl="0" algn="l"/>
            <a:r>
              <a:rPr dirty="0">
                <a:sym typeface="+mn-ea"/>
              </a:rPr>
              <a:t>单击此处编辑母版副标题样式</a:t>
            </a:r>
            <a:endParaRPr dirty="0">
              <a:sym typeface="+mn-ea"/>
            </a:endParaRPr>
          </a:p>
        </p:txBody>
      </p:sp>
      <p:sp>
        <p:nvSpPr>
          <p:cNvPr id="6" name="标题"/>
          <p:cNvSpPr txBox="1"/>
          <p:nvPr>
            <p:ph type="title" idx="1"/>
            <p:custDataLst>
              <p:tags r:id="rId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FF1154F-E427-4513-B34B-94E36374A1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FDA0808-8B01-405B-8ED6-12013DCE0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14:cpLocks xmlns:a14="http://schemas.microsoft.com/office/drawing/2010/main"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14:cpLocks xmlns:a14="http://schemas.microsoft.com/office/drawing/2010/main"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14:cpLocks xmlns:a14="http://schemas.microsoft.com/office/drawing/2010/main" noGrp="1"/>
          </p:cNvSpPr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14:cpLocks xmlns:a14="http://schemas.microsoft.com/office/drawing/2010/main"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14:cpLocks xmlns:a14="http://schemas.microsoft.com/office/drawing/2010/main" noGrp="1"/>
          </p:cNvSpPr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 userDrawn="1">
            <p:custDataLst>
              <p:tags r:id="rId2"/>
            </p:custDataLst>
          </p:nvPr>
        </p:nvSpPr>
        <p:spPr>
          <a:xfrm>
            <a:off x="9721215" y="1270"/>
            <a:ext cx="2470785" cy="2159635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2">
                  <a:lumMod val="75000"/>
                </a:schemeClr>
              </a:gs>
            </a:gsLst>
            <a:lin ang="7200000" scaled="0"/>
          </a:gradFill>
          <a:ln>
            <a:noFill/>
          </a:ln>
          <a:effectLst>
            <a:softEdge rad="850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37"/>
          <p:cNvSpPr/>
          <p:nvPr userDrawn="1">
            <p:custDataLst>
              <p:tags r:id="rId3"/>
            </p:custDataLst>
          </p:nvPr>
        </p:nvSpPr>
        <p:spPr>
          <a:xfrm flipH="1" flipV="1">
            <a:off x="0" y="1905"/>
            <a:ext cx="6517640" cy="6856095"/>
          </a:xfrm>
          <a:custGeom>
            <a:avLst/>
            <a:gdLst>
              <a:gd name="connsiteX0" fmla="*/ 11073245 w 11073245"/>
              <a:gd name="connsiteY0" fmla="*/ 7199311 h 7199311"/>
              <a:gd name="connsiteX1" fmla="*/ 0 w 11073245"/>
              <a:gd name="connsiteY1" fmla="*/ 7199311 h 7199311"/>
              <a:gd name="connsiteX2" fmla="*/ 0 w 11073245"/>
              <a:gd name="connsiteY2" fmla="*/ 0 h 7199311"/>
              <a:gd name="connsiteX3" fmla="*/ 11073245 w 11073245"/>
              <a:gd name="connsiteY3" fmla="*/ 0 h 7199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73245" h="7199311">
                <a:moveTo>
                  <a:pt x="11073245" y="7199311"/>
                </a:moveTo>
                <a:lnTo>
                  <a:pt x="0" y="7199311"/>
                </a:lnTo>
                <a:lnTo>
                  <a:pt x="0" y="0"/>
                </a:lnTo>
                <a:lnTo>
                  <a:pt x="11073245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50000"/>
                </a:schemeClr>
              </a:gs>
              <a:gs pos="47000">
                <a:schemeClr val="accent1">
                  <a:lumMod val="20000"/>
                  <a:lumOff val="8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0099FF">
              <a:shade val="50000"/>
            </a:srgbClr>
          </a:lnRef>
          <a:fillRef idx="1">
            <a:srgbClr val="0099FF"/>
          </a:fillRef>
          <a:effectRef idx="0">
            <a:srgbClr val="0099FF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>
            <p:custDataLst>
              <p:tags r:id="rId4"/>
            </p:custDataLst>
          </p:nvPr>
        </p:nvSpPr>
        <p:spPr>
          <a:xfrm rot="20622537">
            <a:off x="2338705" y="2000885"/>
            <a:ext cx="7515225" cy="203962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charset="-122"/>
            </a:endParaRPr>
          </a:p>
        </p:txBody>
      </p:sp>
      <p:sp>
        <p:nvSpPr>
          <p:cNvPr id="8" name="标题"/>
          <p:cNvSpPr txBox="1"/>
          <p:nvPr>
            <p:ph type="title" idx="2"/>
            <p:custDataLst>
              <p:tags r:id="rId5"/>
            </p:custDataLst>
          </p:nvPr>
        </p:nvSpPr>
        <p:spPr>
          <a:xfrm>
            <a:off x="1525270" y="1951355"/>
            <a:ext cx="9239250" cy="214630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8000" b="0" i="0" u="none" strike="noStrike" kern="1200" cap="none" spc="0" normalizeH="0" baseline="0" noProof="1" dirty="0">
                <a:solidFill>
                  <a:schemeClr val="tx1"/>
                </a:solidFill>
                <a:latin typeface="+mj-ea"/>
                <a:ea typeface="+mj-ea"/>
                <a:cs typeface="MiSans Normal" charset="-122"/>
                <a:sym typeface="+mn-ea"/>
              </a:defRPr>
            </a:lvl1pPr>
          </a:lstStyle>
          <a:p>
            <a:pPr lvl="0" algn="ctr">
              <a:buClrTx/>
              <a:buSzTx/>
              <a:buFontTx/>
            </a:pPr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7" name="副标题"/>
          <p:cNvSpPr txBox="1"/>
          <p:nvPr>
            <p:ph type="body" idx="1"/>
            <p:custDataLst>
              <p:tags r:id="rId6"/>
            </p:custDataLst>
          </p:nvPr>
        </p:nvSpPr>
        <p:spPr>
          <a:xfrm>
            <a:off x="518160" y="5717540"/>
            <a:ext cx="2536825" cy="81280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/>
                </a:solidFill>
                <a:latin typeface="+mj-ea"/>
                <a:ea typeface="+mj-ea"/>
                <a:cs typeface="MiSans Normal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FF1154F-E427-4513-B34B-94E36374A1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FDA0808-8B01-405B-8ED6-12013DCE0AF6}" type="slidenum">
              <a:rPr lang="zh-CN" altLang="en-US" smtClean="0"/>
            </a:fld>
            <a:endParaRPr lang="zh-CN" altLang="en-US"/>
          </a:p>
        </p:txBody>
      </p:sp>
      <p:pic>
        <p:nvPicPr>
          <p:cNvPr id="2" name="图形 12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0000">
            <a:off x="7799705" y="1013460"/>
            <a:ext cx="1157605" cy="1157605"/>
          </a:xfrm>
          <a:prstGeom prst="rect">
            <a:avLst/>
          </a:prstGeom>
        </p:spPr>
      </p:pic>
      <p:pic>
        <p:nvPicPr>
          <p:cNvPr id="3" name="图形 16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12943" y="5334181"/>
            <a:ext cx="1427948" cy="14279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1"/>
          <p:cNvPicPr/>
          <p:nvPr userDrawn="1">
            <p:custDataLst>
              <p:tags r:id="rId2"/>
            </p:custDataLst>
          </p:nvPr>
        </p:nvPicPr>
        <p:blipFill>
          <a:blip r:embed="rId3"/>
          <a:srcRect b="1380"/>
          <a:stretch>
            <a:fillRect/>
          </a:stretch>
        </p:blipFill>
        <p:spPr>
          <a:xfrm>
            <a:off x="1200" y="159"/>
            <a:ext cx="12189600" cy="6857683"/>
          </a:xfrm>
          <a:prstGeom prst="rect">
            <a:avLst/>
          </a:prstGeom>
        </p:spPr>
      </p:pic>
      <p:sp>
        <p:nvSpPr>
          <p:cNvPr id="2" name="标题 1"/>
          <p:cNvSpPr/>
          <p:nvPr>
            <p:ph type="ctrTitle"/>
            <p:custDataLst>
              <p:tags r:id="rId4"/>
            </p:custDataLst>
          </p:nvPr>
        </p:nvSpPr>
        <p:spPr>
          <a:xfrm>
            <a:off x="751205" y="2769871"/>
            <a:ext cx="7859395" cy="96520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indent="0" algn="l">
              <a:buFont typeface="Arial" charset="0"/>
              <a:buNone/>
              <a:defRPr kumimoji="0" lang="zh-CN" altLang="en-US" sz="4300" b="1" i="0" u="none" strike="noStrike" cap="none" spc="350" normalizeH="0" baseline="0" noProof="1" dirty="0">
                <a:solidFill>
                  <a:schemeClr val="lt1"/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fontAlgn="auto">
              <a:buClrTx/>
              <a:buSzTx/>
              <a:buFontTx/>
            </a:pPr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subTitle" idx="1"/>
            <p:custDataLst>
              <p:tags r:id="rId5"/>
            </p:custDataLst>
          </p:nvPr>
        </p:nvSpPr>
        <p:spPr>
          <a:xfrm>
            <a:off x="768350" y="3893695"/>
            <a:ext cx="7839051" cy="937385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indent="0" algn="l">
              <a:buFont typeface="Arial" charset="0"/>
              <a:buNone/>
              <a:defRPr kumimoji="0" lang="zh-CN" altLang="en-US" sz="1400" b="0" i="0" u="none" strike="noStrike" cap="none" spc="20" normalizeH="0" baseline="0" noProof="1" dirty="0">
                <a:solidFill>
                  <a:schemeClr val="lt1"/>
                </a:solidFill>
                <a:uFillTx/>
                <a:latin typeface="+mj-ea"/>
                <a:ea typeface="+mj-ea"/>
              </a:defRPr>
            </a:lvl1pPr>
          </a:lstStyle>
          <a:p>
            <a:pPr marL="57150" marR="0" lvl="0" indent="-285750" fontAlgn="auto">
              <a:lnSpc>
                <a:spcPct val="133000"/>
              </a:lnSpc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8" name="年号占位符 8"/>
          <p:cNvSpPr/>
          <p:nvPr>
            <p:ph type="body" sz="quarter" idx="15" hasCustomPrompt="1"/>
            <p:custDataLst>
              <p:tags r:id="rId9"/>
            </p:custDataLst>
          </p:nvPr>
        </p:nvSpPr>
        <p:spPr>
          <a:xfrm>
            <a:off x="751205" y="405130"/>
            <a:ext cx="7859395" cy="2205990"/>
          </a:xfrm>
        </p:spPr>
        <p:txBody>
          <a:bodyPr vert="horz" wrap="square" lIns="101600" tIns="0" rIns="82550" bIns="0" rtlCol="0" anchor="b" anchorCtr="0">
            <a:normAutofit/>
          </a:bodyPr>
          <a:lstStyle>
            <a:lvl1pPr marL="0" indent="0" algn="l">
              <a:buFont typeface="Arial" charset="0"/>
              <a:buNone/>
              <a:defRPr kumimoji="0" lang="zh-CN" altLang="en-US" sz="6000" b="1" i="0" u="none" strike="noStrike" cap="none" spc="56" normalizeH="0" baseline="0" noProof="1" dirty="0">
                <a:solidFill>
                  <a:schemeClr val="lt1"/>
                </a:solidFill>
                <a:uFillTx/>
                <a:latin typeface="+mn-ea"/>
                <a:ea typeface="+mn-ea"/>
              </a:defRPr>
            </a:lvl1pPr>
          </a:lstStyle>
          <a:p>
            <a:pPr marL="628650" marR="0" lvl="0" indent="-857250" fontAlgn="auto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年号</a:t>
            </a:r>
            <a:endParaRPr lang="zh-CN" altLang="en-US" dirty="0"/>
          </a:p>
        </p:txBody>
      </p:sp>
      <p:pic>
        <p:nvPicPr>
          <p:cNvPr id="15" name="图片 14" descr="2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 rotWithShape="1">
          <a:blip r:embed="rId11"/>
          <a:srcRect l="12438" b="8417"/>
          <a:stretch>
            <a:fillRect/>
          </a:stretch>
        </p:blipFill>
        <p:spPr>
          <a:xfrm>
            <a:off x="381000" y="5236210"/>
            <a:ext cx="2682216" cy="1485265"/>
          </a:xfrm>
          <a:prstGeom prst="rect">
            <a:avLst/>
          </a:prstGeom>
        </p:spPr>
      </p:pic>
      <p:pic>
        <p:nvPicPr>
          <p:cNvPr id="16" name="图片 15" descr="3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 rotWithShape="1">
          <a:blip r:embed="rId13"/>
          <a:srcRect t="6558" r="9907"/>
          <a:stretch>
            <a:fillRect/>
          </a:stretch>
        </p:blipFill>
        <p:spPr>
          <a:xfrm>
            <a:off x="6295390" y="405130"/>
            <a:ext cx="5312410" cy="575304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/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"/>
          <p:cNvPicPr/>
          <p:nvPr userDrawn="1">
            <p:custDataLst>
              <p:tags r:id="rId2"/>
            </p:custDataLst>
          </p:nvPr>
        </p:nvPicPr>
        <p:blipFill>
          <a:blip r:embed="rId3"/>
          <a:srcRect b="1380"/>
          <a:stretch>
            <a:fillRect/>
          </a:stretch>
        </p:blipFill>
        <p:spPr>
          <a:xfrm>
            <a:off x="1200" y="159"/>
            <a:ext cx="12189600" cy="6857683"/>
          </a:xfrm>
          <a:prstGeom prst="rect">
            <a:avLst/>
          </a:prstGeom>
        </p:spPr>
      </p:pic>
      <p:sp>
        <p:nvSpPr>
          <p:cNvPr id="2" name="标题 1"/>
          <p:cNvSpPr/>
          <p:nvPr>
            <p:ph type="title" hasCustomPrompt="1"/>
            <p:custDataLst>
              <p:tags r:id="rId4"/>
            </p:custDataLst>
          </p:nvPr>
        </p:nvSpPr>
        <p:spPr>
          <a:xfrm>
            <a:off x="5695268" y="467594"/>
            <a:ext cx="4996977" cy="1346346"/>
          </a:xfrm>
        </p:spPr>
        <p:txBody>
          <a:bodyPr vert="horz" wrap="square" tIns="0" bIns="0" rtlCol="0" anchor="b" anchorCtr="0">
            <a:normAutofit/>
          </a:bodyPr>
          <a:lstStyle>
            <a:lvl1pPr marL="0" indent="0">
              <a:buFont typeface="Arial" charset="0"/>
              <a:buNone/>
              <a:defRPr lang="zh-CN" altLang="en-US" sz="6000" b="1" i="0" spc="430" dirty="0">
                <a:solidFill>
                  <a:schemeClr val="lt1">
                    <a:lumMod val="100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body" idx="1" hasCustomPrompt="1"/>
            <p:custDataLst>
              <p:tags r:id="rId5"/>
            </p:custDataLst>
          </p:nvPr>
        </p:nvSpPr>
        <p:spPr>
          <a:xfrm>
            <a:off x="5695268" y="1855065"/>
            <a:ext cx="4989041" cy="467026"/>
          </a:xfrm>
        </p:spPr>
        <p:txBody>
          <a:bodyPr vert="horz" wrap="square" tIns="0" bIns="0" rtlCol="0" anchor="t" anchorCtr="0">
            <a:normAutofit/>
          </a:bodyPr>
          <a:lstStyle>
            <a:lvl1pPr marL="0" indent="0">
              <a:buFont typeface="Arial" charset="0"/>
              <a:buNone/>
              <a:defRPr lang="zh-CN" altLang="en-US" sz="2800" b="0" i="0" spc="149" dirty="0">
                <a:solidFill>
                  <a:schemeClr val="lt1">
                    <a:lumMod val="100000"/>
                  </a:schemeClr>
                </a:solidFill>
                <a:latin typeface="+mj-ea"/>
                <a:ea typeface="+mj-ea"/>
              </a:defRPr>
            </a:lvl1pPr>
          </a:lstStyle>
          <a:p>
            <a:pPr marL="0" lvl="0">
              <a:lnSpc>
                <a:spcPct val="100000"/>
              </a:lnSpc>
            </a:pPr>
            <a:r>
              <a:rPr lang="zh-CN" altLang="en-US" dirty="0"/>
              <a:t>副标题</a:t>
            </a:r>
            <a:endParaRPr lang="zh-CN" altLang="en-US" dirty="0"/>
          </a:p>
        </p:txBody>
      </p:sp>
      <p:sp>
        <p:nvSpPr>
          <p:cNvPr id="7" name="日期占位符 3"/>
          <p:cNvSpPr/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/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/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 descr="7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 l="5670" b="11119"/>
          <a:stretch>
            <a:fillRect/>
          </a:stretch>
        </p:blipFill>
        <p:spPr>
          <a:xfrm>
            <a:off x="238991" y="2349185"/>
            <a:ext cx="3973487" cy="4007164"/>
          </a:xfrm>
          <a:prstGeom prst="rect">
            <a:avLst/>
          </a:prstGeom>
        </p:spPr>
      </p:pic>
      <p:pic>
        <p:nvPicPr>
          <p:cNvPr id="11" name="图片 10" descr="8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 rotWithShape="1">
          <a:blip r:embed="rId12"/>
          <a:srcRect t="9476" r="13169"/>
          <a:stretch>
            <a:fillRect/>
          </a:stretch>
        </p:blipFill>
        <p:spPr>
          <a:xfrm>
            <a:off x="10371932" y="238990"/>
            <a:ext cx="1581078" cy="2280081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>
            <p:custDataLst>
              <p:tags r:id="rId13"/>
            </p:custDataLst>
          </p:nvPr>
        </p:nvCxnSpPr>
        <p:spPr>
          <a:xfrm>
            <a:off x="5716197" y="2406502"/>
            <a:ext cx="26979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>
            <p:custDataLst>
              <p:tags r:id="rId14"/>
            </p:custDataLst>
          </p:nvPr>
        </p:nvCxnSpPr>
        <p:spPr>
          <a:xfrm>
            <a:off x="5703425" y="2406502"/>
            <a:ext cx="504825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"/>
          <p:cNvPicPr/>
          <p:nvPr userDrawn="1">
            <p:custDataLst>
              <p:tags r:id="rId2"/>
            </p:custDataLst>
          </p:nvPr>
        </p:nvPicPr>
        <p:blipFill>
          <a:blip r:embed="rId3"/>
          <a:srcRect b="1380"/>
          <a:stretch>
            <a:fillRect/>
          </a:stretch>
        </p:blipFill>
        <p:spPr>
          <a:xfrm>
            <a:off x="1200" y="159"/>
            <a:ext cx="12189600" cy="6857683"/>
          </a:xfrm>
          <a:prstGeom prst="rect">
            <a:avLst/>
          </a:prstGeom>
        </p:spPr>
      </p:pic>
      <p:sp>
        <p:nvSpPr>
          <p:cNvPr id="2" name="标题 1"/>
          <p:cNvSpPr/>
          <p:nvPr>
            <p:ph type="title" hasCustomPrompt="1"/>
            <p:custDataLst>
              <p:tags r:id="rId4"/>
            </p:custDataLst>
          </p:nvPr>
        </p:nvSpPr>
        <p:spPr>
          <a:xfrm>
            <a:off x="6718298" y="3259339"/>
            <a:ext cx="4961083" cy="1047750"/>
          </a:xfrm>
        </p:spPr>
        <p:txBody>
          <a:bodyPr vert="horz" wrap="square" lIns="91440" tIns="45720" rIns="0" bIns="0" rtlCol="0" anchor="ctr" anchorCtr="0">
            <a:normAutofit/>
          </a:bodyPr>
          <a:lstStyle>
            <a:lvl1pPr marL="0" indent="0" algn="l">
              <a:buFont typeface="Arial" charset="0"/>
              <a:buNone/>
              <a:defRPr lang="zh-CN" altLang="en-US" sz="6000" dirty="0">
                <a:solidFill>
                  <a:schemeClr val="lt1">
                    <a:lumMod val="100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marL="0" lvl="0">
              <a:lnSpc>
                <a:spcPct val="114000"/>
              </a:lnSpc>
            </a:pPr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  <p:custDataLst>
              <p:tags r:id="rId5"/>
            </p:custDataLst>
          </p:nvPr>
        </p:nvSpPr>
        <p:spPr>
          <a:xfrm>
            <a:off x="6718298" y="4458854"/>
            <a:ext cx="4961082" cy="603250"/>
          </a:xfrm>
        </p:spPr>
        <p:txBody>
          <a:bodyPr vert="horz" wrap="square" lIns="91440" tIns="45720" rIns="0" bIns="0" rtlCol="0" anchor="t" anchorCtr="0">
            <a:normAutofit lnSpcReduction="10000"/>
          </a:bodyPr>
          <a:lstStyle>
            <a:lvl1pPr marL="0" indent="0" algn="l">
              <a:buFont typeface="Arial" charset="0"/>
              <a:buNone/>
              <a:defRPr lang="zh-CN" altLang="en-US" sz="1800" b="0" i="0" dirty="0">
                <a:solidFill>
                  <a:schemeClr val="lt1">
                    <a:lumMod val="100000"/>
                  </a:schemeClr>
                </a:solidFill>
                <a:latin typeface="+mj-ea"/>
                <a:ea typeface="+mj-ea"/>
              </a:defRPr>
            </a:lvl1pPr>
          </a:lstStyle>
          <a:p>
            <a:pPr marL="0" lvl="0">
              <a:lnSpc>
                <a:spcPct val="111000"/>
              </a:lnSpc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8" name="节编号 3"/>
          <p:cNvSpPr/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6718298" y="708586"/>
            <a:ext cx="4961084" cy="2474668"/>
          </a:xfrm>
        </p:spPr>
        <p:txBody>
          <a:bodyPr vert="horz" wrap="square" lIns="91440" tIns="45720" rIns="0" bIns="0" rtlCol="0" anchor="b" anchorCtr="0">
            <a:normAutofit fontScale="77500" lnSpcReduction="20000"/>
          </a:bodyPr>
          <a:lstStyle>
            <a:lvl1pPr marL="0" indent="0" algn="l">
              <a:buFont typeface="Arial" charset="0"/>
              <a:buNone/>
              <a:defRPr lang="zh-CN" altLang="en-US" sz="13900" b="0" i="0" dirty="0">
                <a:solidFill>
                  <a:schemeClr val="lt1">
                    <a:lumMod val="100000"/>
                  </a:schemeClr>
                </a:solidFill>
                <a:latin typeface="+mj-ea"/>
                <a:ea typeface="+mj-ea"/>
              </a:defRPr>
            </a:lvl1pPr>
          </a:lstStyle>
          <a:p>
            <a:pPr marL="0" lvl="0">
              <a:lnSpc>
                <a:spcPct val="110000"/>
              </a:lnSpc>
            </a:pPr>
            <a:r>
              <a:rPr lang="zh-CN" altLang="en-US" dirty="0"/>
              <a:t>编号</a:t>
            </a:r>
            <a:endParaRPr lang="zh-CN" altLang="en-US" dirty="0"/>
          </a:p>
        </p:txBody>
      </p:sp>
      <p:sp>
        <p:nvSpPr>
          <p:cNvPr id="4" name="日期占位符 4"/>
          <p:cNvSpPr/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/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/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 descr="4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rcRect l="-12658" r="12658"/>
          <a:stretch>
            <a:fillRect/>
          </a:stretch>
        </p:blipFill>
        <p:spPr>
          <a:xfrm>
            <a:off x="1682750" y="1522710"/>
            <a:ext cx="3905872" cy="3800514"/>
          </a:xfrm>
          <a:prstGeom prst="rect">
            <a:avLst/>
          </a:prstGeom>
        </p:spPr>
      </p:pic>
      <p:pic>
        <p:nvPicPr>
          <p:cNvPr id="11" name="图片 10" descr="15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 rotWithShape="1">
          <a:blip r:embed="rId13"/>
          <a:srcRect l="7400" r="38585" b="14231"/>
          <a:stretch>
            <a:fillRect/>
          </a:stretch>
        </p:blipFill>
        <p:spPr>
          <a:xfrm>
            <a:off x="280555" y="5860416"/>
            <a:ext cx="2140528" cy="8610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/>
          <p:nvPr>
            <p:ph sz="half" idx="1"/>
            <p:custDataLst>
              <p:tags r:id="rId3"/>
            </p:custDataLst>
          </p:nvPr>
        </p:nvSpPr>
        <p:spPr>
          <a:xfrm>
            <a:off x="838200" y="1364400"/>
            <a:ext cx="51816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172200" y="1364400"/>
            <a:ext cx="51816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  <p:custDataLst>
              <p:tags r:id="rId3"/>
            </p:custDataLst>
          </p:nvPr>
        </p:nvSpPr>
        <p:spPr>
          <a:xfrm>
            <a:off x="839788" y="1364400"/>
            <a:ext cx="5157787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839788" y="2061275"/>
            <a:ext cx="5157787" cy="41283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/>
          <p:nvPr>
            <p:ph type="body" sz="quarter" idx="3"/>
            <p:custDataLst>
              <p:tags r:id="rId5"/>
            </p:custDataLst>
          </p:nvPr>
        </p:nvSpPr>
        <p:spPr>
          <a:xfrm>
            <a:off x="6172200" y="1364400"/>
            <a:ext cx="5183188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/>
          <p:nvPr>
            <p:ph sz="quarter" idx="4"/>
            <p:custDataLst>
              <p:tags r:id="rId6"/>
            </p:custDataLst>
          </p:nvPr>
        </p:nvSpPr>
        <p:spPr>
          <a:xfrm>
            <a:off x="6172200" y="2061275"/>
            <a:ext cx="5183188" cy="41283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/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/>
          <p:nvPr>
            <p:ph idx="1"/>
            <p:custDataLst>
              <p:tags r:id="rId2"/>
            </p:custDataLst>
          </p:nvPr>
        </p:nvSpPr>
        <p:spPr>
          <a:xfrm>
            <a:off x="838200" y="360000"/>
            <a:ext cx="10515600" cy="58176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/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/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/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14:cpLocks xmlns:a14="http://schemas.microsoft.com/office/drawing/2010/main"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14:cpLocks xmlns:a14="http://schemas.microsoft.com/office/drawing/2010/main"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14:cpLocks xmlns:a14="http://schemas.microsoft.com/office/drawing/2010/main" noGrp="1"/>
          </p:cNvSpPr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14:cpLocks xmlns:a14="http://schemas.microsoft.com/office/drawing/2010/main"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14:cpLocks xmlns:a14="http://schemas.microsoft.com/office/drawing/2010/main" noGrp="1"/>
          </p:cNvSpPr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  <p:custDataLst>
              <p:tags r:id="rId3"/>
            </p:custDataLst>
          </p:nvPr>
        </p:nvSpPr>
        <p:spPr>
          <a:xfrm>
            <a:off x="838200" y="1296000"/>
            <a:ext cx="10514012" cy="576000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1"/>
          <p:cNvPicPr/>
          <p:nvPr userDrawn="1">
            <p:custDataLst>
              <p:tags r:id="rId2"/>
            </p:custDataLst>
          </p:nvPr>
        </p:nvPicPr>
        <p:blipFill>
          <a:blip r:embed="rId3"/>
          <a:srcRect b="1380"/>
          <a:stretch>
            <a:fillRect/>
          </a:stretch>
        </p:blipFill>
        <p:spPr>
          <a:xfrm>
            <a:off x="1200" y="159"/>
            <a:ext cx="12189600" cy="6857683"/>
          </a:xfrm>
          <a:prstGeom prst="rect">
            <a:avLst/>
          </a:prstGeom>
        </p:spPr>
      </p:pic>
      <p:pic>
        <p:nvPicPr>
          <p:cNvPr id="13" name="图片 12" descr="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/>
          <a:srcRect l="12438" b="8417"/>
          <a:stretch>
            <a:fillRect/>
          </a:stretch>
        </p:blipFill>
        <p:spPr>
          <a:xfrm>
            <a:off x="381000" y="5236210"/>
            <a:ext cx="2682216" cy="1485265"/>
          </a:xfrm>
          <a:prstGeom prst="rect">
            <a:avLst/>
          </a:prstGeom>
        </p:spPr>
      </p:pic>
      <p:pic>
        <p:nvPicPr>
          <p:cNvPr id="15" name="图片 14" descr="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/>
          <a:srcRect t="6558" r="9907"/>
          <a:stretch>
            <a:fillRect/>
          </a:stretch>
        </p:blipFill>
        <p:spPr>
          <a:xfrm>
            <a:off x="6295390" y="405130"/>
            <a:ext cx="5312410" cy="5753044"/>
          </a:xfrm>
          <a:prstGeom prst="rect">
            <a:avLst/>
          </a:prstGeom>
        </p:spPr>
      </p:pic>
      <p:sp>
        <p:nvSpPr>
          <p:cNvPr id="2" name="标题 1"/>
          <p:cNvSpPr/>
          <p:nvPr>
            <p:ph type="ctrTitle" hasCustomPrompt="1"/>
            <p:custDataLst>
              <p:tags r:id="rId8"/>
            </p:custDataLst>
          </p:nvPr>
        </p:nvSpPr>
        <p:spPr>
          <a:xfrm>
            <a:off x="1628499" y="2801808"/>
            <a:ext cx="6982102" cy="1140470"/>
          </a:xfrm>
        </p:spPr>
        <p:txBody>
          <a:bodyPr wrap="square" anchor="ctr" anchorCtr="0">
            <a:normAutofit/>
          </a:bodyPr>
          <a:lstStyle>
            <a:lvl1pPr algn="l">
              <a:lnSpc>
                <a:spcPct val="100000"/>
              </a:lnSpc>
              <a:defRPr sz="60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编辑母版标题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subTitle" idx="1"/>
            <p:custDataLst>
              <p:tags r:id="rId9"/>
            </p:custDataLst>
          </p:nvPr>
        </p:nvSpPr>
        <p:spPr>
          <a:xfrm>
            <a:off x="1628499" y="4037553"/>
            <a:ext cx="6677302" cy="972000"/>
          </a:xfrm>
        </p:spPr>
        <p:txBody>
          <a:bodyPr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2400">
                <a:latin typeface="+mj-ea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8" name="年号占位符 8"/>
          <p:cNvSpPr/>
          <p:nvPr>
            <p:ph type="body" sz="quarter" idx="15" hasCustomPrompt="1"/>
            <p:custDataLst>
              <p:tags r:id="rId13"/>
            </p:custDataLst>
          </p:nvPr>
        </p:nvSpPr>
        <p:spPr>
          <a:xfrm>
            <a:off x="1628499" y="1654635"/>
            <a:ext cx="6982101" cy="1056471"/>
          </a:xfrm>
        </p:spPr>
        <p:txBody>
          <a:bodyPr wrap="square" anchor="b">
            <a:normAutofit/>
          </a:bodyPr>
          <a:lstStyle>
            <a:lvl1pPr marL="0" indent="0" algn="l">
              <a:lnSpc>
                <a:spcPct val="100000"/>
              </a:lnSpc>
              <a:buFont typeface="Arial" charset="0"/>
              <a:buNone/>
              <a:defRPr sz="4000" b="1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年号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14:cpLocks xmlns:a14="http://schemas.microsoft.com/office/drawing/2010/main"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14:cpLocks xmlns:a14="http://schemas.microsoft.com/office/drawing/2010/main"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14:cpLocks xmlns:a14="http://schemas.microsoft.com/office/drawing/2010/main"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14:cpLocks xmlns:a14="http://schemas.microsoft.com/office/drawing/2010/main" noGrp="1"/>
          </p:cNvSpPr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14:cpLocks xmlns:a14="http://schemas.microsoft.com/office/drawing/2010/main"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14:cpLocks xmlns:a14="http://schemas.microsoft.com/office/drawing/2010/main" noGrp="1"/>
          </p:cNvSpPr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14:cpLocks xmlns:a14="http://schemas.microsoft.com/office/drawing/2010/main" noGrp="1"/>
          </p:cNvSpPr>
          <p:nvPr>
            <p:ph type="title"/>
          </p:nvPr>
        </p:nvSpPr>
        <p:spPr>
          <a:xfrm>
            <a:off x="839788" y="365126"/>
            <a:ext cx="10515600" cy="970222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14:cpLocks xmlns:a14="http://schemas.microsoft.com/office/drawing/2010/main" noGrp="1"/>
          </p:cNvSpPr>
          <p:nvPr>
            <p:ph type="body" idx="1"/>
          </p:nvPr>
        </p:nvSpPr>
        <p:spPr>
          <a:xfrm>
            <a:off x="1259724" y="1567346"/>
            <a:ext cx="470184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14:cpLocks xmlns:a14="http://schemas.microsoft.com/office/drawing/2010/main" noGrp="1"/>
          </p:cNvSpPr>
          <p:nvPr>
            <p:ph sz="half" idx="2"/>
          </p:nvPr>
        </p:nvSpPr>
        <p:spPr>
          <a:xfrm>
            <a:off x="1259724" y="2338388"/>
            <a:ext cx="4701840" cy="378596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14:cpLocks xmlns:a14="http://schemas.microsoft.com/office/drawing/2010/main" noGrp="1"/>
          </p:cNvSpPr>
          <p:nvPr>
            <p:ph type="body" sz="quarter" idx="3"/>
          </p:nvPr>
        </p:nvSpPr>
        <p:spPr>
          <a:xfrm>
            <a:off x="6289616" y="1567346"/>
            <a:ext cx="470184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>
              <a:buNone/>
              <a:defRPr lang="zh-CN" altLang="en-US" b="0" smtClean="0"/>
            </a:lvl1pPr>
          </a:lstStyle>
          <a:p>
            <a:pPr marL="0" lvl="0" indent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14:cpLocks xmlns:a14="http://schemas.microsoft.com/office/drawing/2010/main" noGrp="1"/>
          </p:cNvSpPr>
          <p:nvPr>
            <p:ph sz="quarter" idx="4"/>
          </p:nvPr>
        </p:nvSpPr>
        <p:spPr>
          <a:xfrm>
            <a:off x="6289616" y="2357460"/>
            <a:ext cx="4701841" cy="376689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14:cpLocks xmlns:a14="http://schemas.microsoft.com/office/drawing/2010/main" noGrp="1"/>
          </p:cNvSpPr>
          <p:nvPr>
            <p:ph type="dt" sz="half" idx="10"/>
          </p:nvPr>
        </p:nvSpPr>
        <p:spPr/>
        <p:txBody>
          <a:bodyPr/>
          <a:lstStyle/>
          <a:p>
            <a:fld id="{0D4851DC-CD24-4E20-AC43-84D4817493CE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14:cpLocks xmlns:a14="http://schemas.microsoft.com/office/drawing/2010/main"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14:cpLocks xmlns:a14="http://schemas.microsoft.com/office/drawing/2010/main" noGrp="1"/>
          </p:cNvSpPr>
          <p:nvPr>
            <p:ph type="sldNum" sz="quarter" idx="12"/>
          </p:nvPr>
        </p:nvSpPr>
        <p:spPr/>
        <p:txBody>
          <a:bodyPr/>
          <a:lstStyle/>
          <a:p>
            <a:fld id="{75F1D1A5-9DB9-47CE-AB47-B90B00FE3C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14:cpLocks xmlns:a14="http://schemas.microsoft.com/office/drawing/2010/main"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14:cpLocks xmlns:a14="http://schemas.microsoft.com/office/drawing/2010/main" noGrp="1"/>
          </p:cNvSpPr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14:cpLocks xmlns:a14="http://schemas.microsoft.com/office/drawing/2010/main"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14:cpLocks xmlns:a14="http://schemas.microsoft.com/office/drawing/2010/main" noGrp="1"/>
          </p:cNvSpPr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14:cpLocks xmlns:a14="http://schemas.microsoft.com/office/drawing/2010/main" noGrp="1"/>
          </p:cNvSpPr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14:cpLocks xmlns:a14="http://schemas.microsoft.com/office/drawing/2010/main"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14:cpLocks xmlns:a14="http://schemas.microsoft.com/office/drawing/2010/main" noGrp="1"/>
          </p:cNvSpPr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14:cpLocks xmlns:a14="http://schemas.microsoft.com/office/drawing/2010/main"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14:cpLocks xmlns:a14="http://schemas.microsoft.com/office/drawing/2010/main"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14:cpLocks xmlns:a14="http://schemas.microsoft.com/office/drawing/2010/main"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14:cpLocks xmlns:a14="http://schemas.microsoft.com/office/drawing/2010/main" noGrp="1"/>
          </p:cNvSpPr>
          <p:nvPr>
            <p:ph type="dt" sz="half" idx="10"/>
          </p:nvPr>
        </p:nvSpPr>
        <p:spPr/>
        <p:txBody>
          <a:bodyPr/>
          <a:lstStyle/>
          <a:p>
            <a:fld id="{EB018836-6699-441E-9BAB-C61FC75AFD51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14:cpLocks xmlns:a14="http://schemas.microsoft.com/office/drawing/2010/main"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14:cpLocks xmlns:a14="http://schemas.microsoft.com/office/drawing/2010/main" noGrp="1"/>
          </p:cNvSpPr>
          <p:nvPr>
            <p:ph type="sldNum" sz="quarter" idx="12"/>
          </p:nvPr>
        </p:nvSpPr>
        <p:spPr/>
        <p:txBody>
          <a:bodyPr/>
          <a:lstStyle/>
          <a:p>
            <a:fld id="{3040BF0B-87F8-415C-BAC5-F65F41346B0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14:cpLocks xmlns:a14="http://schemas.microsoft.com/office/drawing/2010/main"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14:cpLocks xmlns:a14="http://schemas.microsoft.com/office/drawing/2010/main"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14:cpLocks xmlns:a14="http://schemas.microsoft.com/office/drawing/2010/main" noGrp="1"/>
          </p:cNvSpPr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14:cpLocks xmlns:a14="http://schemas.microsoft.com/office/drawing/2010/main"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14:cpLocks xmlns:a14="http://schemas.microsoft.com/office/drawing/2010/main" noGrp="1"/>
          </p:cNvSpPr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9" Type="http://schemas.openxmlformats.org/officeDocument/2006/relationships/theme" Target="../theme/theme2.xml"/><Relationship Id="rId18" Type="http://schemas.openxmlformats.org/officeDocument/2006/relationships/tags" Target="../tags/tag75.xml"/><Relationship Id="rId17" Type="http://schemas.openxmlformats.org/officeDocument/2006/relationships/tags" Target="../tags/tag74.xml"/><Relationship Id="rId16" Type="http://schemas.openxmlformats.org/officeDocument/2006/relationships/tags" Target="../tags/tag73.xml"/><Relationship Id="rId15" Type="http://schemas.openxmlformats.org/officeDocument/2006/relationships/tags" Target="../tags/tag72.xml"/><Relationship Id="rId14" Type="http://schemas.openxmlformats.org/officeDocument/2006/relationships/tags" Target="../tags/tag71.xml"/><Relationship Id="rId13" Type="http://schemas.openxmlformats.org/officeDocument/2006/relationships/tags" Target="../tags/tag70.xml"/><Relationship Id="rId12" Type="http://schemas.openxmlformats.org/officeDocument/2006/relationships/tags" Target="../tags/tag69.xml"/><Relationship Id="rId11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4" Type="http://schemas.openxmlformats.org/officeDocument/2006/relationships/theme" Target="../theme/theme3.xml"/><Relationship Id="rId23" Type="http://schemas.openxmlformats.org/officeDocument/2006/relationships/tags" Target="../tags/tag156.xml"/><Relationship Id="rId22" Type="http://schemas.openxmlformats.org/officeDocument/2006/relationships/image" Target="../media/image12.png"/><Relationship Id="rId21" Type="http://schemas.openxmlformats.org/officeDocument/2006/relationships/tags" Target="../tags/tag155.xml"/><Relationship Id="rId20" Type="http://schemas.openxmlformats.org/officeDocument/2006/relationships/image" Target="../media/image11.png"/><Relationship Id="rId2" Type="http://schemas.openxmlformats.org/officeDocument/2006/relationships/slideLayout" Target="../slideLayouts/slideLayout22.xml"/><Relationship Id="rId19" Type="http://schemas.openxmlformats.org/officeDocument/2006/relationships/tags" Target="../tags/tag154.xml"/><Relationship Id="rId18" Type="http://schemas.openxmlformats.org/officeDocument/2006/relationships/tags" Target="../tags/tag153.xml"/><Relationship Id="rId17" Type="http://schemas.openxmlformats.org/officeDocument/2006/relationships/tags" Target="../tags/tag152.xml"/><Relationship Id="rId16" Type="http://schemas.openxmlformats.org/officeDocument/2006/relationships/tags" Target="../tags/tag151.xml"/><Relationship Id="rId15" Type="http://schemas.openxmlformats.org/officeDocument/2006/relationships/tags" Target="../tags/tag150.xml"/><Relationship Id="rId14" Type="http://schemas.openxmlformats.org/officeDocument/2006/relationships/tags" Target="../tags/tag149.xml"/><Relationship Id="rId13" Type="http://schemas.openxmlformats.org/officeDocument/2006/relationships/image" Target="../media/image4.jpeg"/><Relationship Id="rId12" Type="http://schemas.openxmlformats.org/officeDocument/2006/relationships/tags" Target="../tags/tag148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14:cpLocks xmlns:a14="http://schemas.microsoft.com/office/drawing/2010/main"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14:cpLocks xmlns:a14="http://schemas.microsoft.com/office/drawing/2010/main"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14:cpLocks xmlns:a14="http://schemas.microsoft.com/office/drawing/2010/main"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14:cpLocks xmlns:a14="http://schemas.microsoft.com/office/drawing/2010/main"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14:cpLocks xmlns:a14="http://schemas.microsoft.com/office/drawing/2010/main"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37"/>
          <p:cNvSpPr/>
          <p:nvPr>
            <p:custDataLst>
              <p:tags r:id="rId12"/>
            </p:custDataLst>
          </p:nvPr>
        </p:nvSpPr>
        <p:spPr>
          <a:xfrm flipV="1">
            <a:off x="5674360" y="1905"/>
            <a:ext cx="6517640" cy="6856095"/>
          </a:xfrm>
          <a:custGeom>
            <a:avLst/>
            <a:gdLst>
              <a:gd name="connsiteX0" fmla="*/ 11073245 w 11073245"/>
              <a:gd name="connsiteY0" fmla="*/ 7199311 h 7199311"/>
              <a:gd name="connsiteX1" fmla="*/ 0 w 11073245"/>
              <a:gd name="connsiteY1" fmla="*/ 7199311 h 7199311"/>
              <a:gd name="connsiteX2" fmla="*/ 0 w 11073245"/>
              <a:gd name="connsiteY2" fmla="*/ 0 h 7199311"/>
              <a:gd name="connsiteX3" fmla="*/ 11073245 w 11073245"/>
              <a:gd name="connsiteY3" fmla="*/ 0 h 7199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73245" h="7199311">
                <a:moveTo>
                  <a:pt x="11073245" y="7199311"/>
                </a:moveTo>
                <a:lnTo>
                  <a:pt x="0" y="7199311"/>
                </a:lnTo>
                <a:lnTo>
                  <a:pt x="0" y="0"/>
                </a:lnTo>
                <a:lnTo>
                  <a:pt x="11073245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  <a:alpha val="13000"/>
                </a:schemeClr>
              </a:gs>
              <a:gs pos="47000">
                <a:schemeClr val="accent1"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0099FF">
              <a:shade val="50000"/>
            </a:srgbClr>
          </a:lnRef>
          <a:fillRef idx="1">
            <a:srgbClr val="0099FF"/>
          </a:fillRef>
          <a:effectRef idx="0">
            <a:srgbClr val="0099FF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日期占位符 8"/>
          <p:cNvSpPr/>
          <p:nvPr>
            <p:ph type="dt" sz="half" idx="10"/>
            <p:custDataLst>
              <p:tags r:id="rId13"/>
            </p:custDataLst>
          </p:nvPr>
        </p:nvSpPr>
        <p:spPr>
          <a:xfrm>
            <a:off x="695960" y="6356350"/>
            <a:ext cx="2743200" cy="365125"/>
          </a:xfrm>
        </p:spPr>
        <p:txBody>
          <a:bodyPr/>
          <a:lstStyle/>
          <a:p>
            <a:fld id="{AFF1154F-E427-4513-B34B-94E36374A1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页脚占位符 11"/>
          <p:cNvSpPr/>
          <p:nvPr>
            <p:ph type="ftr" sz="quarter" idx="11"/>
            <p:custDataLst>
              <p:tags r:id="rId1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" name="灯片编号占位符 12"/>
          <p:cNvSpPr/>
          <p:nvPr>
            <p:ph type="sldNum" sz="quarter" idx="12"/>
            <p:custDataLst>
              <p:tags r:id="rId15"/>
            </p:custDataLst>
          </p:nvPr>
        </p:nvSpPr>
        <p:spPr>
          <a:xfrm>
            <a:off x="8753983" y="6356350"/>
            <a:ext cx="2743200" cy="365125"/>
          </a:xfrm>
        </p:spPr>
        <p:txBody>
          <a:bodyPr/>
          <a:lstStyle/>
          <a:p>
            <a:fld id="{CFDA0808-8B01-405B-8ED6-12013DCE0AF6}" type="slidenum">
              <a:rPr lang="zh-CN" altLang="en-US" smtClean="0"/>
            </a:fld>
            <a:endParaRPr lang="zh-CN" altLang="en-US"/>
          </a:p>
        </p:txBody>
      </p:sp>
      <p:sp>
        <p:nvSpPr>
          <p:cNvPr id="4" name="文本占位符 3"/>
          <p:cNvSpPr/>
          <p:nvPr>
            <p:ph type="body" idx="1"/>
            <p:custDataLst>
              <p:tags r:id="rId16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/>
          <a:p>
            <a:pPr marR="0" lvl="0" fontAlgn="auto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>
                <a:srgbClr val="548235"/>
              </a:buClr>
              <a:buSzTx/>
              <a:buChar char="●"/>
            </a:pPr>
            <a:r>
              <a:rPr lang="zh-CN" altLang="en-US"/>
              <a:t>单击此处编辑母版文本样式</a:t>
            </a:r>
            <a:endParaRPr lang="zh-CN" altLang="en-US"/>
          </a:p>
          <a:p>
            <a:pPr lvl="1" defTabSz="-635">
              <a:buChar char="●"/>
              <a:tabLst>
                <a:tab pos="1609725" algn="l"/>
              </a:tabLst>
            </a:pPr>
            <a:r>
              <a:rPr lang="zh-CN" altLang="en-US"/>
              <a:t>二级</a:t>
            </a:r>
            <a:endParaRPr lang="zh-CN" altLang="en-US"/>
          </a:p>
          <a:p>
            <a:pPr lvl="2">
              <a:buChar char="●"/>
            </a:pPr>
            <a:r>
              <a:rPr lang="zh-CN" altLang="en-US"/>
              <a:t>三级</a:t>
            </a:r>
            <a:endParaRPr lang="zh-CN" altLang="en-US"/>
          </a:p>
          <a:p>
            <a:pPr lvl="3">
              <a:buFont typeface="Wingdings" charset="2"/>
              <a:buChar char=""/>
            </a:pP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2" name="标题占位符 1"/>
          <p:cNvSpPr/>
          <p:nvPr>
            <p:ph type="title"/>
            <p:custDataLst>
              <p:tags r:id="rId17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square" lIns="91440" tIns="45720" rIns="91440" bIns="45720" rtlCol="0" anchor="b" anchorCtr="0">
            <a:normAutofit/>
          </a:bodyPr>
          <a:lstStyle/>
          <a:p>
            <a:pPr marL="0" marR="0" lvl="0" fontAlgn="auto">
              <a:lnSpc>
                <a:spcPct val="100000"/>
              </a:lnSpc>
              <a:buClrTx/>
              <a:buSzTx/>
              <a:buFontTx/>
            </a:pPr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KSO_TEMPLATE" hidden="1"/>
          <p:cNvSpPr/>
          <p:nvPr userDrawn="1"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zh-CN" altLang="en-US" sz="3200" b="0" i="0" u="none" strike="noStrike" kern="1200" cap="none" spc="300" normalizeH="0" baseline="0" smtClean="0">
          <a:ln>
            <a:noFill/>
            <a:prstDash val="sysDot"/>
          </a:ln>
          <a:solidFill>
            <a:schemeClr val="tx1">
              <a:lumMod val="85000"/>
              <a:lumOff val="15000"/>
            </a:schemeClr>
          </a:solidFill>
          <a:latin typeface="+mj-ea"/>
          <a:ea typeface="+mj-ea"/>
          <a:cs typeface="MiSans Normal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charset="0"/>
        <a:buChar char="•"/>
        <a:defRPr kumimoji="0" lang="zh-CN" altLang="en-US" sz="1800" b="0" i="0" u="none" strike="noStrike" kern="1200" cap="none" spc="150" normalizeH="0" baseline="0">
          <a:ln>
            <a:noFill/>
            <a:prstDash val="sysDot"/>
          </a:ln>
          <a:solidFill>
            <a:schemeClr val="tx1">
              <a:lumMod val="75000"/>
              <a:lumOff val="25000"/>
            </a:schemeClr>
          </a:solidFill>
          <a:uFillTx/>
          <a:latin typeface="+mn-ea"/>
          <a:ea typeface="+mn-ea"/>
          <a:cs typeface="MiSans Normal" charset="-122"/>
        </a:defRPr>
      </a:lvl1pPr>
      <a:lvl2pPr marL="685800" marR="0" indent="-228600" algn="l" defTabSz="914400" rtl="0" eaLnBrk="1" fontAlgn="auto" latinLnBrk="0" hangingPunct="1">
        <a:lnSpc>
          <a:spcPct val="120000"/>
        </a:lnSpc>
        <a:spcBef>
          <a:spcPts val="1200"/>
        </a:spcBef>
        <a:spcAft>
          <a:spcPts val="0"/>
        </a:spcAft>
        <a:buClr>
          <a:srgbClr val="548235"/>
        </a:buClr>
        <a:buFont typeface="Arial" charset="0"/>
        <a:buChar char="•"/>
        <a:defRPr kumimoji="0" lang="zh-CN" altLang="en-US" sz="1600" b="0" i="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Normal" charset="-122"/>
          <a:sym typeface="+mn-ea"/>
        </a:defRPr>
      </a:lvl2pPr>
      <a:lvl3pPr marL="1143000" marR="0" indent="-228600" algn="l" defTabSz="914400" rtl="0" eaLnBrk="1" fontAlgn="auto" latinLnBrk="0" hangingPunct="1">
        <a:lnSpc>
          <a:spcPct val="120000"/>
        </a:lnSpc>
        <a:spcBef>
          <a:spcPts val="1200"/>
        </a:spcBef>
        <a:spcAft>
          <a:spcPts val="0"/>
        </a:spcAft>
        <a:buClr>
          <a:srgbClr val="548235"/>
        </a:buClr>
        <a:buFont typeface="Arial" charset="0"/>
        <a:buChar char="•"/>
        <a:defRPr kumimoji="0" lang="zh-CN" altLang="en-US" sz="1600" b="0" i="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Normal" charset="-122"/>
          <a:sym typeface="+mn-ea"/>
        </a:defRPr>
      </a:lvl3pPr>
      <a:lvl4pPr marL="1600200" marR="0" indent="-228600" algn="l" defTabSz="914400" rtl="0" eaLnBrk="1" fontAlgn="auto" latinLnBrk="0" hangingPunct="1">
        <a:lnSpc>
          <a:spcPct val="120000"/>
        </a:lnSpc>
        <a:spcBef>
          <a:spcPts val="1200"/>
        </a:spcBef>
        <a:spcAft>
          <a:spcPts val="0"/>
        </a:spcAft>
        <a:buClr>
          <a:srgbClr val="548235"/>
        </a:buClr>
        <a:buFont typeface="Arial" charset="0"/>
        <a:buChar char="•"/>
        <a:defRPr kumimoji="0" lang="zh-CN" altLang="en-US" sz="1400" b="0" i="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Normal" charset="-122"/>
          <a:sym typeface="+mn-ea"/>
        </a:defRPr>
      </a:lvl4pPr>
      <a:lvl5pPr marL="2057400" marR="0" indent="-228600" algn="l" defTabSz="914400" rtl="0" eaLnBrk="1" fontAlgn="auto" latinLnBrk="0" hangingPunct="1">
        <a:lnSpc>
          <a:spcPct val="120000"/>
        </a:lnSpc>
        <a:spcBef>
          <a:spcPts val="1200"/>
        </a:spcBef>
        <a:spcAft>
          <a:spcPts val="0"/>
        </a:spcAft>
        <a:buClr>
          <a:srgbClr val="548235"/>
        </a:buClr>
        <a:buFont typeface="Arial" charset="0"/>
        <a:buChar char="•"/>
        <a:defRPr kumimoji="0" lang="zh-CN" altLang="en-US" sz="1400" b="0" i="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Normal" charset="-122"/>
          <a:sym typeface="+mn-ea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1"/>
          <p:cNvPicPr/>
          <p:nvPr userDrawn="1">
            <p:custDataLst>
              <p:tags r:id="rId12"/>
            </p:custDataLst>
          </p:nvPr>
        </p:nvPicPr>
        <p:blipFill>
          <a:blip r:embed="rId13"/>
          <a:srcRect b="1380"/>
          <a:stretch>
            <a:fillRect/>
          </a:stretch>
        </p:blipFill>
        <p:spPr>
          <a:xfrm>
            <a:off x="1200" y="159"/>
            <a:ext cx="12189600" cy="6857683"/>
          </a:xfrm>
          <a:prstGeom prst="rect">
            <a:avLst/>
          </a:prstGeom>
        </p:spPr>
      </p:pic>
      <p:sp>
        <p:nvSpPr>
          <p:cNvPr id="2" name="标题占位符 1"/>
          <p:cNvSpPr/>
          <p:nvPr>
            <p:ph type="title"/>
            <p:custDataLst>
              <p:tags r:id="rId14"/>
            </p:custDataLst>
          </p:nvPr>
        </p:nvSpPr>
        <p:spPr>
          <a:xfrm>
            <a:off x="838200" y="360000"/>
            <a:ext cx="10515600" cy="864000"/>
          </a:xfrm>
          <a:prstGeom prst="rect">
            <a:avLst/>
          </a:prstGeom>
        </p:spPr>
        <p:txBody>
          <a:bodyPr vert="horz" wrap="square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  <p:custDataLst>
              <p:tags r:id="rId15"/>
            </p:custDataLst>
          </p:nvPr>
        </p:nvSpPr>
        <p:spPr>
          <a:xfrm>
            <a:off x="838200" y="1364400"/>
            <a:ext cx="10515600" cy="48132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2"/>
            <p:custDataLst>
              <p:tags r:id="rId1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 descr="9"/>
          <p:cNvPicPr>
            <a:picLocks noChangeAspect="1"/>
          </p:cNvPicPr>
          <p:nvPr userDrawn="1">
            <p:custDataLst>
              <p:tags r:id="rId19"/>
            </p:custDataLst>
          </p:nvPr>
        </p:nvPicPr>
        <p:blipFill rotWithShape="1">
          <a:blip r:embed="rId20"/>
          <a:srcRect l="14030" b="5634"/>
          <a:stretch>
            <a:fillRect/>
          </a:stretch>
        </p:blipFill>
        <p:spPr>
          <a:xfrm>
            <a:off x="238991" y="4434840"/>
            <a:ext cx="1464456" cy="2286635"/>
          </a:xfrm>
          <a:prstGeom prst="rect">
            <a:avLst/>
          </a:prstGeom>
        </p:spPr>
      </p:pic>
      <p:pic>
        <p:nvPicPr>
          <p:cNvPr id="11" name="图片 10" descr="10"/>
          <p:cNvPicPr>
            <a:picLocks noChangeAspect="1"/>
          </p:cNvPicPr>
          <p:nvPr userDrawn="1">
            <p:custDataLst>
              <p:tags r:id="rId21"/>
            </p:custDataLst>
          </p:nvPr>
        </p:nvPicPr>
        <p:blipFill rotWithShape="1">
          <a:blip r:embed="rId22"/>
          <a:srcRect l="2582" t="9300" r="19568" b="4819"/>
          <a:stretch>
            <a:fillRect/>
          </a:stretch>
        </p:blipFill>
        <p:spPr>
          <a:xfrm>
            <a:off x="10517284" y="4288156"/>
            <a:ext cx="1435725" cy="2433320"/>
          </a:xfrm>
          <a:prstGeom prst="rect">
            <a:avLst/>
          </a:prstGeom>
        </p:spPr>
      </p:pic>
      <p:sp>
        <p:nvSpPr>
          <p:cNvPr id="8" name="KSO_TEMPLATE" hidden="1"/>
          <p:cNvSpPr/>
          <p:nvPr userDrawn="1">
            <p:custDataLst>
              <p:tags r:id="rId2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lt1">
              <a:lumMod val="10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charset="0"/>
        <a:buChar char="•"/>
        <a:defRPr sz="2400" kern="1200">
          <a:solidFill>
            <a:schemeClr val="lt1">
              <a:lumMod val="100000"/>
            </a:schemeClr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charset="0"/>
        <a:buChar char="•"/>
        <a:defRPr sz="2000" kern="1200">
          <a:solidFill>
            <a:schemeClr val="lt1">
              <a:lumMod val="100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charset="0"/>
        <a:buChar char="•"/>
        <a:defRPr sz="1800" kern="1200">
          <a:solidFill>
            <a:schemeClr val="lt1">
              <a:lumMod val="100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charset="0"/>
        <a:buChar char="•"/>
        <a:defRPr sz="1600" kern="1200">
          <a:solidFill>
            <a:schemeClr val="lt1">
              <a:lumMod val="100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charset="0"/>
        <a:buChar char="•"/>
        <a:defRPr sz="1400" kern="1200">
          <a:solidFill>
            <a:schemeClr val="lt1">
              <a:lumMod val="10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9.xml"/><Relationship Id="rId3" Type="http://schemas.openxmlformats.org/officeDocument/2006/relationships/image" Target="../media/image13.png"/><Relationship Id="rId2" Type="http://schemas.openxmlformats.org/officeDocument/2006/relationships/tags" Target="../tags/tag158.xml"/><Relationship Id="rId1" Type="http://schemas.openxmlformats.org/officeDocument/2006/relationships/tags" Target="../tags/tag15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62.xml"/><Relationship Id="rId3" Type="http://schemas.openxmlformats.org/officeDocument/2006/relationships/image" Target="../media/image14.png"/><Relationship Id="rId2" Type="http://schemas.openxmlformats.org/officeDocument/2006/relationships/tags" Target="../tags/tag161.xml"/><Relationship Id="rId1" Type="http://schemas.openxmlformats.org/officeDocument/2006/relationships/tags" Target="../tags/tag160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65.xml"/><Relationship Id="rId3" Type="http://schemas.openxmlformats.org/officeDocument/2006/relationships/image" Target="../media/image15.png"/><Relationship Id="rId2" Type="http://schemas.openxmlformats.org/officeDocument/2006/relationships/tags" Target="../tags/tag164.xml"/><Relationship Id="rId1" Type="http://schemas.openxmlformats.org/officeDocument/2006/relationships/tags" Target="../tags/tag16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68.xml"/><Relationship Id="rId3" Type="http://schemas.openxmlformats.org/officeDocument/2006/relationships/image" Target="../media/image16.png"/><Relationship Id="rId2" Type="http://schemas.openxmlformats.org/officeDocument/2006/relationships/tags" Target="../tags/tag167.xml"/><Relationship Id="rId1" Type="http://schemas.openxmlformats.org/officeDocument/2006/relationships/tags" Target="../tags/tag166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71.xml"/><Relationship Id="rId3" Type="http://schemas.openxmlformats.org/officeDocument/2006/relationships/image" Target="../media/image17.png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74.xml"/><Relationship Id="rId3" Type="http://schemas.openxmlformats.org/officeDocument/2006/relationships/image" Target="../media/image18.png"/><Relationship Id="rId2" Type="http://schemas.openxmlformats.org/officeDocument/2006/relationships/tags" Target="../tags/tag173.xml"/><Relationship Id="rId1" Type="http://schemas.openxmlformats.org/officeDocument/2006/relationships/tags" Target="../tags/tag17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77.xml"/><Relationship Id="rId3" Type="http://schemas.openxmlformats.org/officeDocument/2006/relationships/image" Target="../media/image19.png"/><Relationship Id="rId2" Type="http://schemas.openxmlformats.org/officeDocument/2006/relationships/tags" Target="../tags/tag176.xml"/><Relationship Id="rId1" Type="http://schemas.openxmlformats.org/officeDocument/2006/relationships/tags" Target="../tags/tag175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80.xml"/><Relationship Id="rId3" Type="http://schemas.openxmlformats.org/officeDocument/2006/relationships/image" Target="../media/image20.png"/><Relationship Id="rId2" Type="http://schemas.openxmlformats.org/officeDocument/2006/relationships/tags" Target="../tags/tag179.xml"/><Relationship Id="rId1" Type="http://schemas.openxmlformats.org/officeDocument/2006/relationships/tags" Target="../tags/tag17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182.xml"/><Relationship Id="rId1" Type="http://schemas.openxmlformats.org/officeDocument/2006/relationships/tags" Target="../tags/tag18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14:cpLocks xmlns:a14="http://schemas.microsoft.com/office/drawing/2010/main"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请在此处添加标题</a:t>
            </a:r>
            <a:endParaRPr lang="zh-CN" altLang="en-US" dirty="0"/>
          </a:p>
        </p:txBody>
      </p:sp>
      <p:sp>
        <p:nvSpPr>
          <p:cNvPr id="5" name="副标题 4"/>
          <p:cNvSpPr>
            <a14:cpLocks xmlns:a14="http://schemas.microsoft.com/office/drawing/2010/main"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请在此处添加副标题</a:t>
            </a:r>
            <a:endParaRPr lang="zh-CN" altLang="en-US" dirty="0"/>
          </a:p>
        </p:txBody>
      </p:sp>
      <p:pic>
        <p:nvPicPr>
          <p:cNvPr id="3" name="图片 2" descr="2025-10-30 08:58:38.243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/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algn="l" fontAlgn="auto"/>
            <a:r>
              <a:rPr lang="zh-CN" altLang="en-US" dirty="0" smtClean="0">
                <a:solidFill>
                  <a:schemeClr val="tx1"/>
                </a:solidFill>
              </a:rPr>
              <a:t>请在此处添加标题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5" name="文本占位符 4"/>
          <p:cNvSpPr/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algn="l" fontAlgn="auto"/>
            <a:r>
              <a:rPr lang="zh-CN" altLang="en-US" dirty="0" smtClean="0">
                <a:solidFill>
                  <a:schemeClr val="tx1">
                    <a:tint val="75000"/>
                  </a:schemeClr>
                </a:solidFill>
              </a:rPr>
              <a:t>请在此处添加文本</a:t>
            </a:r>
            <a:endParaRPr lang="zh-CN" altLang="en-US" dirty="0" smtClean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2" name="图片 1" descr="2025-10-30 08:58:50.901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/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algn="l" fontAlgn="auto"/>
            <a:r>
              <a:rPr lang="zh-CN" altLang="en-US" dirty="0" smtClean="0">
                <a:solidFill>
                  <a:schemeClr val="tx1"/>
                </a:solidFill>
              </a:rPr>
              <a:t>请在此处添加标题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5" name="文本占位符 4"/>
          <p:cNvSpPr/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algn="l" fontAlgn="auto"/>
            <a:r>
              <a:rPr lang="zh-CN" altLang="en-US" dirty="0" smtClean="0">
                <a:solidFill>
                  <a:schemeClr val="tx1">
                    <a:tint val="75000"/>
                  </a:schemeClr>
                </a:solidFill>
              </a:rPr>
              <a:t>请在此处添加文本</a:t>
            </a:r>
            <a:endParaRPr lang="zh-CN" altLang="en-US" dirty="0" smtClean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2" name="图片 1" descr="2025-10-30 08:59:02.088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/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algn="l" fontAlgn="auto"/>
            <a:r>
              <a:rPr lang="zh-CN" altLang="en-US" dirty="0" smtClean="0">
                <a:solidFill>
                  <a:schemeClr val="tx1"/>
                </a:solidFill>
              </a:rPr>
              <a:t>请在此处添加标题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5" name="文本占位符 4"/>
          <p:cNvSpPr/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algn="l" fontAlgn="auto"/>
            <a:r>
              <a:rPr lang="zh-CN" altLang="en-US" dirty="0" smtClean="0">
                <a:solidFill>
                  <a:schemeClr val="tx1">
                    <a:tint val="75000"/>
                  </a:schemeClr>
                </a:solidFill>
              </a:rPr>
              <a:t>请在此处添加文本</a:t>
            </a:r>
            <a:endParaRPr lang="zh-CN" altLang="en-US" dirty="0" smtClean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2" name="图片 1" descr="2025-10-30 08:59:13.271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/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algn="l" fontAlgn="auto"/>
            <a:r>
              <a:rPr lang="zh-CN" altLang="en-US" dirty="0" smtClean="0">
                <a:solidFill>
                  <a:schemeClr val="tx1"/>
                </a:solidFill>
              </a:rPr>
              <a:t>请在此处添加标题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5" name="文本占位符 4"/>
          <p:cNvSpPr/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algn="l" fontAlgn="auto"/>
            <a:r>
              <a:rPr lang="zh-CN" altLang="en-US" dirty="0" smtClean="0">
                <a:solidFill>
                  <a:schemeClr val="tx1">
                    <a:tint val="75000"/>
                  </a:schemeClr>
                </a:solidFill>
              </a:rPr>
              <a:t>请在此处添加文本</a:t>
            </a:r>
            <a:endParaRPr lang="zh-CN" altLang="en-US" dirty="0" smtClean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2" name="图片 1" descr="2025-10-30 08:59:22.114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/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algn="l" fontAlgn="auto"/>
            <a:r>
              <a:rPr lang="zh-CN" altLang="en-US" dirty="0" smtClean="0">
                <a:solidFill>
                  <a:schemeClr val="tx1"/>
                </a:solidFill>
              </a:rPr>
              <a:t>请在此处添加标题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5" name="文本占位符 4"/>
          <p:cNvSpPr/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algn="l" fontAlgn="auto"/>
            <a:r>
              <a:rPr lang="zh-CN" altLang="en-US" dirty="0" smtClean="0">
                <a:solidFill>
                  <a:schemeClr val="tx1">
                    <a:tint val="75000"/>
                  </a:schemeClr>
                </a:solidFill>
              </a:rPr>
              <a:t>请在此处添加文本</a:t>
            </a:r>
            <a:endParaRPr lang="zh-CN" altLang="en-US" dirty="0" smtClean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2" name="图片 1" descr="2025-10-30 08:59:32.359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/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algn="l" fontAlgn="auto"/>
            <a:r>
              <a:rPr lang="zh-CN" altLang="en-US" dirty="0" smtClean="0">
                <a:solidFill>
                  <a:schemeClr val="tx1"/>
                </a:solidFill>
              </a:rPr>
              <a:t>请在此处添加标题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5" name="文本占位符 4"/>
          <p:cNvSpPr/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algn="l" fontAlgn="auto"/>
            <a:r>
              <a:rPr lang="zh-CN" altLang="en-US" dirty="0" smtClean="0">
                <a:solidFill>
                  <a:schemeClr val="tx1">
                    <a:tint val="75000"/>
                  </a:schemeClr>
                </a:solidFill>
              </a:rPr>
              <a:t>请在此处添加文本</a:t>
            </a:r>
            <a:endParaRPr lang="zh-CN" altLang="en-US" dirty="0" smtClean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2" name="图片 1" descr="2025-10-30 08:59:45.487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/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algn="l" fontAlgn="auto"/>
            <a:r>
              <a:rPr lang="zh-CN" altLang="en-US" dirty="0" smtClean="0">
                <a:solidFill>
                  <a:schemeClr val="tx1"/>
                </a:solidFill>
              </a:rPr>
              <a:t>请在此处添加标题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5" name="文本占位符 4"/>
          <p:cNvSpPr/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algn="l" fontAlgn="auto"/>
            <a:r>
              <a:rPr lang="zh-CN" altLang="en-US" dirty="0" smtClean="0">
                <a:solidFill>
                  <a:schemeClr val="tx1">
                    <a:tint val="75000"/>
                  </a:schemeClr>
                </a:solidFill>
              </a:rPr>
              <a:t>请在此处添加文本</a:t>
            </a:r>
            <a:endParaRPr lang="zh-CN" altLang="en-US" dirty="0" smtClean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2" name="图片 1" descr="2025-10-30 08:59:53.492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/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活动结束</a:t>
            </a:r>
            <a:r>
              <a:rPr lang="en-US" altLang="zh-CN"/>
              <a:t> </a:t>
            </a:r>
            <a:r>
              <a:rPr lang="zh-CN" altLang="en-US"/>
              <a:t>谢谢大家！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*i*2"/>
  <p:tag name="KSO_WM_UNIT_LAYERLEVEL" val="1"/>
  <p:tag name="KSO_WM_TAG_VERSION" val="3.0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00.xml><?xml version="1.0" encoding="utf-8"?>
<p:tagLst xmlns:p="http://schemas.openxmlformats.org/presentationml/2006/main">
  <p:tag name="KSO_WM_UNIT_TYPE" val="i"/>
  <p:tag name="KSO_WM_UNIT_INDEX" val="1"/>
  <p:tag name="KSO_WM_UNIT_ID" val="_4*i*1"/>
  <p:tag name="KSO_WM_BEAUTIFY_FLAG" val="#wm#"/>
  <p:tag name="KSO_WM_TAG_VERSION" val="1.0"/>
  <p:tag name="KSO_WM_CHIP_GROUPID" val="62fd8ff4295c1bf6da969d89"/>
  <p:tag name="KSO_WM_CHIP_XID" val="62fd9046295c1bf6da969d9e"/>
  <p:tag name="KSO_WM_UNIT_DEC_AREA_ID" val="9854bfeb70594625940839fe0ccc721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599f46c2a02a47b09838e5465534a1a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b*1"/>
  <p:tag name="KSO_WM_UNIT_LAYERLEVEL" val="1"/>
  <p:tag name="KSO_WM_TAG_VERSION" val="1.0"/>
  <p:tag name="KSO_WM_BEAUTIFY_FLAG" val="#wm#"/>
  <p:tag name="KSO_WM_UNIT_PRESET_TEXT" val="单击此处编辑副标题"/>
  <p:tag name="KSO_WM_UNIT_NOCLEAR" val="0"/>
  <p:tag name="KSO_WM_UNIT_TYPE" val="b"/>
  <p:tag name="KSO_WM_UNIT_INDEX" val="1"/>
  <p:tag name="KSO_WM_UNIT_ISCONTENTSTITLE" val="0"/>
  <p:tag name="KSO_WM_UNIT_ISNUMDGMTITLE" val="0"/>
  <p:tag name="KSO_WM_UNIT_VALUE" val="42"/>
</p:tagLst>
</file>

<file path=ppt/tags/tag103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1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TYPE" val="i"/>
  <p:tag name="KSO_WM_UNIT_INDEX" val="2"/>
  <p:tag name="KSO_WM_UNIT_ID" val="_4*i*2"/>
  <p:tag name="KSO_WM_BEAUTIFY_FLAG" val="#wm#"/>
  <p:tag name="KSO_WM_TAG_VERSION" val="1.0"/>
  <p:tag name="KSO_WM_CHIP_GROUPID" val="62fd8ff4295c1bf6da969d89"/>
  <p:tag name="KSO_WM_CHIP_XID" val="62fd9046295c1bf6da969d97"/>
  <p:tag name="KSO_WM_UNIT_DEC_AREA_ID" val="3d976626ad5a42a5bd76313e93481f72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a7c0a85505f42b18c8d8b7882261ee7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8.xml><?xml version="1.0" encoding="utf-8"?>
<p:tagLst xmlns:p="http://schemas.openxmlformats.org/presentationml/2006/main">
  <p:tag name="KSO_WM_UNIT_TYPE" val="i"/>
  <p:tag name="KSO_WM_UNIT_INDEX" val="3"/>
  <p:tag name="KSO_WM_UNIT_ID" val="_4*i*3"/>
  <p:tag name="KSO_WM_BEAUTIFY_FLAG" val="#wm#"/>
  <p:tag name="KSO_WM_TAG_VERSION" val="1.0"/>
  <p:tag name="KSO_WM_CHIP_GROUPID" val="62fd8ff4295c1bf6da969d89"/>
  <p:tag name="KSO_WM_CHIP_XID" val="62fd9046295c1bf6da969d96"/>
  <p:tag name="KSO_WM_UNIT_DEC_AREA_ID" val="73d08bbbdb404a60ae24c698f63eec92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0139ccc383044a5bb704526d8b95f19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1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1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1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1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1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2*f*1"/>
  <p:tag name="KSO_WM_UNIT_LAYERLEVEL" val="1"/>
  <p:tag name="KSO_WM_TAG_VERSION" val="3.0"/>
  <p:tag name="KSO_WM_BEAUTIFY_FLAG" val="#wm#"/>
  <p:tag name="KSO_WM_UNIT_PRESET_TEXT" val="单击此处编辑母版文本样式&#10;第二级&#10;第三级&#10;第四级&#10;第五级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2*a*1"/>
  <p:tag name="KSO_WM_UNIT_LAYERLEVEL" val="1"/>
  <p:tag name="KSO_WM_TAG_VERSION" val="3.0"/>
  <p:tag name="KSO_WM_BEAUTIFY_FLAG" val="#wm#"/>
  <p:tag name="KSO_WM_UNIT_CONTENT_GROUP_TYPE" val="titlestyle"/>
  <p:tag name="KSO_WM_UNIT_PRESET_TEXT" val="单击此处添加标题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TYPE" val="i"/>
  <p:tag name="KSO_WM_UNIT_INDEX" val="1"/>
  <p:tag name="KSO_WM_UNIT_ID" val="_11*i*1"/>
  <p:tag name="KSO_WM_BEAUTIFY_FLAG" val="#wm#"/>
  <p:tag name="KSO_WM_TAG_VERSION" val="1.0"/>
  <p:tag name="KSO_WM_CHIP_GROUPID" val="62fd8ff4295c1bf6da969d89"/>
  <p:tag name="KSO_WM_CHIP_XID" val="62fd9046295c1bf6da969d9e"/>
  <p:tag name="KSO_WM_UNIT_DEC_AREA_ID" val="9854bfeb70594625940839fe0ccc721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599f46c2a02a47b09838e5465534a1a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40.xml><?xml version="1.0" encoding="utf-8"?>
<p:tagLst xmlns:p="http://schemas.openxmlformats.org/presentationml/2006/main">
  <p:tag name="KSO_WM_UNIT_TYPE" val="i"/>
  <p:tag name="KSO_WM_UNIT_INDEX" val="2"/>
  <p:tag name="KSO_WM_UNIT_ID" val="_11*i*2"/>
  <p:tag name="KSO_WM_BEAUTIFY_FLAG" val="#wm#"/>
  <p:tag name="KSO_WM_TAG_VERSION" val="1.0"/>
  <p:tag name="KSO_WM_CHIP_GROUPID" val="62fd8ff4295c1bf6da969d89"/>
  <p:tag name="KSO_WM_CHIP_XID" val="62fd9046295c1bf6da969d9c"/>
  <p:tag name="KSO_WM_UNIT_DEC_AREA_ID" val="dce0bc023286414893c524e8da15b88e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2bc8a28613c41f89539ba8a8a0061bd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1.xml><?xml version="1.0" encoding="utf-8"?>
<p:tagLst xmlns:p="http://schemas.openxmlformats.org/presentationml/2006/main">
  <p:tag name="KSO_WM_UNIT_TYPE" val="i"/>
  <p:tag name="KSO_WM_UNIT_INDEX" val="3"/>
  <p:tag name="KSO_WM_UNIT_ID" val="_11*i*3"/>
  <p:tag name="KSO_WM_BEAUTIFY_FLAG" val="#wm#"/>
  <p:tag name="KSO_WM_TAG_VERSION" val="1.0"/>
  <p:tag name="KSO_WM_CHIP_GROUPID" val="62fd8ff4295c1bf6da969d89"/>
  <p:tag name="KSO_WM_CHIP_XID" val="62fd9046295c1bf6da969d9d"/>
  <p:tag name="KSO_WM_UNIT_DEC_AREA_ID" val="ad196dea2bb64156bf9dda32db2f1dcc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eab8aa22ca40b48355e30ece8c0aca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b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80"/>
  <p:tag name="KSO_WM_UNIT_TYPE" val="b"/>
  <p:tag name="KSO_WM_UNIT_INDEX" val="1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NOCLEAR" val="0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1"/>
  <p:tag name="KSO_WM_UNIT_LAYERLEVEL" val="1"/>
  <p:tag name="KSO_WM_TAG_VERSION" val="1.0"/>
  <p:tag name="KSO_WM_BEAUTIFY_FLAG" val="#wm#"/>
  <p:tag name="KSO_WM_UNIT_SUBTYPE" val="e"/>
  <p:tag name="KSO_WM_UNIT_PRESET_TEXT" val="年号占位符"/>
  <p:tag name="KSO_WM_UNIT_NOCLEAR" val="0"/>
  <p:tag name="KSO_WM_UNIT_VALUE" val="8"/>
  <p:tag name="KSO_WM_UNIT_TYPE" val="f"/>
  <p:tag name="KSO_WM_UNIT_INDEX" val="1"/>
</p:tagLst>
</file>

<file path=ppt/tags/tag148.xml><?xml version="1.0" encoding="utf-8"?>
<p:tagLst xmlns:p="http://schemas.openxmlformats.org/presentationml/2006/main">
  <p:tag name="KSO_WM_UNIT_TYPE" val="i"/>
  <p:tag name="KSO_WM_UNIT_INDEX" val="1"/>
  <p:tag name="KSO_WM_UNIT_ID" val="_0*i*1"/>
  <p:tag name="KSO_WM_BEAUTIFY_FLAG" val="#wm#"/>
  <p:tag name="KSO_WM_TAG_VERSION" val="1.0"/>
  <p:tag name="KSO_WM_CHIP_GROUPID" val="62fd8ff4295c1bf6da969d89"/>
  <p:tag name="KSO_WM_CHIP_XID" val="62fd9046295c1bf6da969d9e"/>
  <p:tag name="KSO_WM_UNIT_DEC_AREA_ID" val="9854bfeb70594625940839fe0ccc721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599f46c2a02a47b09838e5465534a1a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20"/>
  <p:tag name="KSO_WM_TEMPLATE_CATEGORY" val="custom"/>
  <p:tag name="KSO_WM_TEMPLATE_INDEX" val="20231530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1530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TYPE" val="i"/>
  <p:tag name="KSO_WM_UNIT_INDEX" val="2"/>
  <p:tag name="KSO_WM_UNIT_ID" val="_0*i*2"/>
  <p:tag name="KSO_WM_BEAUTIFY_FLAG" val="#wm#"/>
  <p:tag name="KSO_WM_TAG_VERSION" val="1.0"/>
  <p:tag name="KSO_WM_CHIP_GROUPID" val="62fd8ff4295c1bf6da969d89"/>
  <p:tag name="KSO_WM_CHIP_XID" val="62fd9046295c1bf6da969d99"/>
  <p:tag name="KSO_WM_UNIT_DEC_AREA_ID" val="428c0c2e3d94462ba5c9fce9ef70131b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cf25d7667174276b5bab374d6cf083b"/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5.xml><?xml version="1.0" encoding="utf-8"?>
<p:tagLst xmlns:p="http://schemas.openxmlformats.org/presentationml/2006/main">
  <p:tag name="KSO_WM_UNIT_TYPE" val="i"/>
  <p:tag name="KSO_WM_UNIT_INDEX" val="3"/>
  <p:tag name="KSO_WM_UNIT_ID" val="_0*i*3"/>
  <p:tag name="KSO_WM_BEAUTIFY_FLAG" val="#wm#"/>
  <p:tag name="KSO_WM_TAG_VERSION" val="1.0"/>
  <p:tag name="KSO_WM_CHIP_GROUPID" val="62fd8ff4295c1bf6da969d89"/>
  <p:tag name="KSO_WM_CHIP_XID" val="62fd9046295c1bf6da969d9a"/>
  <p:tag name="KSO_WM_UNIT_DEC_AREA_ID" val="7e0db243567e49efaaf92675f96a45c9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caf43c79e704db89fda4d66e61cadc8"/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6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1.0"/>
  <p:tag name="KSO_WM_BEAUTIFY_FLAG" val="#wm#"/>
  <p:tag name="KSO_WM_TEMPLATE_CATEGORY" val="custom"/>
  <p:tag name="KSO_WM_TEMPLATE_INDEX" val="20231530"/>
  <p:tag name="KSO_WM_TEMPLATE_THUMBS_INDEX" val="1、9"/>
</p:tagLst>
</file>

<file path=ppt/tags/tag157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6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158.xml><?xml version="1.0" encoding="utf-8"?>
<p:tagLst xmlns:p="http://schemas.openxmlformats.org/presentationml/2006/main">
  <p:tag name="KSO_WM_TEMPLATE_CATEGORY" val="preset"/>
  <p:tag name="KSO_WM_TEMPLATE_INDEX" val="11"/>
  <p:tag name="KSO_WM_UNIT_TYPE" val="b"/>
  <p:tag name="KSO_WM_UNIT_INDEX" val="1"/>
  <p:tag name="KSO_WM_UNIT_ID" val="256*b*1"/>
  <p:tag name="KSO_WM_UNIT_CLEAR" val="1"/>
  <p:tag name="KSO_WM_UNIT_LAYERLEVEL" val="1"/>
  <p:tag name="KSO_WM_UNIT_VALUE" val="140"/>
  <p:tag name="KSO_WM_UNIT_ISCONTENTSTITLE" val="0"/>
  <p:tag name="KSO_WM_UNIT_HIGHLIGHT" val="0"/>
  <p:tag name="KSO_WM_UNIT_COMPATIBLE" val="0"/>
  <p:tag name="KSO_WM_UNIT_PRESET_TEXT" val="请在此处添加副标题"/>
  <p:tag name="KSO_WM_BEAUTIFY_FLAG" val="#wm#"/>
  <p:tag name="KSO_WM_TAG_VERSION" val="1.0"/>
</p:tagLst>
</file>

<file path=ppt/tags/tag159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60.xml><?xml version="1.0" encoding="utf-8"?>
<p:tagLst xmlns:p="http://schemas.openxmlformats.org/presentationml/2006/main">
  <p:tag name="KSO_WM_TAG_VERSION" val="1.0"/>
  <p:tag name="KSO_WM_TEMPLATE_CATEGORY" val="preset"/>
  <p:tag name="KSO_WM_TEMPLATE_INDEX" val="11"/>
  <p:tag name="KSO_WM_UNIT_TYPE" val="a"/>
  <p:tag name="KSO_WM_UNIT_INDEX" val="1"/>
  <p:tag name="KSO_WM_UNIT_ID" val="263*a*1"/>
  <p:tag name="KSO_WM_UNIT_CLEAR" val="1"/>
  <p:tag name="KSO_WM_UNIT_LAYERLEVEL" val="1"/>
  <p:tag name="KSO_WM_UNIT_VALUE" val="45"/>
  <p:tag name="KSO_WM_UNIT_ISCONTENTSTITLE" val="0"/>
  <p:tag name="KSO_WM_UNIT_HIGHLIGHT" val="0"/>
  <p:tag name="KSO_WM_UNIT_COMPATIBLE" val="0"/>
  <p:tag name="KSO_WM_UNIT_PRESET_TEXT" val="请在此处添加标题"/>
  <p:tag name="KSO_WM_BEAUTIFY_FLAG" val="#wm#"/>
</p:tagLst>
</file>

<file path=ppt/tags/tag161.xml><?xml version="1.0" encoding="utf-8"?>
<p:tagLst xmlns:p="http://schemas.openxmlformats.org/presentationml/2006/main">
  <p:tag name="KSO_WM_TAG_VERSION" val="1.0"/>
  <p:tag name="KSO_WM_TEMPLATE_CATEGORY" val="preset"/>
  <p:tag name="KSO_WM_TEMPLATE_INDEX" val="11"/>
  <p:tag name="KSO_WM_UNIT_TYPE" val="b"/>
  <p:tag name="KSO_WM_UNIT_INDEX" val="1"/>
  <p:tag name="KSO_WM_UNIT_ID" val="263*b*1"/>
  <p:tag name="KSO_WM_UNIT_CLEAR" val="1"/>
  <p:tag name="KSO_WM_UNIT_LAYERLEVEL" val="1"/>
  <p:tag name="KSO_WM_UNIT_VALUE" val="160"/>
  <p:tag name="KSO_WM_UNIT_ISCONTENTSTITLE" val="0"/>
  <p:tag name="KSO_WM_UNIT_HIGHLIGHT" val="0"/>
  <p:tag name="KSO_WM_UNIT_COMPATIBLE" val="0"/>
  <p:tag name="KSO_WM_UNIT_PRESET_TEXT" val="请在此处添加文本"/>
  <p:tag name="KSO_WM_BEAUTIFY_FLAG" val="#wm#"/>
</p:tagLst>
</file>

<file path=ppt/tags/tag162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3"/>
  <p:tag name="KSO_WM_SLIDE_INDEX" val="3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163.xml><?xml version="1.0" encoding="utf-8"?>
<p:tagLst xmlns:p="http://schemas.openxmlformats.org/presentationml/2006/main">
  <p:tag name="KSO_WM_TAG_VERSION" val="1.0"/>
  <p:tag name="KSO_WM_TEMPLATE_CATEGORY" val="preset"/>
  <p:tag name="KSO_WM_TEMPLATE_INDEX" val="11"/>
  <p:tag name="KSO_WM_UNIT_TYPE" val="a"/>
  <p:tag name="KSO_WM_UNIT_INDEX" val="1"/>
  <p:tag name="KSO_WM_UNIT_ID" val="263*a*1"/>
  <p:tag name="KSO_WM_UNIT_CLEAR" val="1"/>
  <p:tag name="KSO_WM_UNIT_LAYERLEVEL" val="1"/>
  <p:tag name="KSO_WM_UNIT_VALUE" val="45"/>
  <p:tag name="KSO_WM_UNIT_ISCONTENTSTITLE" val="0"/>
  <p:tag name="KSO_WM_UNIT_HIGHLIGHT" val="0"/>
  <p:tag name="KSO_WM_UNIT_COMPATIBLE" val="0"/>
  <p:tag name="KSO_WM_UNIT_PRESET_TEXT" val="请在此处添加标题"/>
  <p:tag name="KSO_WM_BEAUTIFY_FLAG" val="#wm#"/>
</p:tagLst>
</file>

<file path=ppt/tags/tag164.xml><?xml version="1.0" encoding="utf-8"?>
<p:tagLst xmlns:p="http://schemas.openxmlformats.org/presentationml/2006/main">
  <p:tag name="KSO_WM_TAG_VERSION" val="1.0"/>
  <p:tag name="KSO_WM_TEMPLATE_CATEGORY" val="preset"/>
  <p:tag name="KSO_WM_TEMPLATE_INDEX" val="11"/>
  <p:tag name="KSO_WM_UNIT_TYPE" val="b"/>
  <p:tag name="KSO_WM_UNIT_INDEX" val="1"/>
  <p:tag name="KSO_WM_UNIT_ID" val="263*b*1"/>
  <p:tag name="KSO_WM_UNIT_CLEAR" val="1"/>
  <p:tag name="KSO_WM_UNIT_LAYERLEVEL" val="1"/>
  <p:tag name="KSO_WM_UNIT_VALUE" val="160"/>
  <p:tag name="KSO_WM_UNIT_ISCONTENTSTITLE" val="0"/>
  <p:tag name="KSO_WM_UNIT_HIGHLIGHT" val="0"/>
  <p:tag name="KSO_WM_UNIT_COMPATIBLE" val="0"/>
  <p:tag name="KSO_WM_UNIT_PRESET_TEXT" val="请在此处添加文本"/>
  <p:tag name="KSO_WM_BEAUTIFY_FLAG" val="#wm#"/>
</p:tagLst>
</file>

<file path=ppt/tags/tag165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3"/>
  <p:tag name="KSO_WM_SLIDE_INDEX" val="3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166.xml><?xml version="1.0" encoding="utf-8"?>
<p:tagLst xmlns:p="http://schemas.openxmlformats.org/presentationml/2006/main">
  <p:tag name="KSO_WM_TAG_VERSION" val="1.0"/>
  <p:tag name="KSO_WM_TEMPLATE_CATEGORY" val="preset"/>
  <p:tag name="KSO_WM_TEMPLATE_INDEX" val="11"/>
  <p:tag name="KSO_WM_UNIT_TYPE" val="a"/>
  <p:tag name="KSO_WM_UNIT_INDEX" val="1"/>
  <p:tag name="KSO_WM_UNIT_ID" val="263*a*1"/>
  <p:tag name="KSO_WM_UNIT_CLEAR" val="1"/>
  <p:tag name="KSO_WM_UNIT_LAYERLEVEL" val="1"/>
  <p:tag name="KSO_WM_UNIT_VALUE" val="45"/>
  <p:tag name="KSO_WM_UNIT_ISCONTENTSTITLE" val="0"/>
  <p:tag name="KSO_WM_UNIT_HIGHLIGHT" val="0"/>
  <p:tag name="KSO_WM_UNIT_COMPATIBLE" val="0"/>
  <p:tag name="KSO_WM_UNIT_PRESET_TEXT" val="请在此处添加标题"/>
  <p:tag name="KSO_WM_BEAUTIFY_FLAG" val="#wm#"/>
</p:tagLst>
</file>

<file path=ppt/tags/tag167.xml><?xml version="1.0" encoding="utf-8"?>
<p:tagLst xmlns:p="http://schemas.openxmlformats.org/presentationml/2006/main">
  <p:tag name="KSO_WM_TAG_VERSION" val="1.0"/>
  <p:tag name="KSO_WM_TEMPLATE_CATEGORY" val="preset"/>
  <p:tag name="KSO_WM_TEMPLATE_INDEX" val="11"/>
  <p:tag name="KSO_WM_UNIT_TYPE" val="b"/>
  <p:tag name="KSO_WM_UNIT_INDEX" val="1"/>
  <p:tag name="KSO_WM_UNIT_ID" val="263*b*1"/>
  <p:tag name="KSO_WM_UNIT_CLEAR" val="1"/>
  <p:tag name="KSO_WM_UNIT_LAYERLEVEL" val="1"/>
  <p:tag name="KSO_WM_UNIT_VALUE" val="160"/>
  <p:tag name="KSO_WM_UNIT_ISCONTENTSTITLE" val="0"/>
  <p:tag name="KSO_WM_UNIT_HIGHLIGHT" val="0"/>
  <p:tag name="KSO_WM_UNIT_COMPATIBLE" val="0"/>
  <p:tag name="KSO_WM_UNIT_PRESET_TEXT" val="请在此处添加文本"/>
  <p:tag name="KSO_WM_BEAUTIFY_FLAG" val="#wm#"/>
</p:tagLst>
</file>

<file path=ppt/tags/tag168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3"/>
  <p:tag name="KSO_WM_SLIDE_INDEX" val="3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169.xml><?xml version="1.0" encoding="utf-8"?>
<p:tagLst xmlns:p="http://schemas.openxmlformats.org/presentationml/2006/main">
  <p:tag name="KSO_WM_TAG_VERSION" val="1.0"/>
  <p:tag name="KSO_WM_TEMPLATE_CATEGORY" val="preset"/>
  <p:tag name="KSO_WM_TEMPLATE_INDEX" val="11"/>
  <p:tag name="KSO_WM_UNIT_TYPE" val="a"/>
  <p:tag name="KSO_WM_UNIT_INDEX" val="1"/>
  <p:tag name="KSO_WM_UNIT_ID" val="263*a*1"/>
  <p:tag name="KSO_WM_UNIT_CLEAR" val="1"/>
  <p:tag name="KSO_WM_UNIT_LAYERLEVEL" val="1"/>
  <p:tag name="KSO_WM_UNIT_VALUE" val="45"/>
  <p:tag name="KSO_WM_UNIT_ISCONTENTSTITLE" val="0"/>
  <p:tag name="KSO_WM_UNIT_HIGHLIGHT" val="0"/>
  <p:tag name="KSO_WM_UNIT_COMPATIBLE" val="0"/>
  <p:tag name="KSO_WM_UNIT_PRESET_TEXT" val="请在此处添加标题"/>
  <p:tag name="KSO_WM_BEAUTIFY_FLAG" val="#wm#"/>
</p:tagLst>
</file>

<file path=ppt/tags/tag17.xml><?xml version="1.0" encoding="utf-8"?>
<p:tagLst xmlns:p="http://schemas.openxmlformats.org/presentationml/2006/main">
  <p:tag name="KSO_WM_UNIT_ISCONTENTSTITLE" val="1"/>
  <p:tag name="KSO_WM_UNIT_ISNUMDGMTITLE" val="0"/>
  <p:tag name="KSO_WM_UNIT_PRESET_TEXT" val="CONTENT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3*a*1"/>
  <p:tag name="KSO_WM_UNIT_LAYERLEVEL" val="1"/>
  <p:tag name="KSO_WM_TAG_VERSION" val="3.0"/>
  <p:tag name="KSO_WM_BEAUTIFY_FLAG" val="#wm#"/>
</p:tagLst>
</file>

<file path=ppt/tags/tag170.xml><?xml version="1.0" encoding="utf-8"?>
<p:tagLst xmlns:p="http://schemas.openxmlformats.org/presentationml/2006/main">
  <p:tag name="KSO_WM_TAG_VERSION" val="1.0"/>
  <p:tag name="KSO_WM_TEMPLATE_CATEGORY" val="preset"/>
  <p:tag name="KSO_WM_TEMPLATE_INDEX" val="11"/>
  <p:tag name="KSO_WM_UNIT_TYPE" val="b"/>
  <p:tag name="KSO_WM_UNIT_INDEX" val="1"/>
  <p:tag name="KSO_WM_UNIT_ID" val="263*b*1"/>
  <p:tag name="KSO_WM_UNIT_CLEAR" val="1"/>
  <p:tag name="KSO_WM_UNIT_LAYERLEVEL" val="1"/>
  <p:tag name="KSO_WM_UNIT_VALUE" val="160"/>
  <p:tag name="KSO_WM_UNIT_ISCONTENTSTITLE" val="0"/>
  <p:tag name="KSO_WM_UNIT_HIGHLIGHT" val="0"/>
  <p:tag name="KSO_WM_UNIT_COMPATIBLE" val="0"/>
  <p:tag name="KSO_WM_UNIT_PRESET_TEXT" val="请在此处添加文本"/>
  <p:tag name="KSO_WM_BEAUTIFY_FLAG" val="#wm#"/>
</p:tagLst>
</file>

<file path=ppt/tags/tag171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3"/>
  <p:tag name="KSO_WM_SLIDE_INDEX" val="3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172.xml><?xml version="1.0" encoding="utf-8"?>
<p:tagLst xmlns:p="http://schemas.openxmlformats.org/presentationml/2006/main">
  <p:tag name="KSO_WM_TAG_VERSION" val="1.0"/>
  <p:tag name="KSO_WM_TEMPLATE_CATEGORY" val="preset"/>
  <p:tag name="KSO_WM_TEMPLATE_INDEX" val="11"/>
  <p:tag name="KSO_WM_UNIT_TYPE" val="a"/>
  <p:tag name="KSO_WM_UNIT_INDEX" val="1"/>
  <p:tag name="KSO_WM_UNIT_ID" val="263*a*1"/>
  <p:tag name="KSO_WM_UNIT_CLEAR" val="1"/>
  <p:tag name="KSO_WM_UNIT_LAYERLEVEL" val="1"/>
  <p:tag name="KSO_WM_UNIT_VALUE" val="45"/>
  <p:tag name="KSO_WM_UNIT_ISCONTENTSTITLE" val="0"/>
  <p:tag name="KSO_WM_UNIT_HIGHLIGHT" val="0"/>
  <p:tag name="KSO_WM_UNIT_COMPATIBLE" val="0"/>
  <p:tag name="KSO_WM_UNIT_PRESET_TEXT" val="请在此处添加标题"/>
  <p:tag name="KSO_WM_BEAUTIFY_FLAG" val="#wm#"/>
</p:tagLst>
</file>

<file path=ppt/tags/tag173.xml><?xml version="1.0" encoding="utf-8"?>
<p:tagLst xmlns:p="http://schemas.openxmlformats.org/presentationml/2006/main">
  <p:tag name="KSO_WM_TAG_VERSION" val="1.0"/>
  <p:tag name="KSO_WM_TEMPLATE_CATEGORY" val="preset"/>
  <p:tag name="KSO_WM_TEMPLATE_INDEX" val="11"/>
  <p:tag name="KSO_WM_UNIT_TYPE" val="b"/>
  <p:tag name="KSO_WM_UNIT_INDEX" val="1"/>
  <p:tag name="KSO_WM_UNIT_ID" val="263*b*1"/>
  <p:tag name="KSO_WM_UNIT_CLEAR" val="1"/>
  <p:tag name="KSO_WM_UNIT_LAYERLEVEL" val="1"/>
  <p:tag name="KSO_WM_UNIT_VALUE" val="160"/>
  <p:tag name="KSO_WM_UNIT_ISCONTENTSTITLE" val="0"/>
  <p:tag name="KSO_WM_UNIT_HIGHLIGHT" val="0"/>
  <p:tag name="KSO_WM_UNIT_COMPATIBLE" val="0"/>
  <p:tag name="KSO_WM_UNIT_PRESET_TEXT" val="请在此处添加文本"/>
  <p:tag name="KSO_WM_BEAUTIFY_FLAG" val="#wm#"/>
</p:tagLst>
</file>

<file path=ppt/tags/tag174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3"/>
  <p:tag name="KSO_WM_SLIDE_INDEX" val="3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175.xml><?xml version="1.0" encoding="utf-8"?>
<p:tagLst xmlns:p="http://schemas.openxmlformats.org/presentationml/2006/main">
  <p:tag name="KSO_WM_TAG_VERSION" val="1.0"/>
  <p:tag name="KSO_WM_TEMPLATE_CATEGORY" val="preset"/>
  <p:tag name="KSO_WM_TEMPLATE_INDEX" val="11"/>
  <p:tag name="KSO_WM_UNIT_TYPE" val="a"/>
  <p:tag name="KSO_WM_UNIT_INDEX" val="1"/>
  <p:tag name="KSO_WM_UNIT_ID" val="263*a*1"/>
  <p:tag name="KSO_WM_UNIT_CLEAR" val="1"/>
  <p:tag name="KSO_WM_UNIT_LAYERLEVEL" val="1"/>
  <p:tag name="KSO_WM_UNIT_VALUE" val="45"/>
  <p:tag name="KSO_WM_UNIT_ISCONTENTSTITLE" val="0"/>
  <p:tag name="KSO_WM_UNIT_HIGHLIGHT" val="0"/>
  <p:tag name="KSO_WM_UNIT_COMPATIBLE" val="0"/>
  <p:tag name="KSO_WM_UNIT_PRESET_TEXT" val="请在此处添加标题"/>
  <p:tag name="KSO_WM_BEAUTIFY_FLAG" val="#wm#"/>
</p:tagLst>
</file>

<file path=ppt/tags/tag176.xml><?xml version="1.0" encoding="utf-8"?>
<p:tagLst xmlns:p="http://schemas.openxmlformats.org/presentationml/2006/main">
  <p:tag name="KSO_WM_TAG_VERSION" val="1.0"/>
  <p:tag name="KSO_WM_TEMPLATE_CATEGORY" val="preset"/>
  <p:tag name="KSO_WM_TEMPLATE_INDEX" val="11"/>
  <p:tag name="KSO_WM_UNIT_TYPE" val="b"/>
  <p:tag name="KSO_WM_UNIT_INDEX" val="1"/>
  <p:tag name="KSO_WM_UNIT_ID" val="263*b*1"/>
  <p:tag name="KSO_WM_UNIT_CLEAR" val="1"/>
  <p:tag name="KSO_WM_UNIT_LAYERLEVEL" val="1"/>
  <p:tag name="KSO_WM_UNIT_VALUE" val="160"/>
  <p:tag name="KSO_WM_UNIT_ISCONTENTSTITLE" val="0"/>
  <p:tag name="KSO_WM_UNIT_HIGHLIGHT" val="0"/>
  <p:tag name="KSO_WM_UNIT_COMPATIBLE" val="0"/>
  <p:tag name="KSO_WM_UNIT_PRESET_TEXT" val="请在此处添加文本"/>
  <p:tag name="KSO_WM_BEAUTIFY_FLAG" val="#wm#"/>
</p:tagLst>
</file>

<file path=ppt/tags/tag177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3"/>
  <p:tag name="KSO_WM_SLIDE_INDEX" val="3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178.xml><?xml version="1.0" encoding="utf-8"?>
<p:tagLst xmlns:p="http://schemas.openxmlformats.org/presentationml/2006/main">
  <p:tag name="KSO_WM_TAG_VERSION" val="1.0"/>
  <p:tag name="KSO_WM_TEMPLATE_CATEGORY" val="preset"/>
  <p:tag name="KSO_WM_TEMPLATE_INDEX" val="11"/>
  <p:tag name="KSO_WM_UNIT_TYPE" val="a"/>
  <p:tag name="KSO_WM_UNIT_INDEX" val="1"/>
  <p:tag name="KSO_WM_UNIT_ID" val="263*a*1"/>
  <p:tag name="KSO_WM_UNIT_CLEAR" val="1"/>
  <p:tag name="KSO_WM_UNIT_LAYERLEVEL" val="1"/>
  <p:tag name="KSO_WM_UNIT_VALUE" val="45"/>
  <p:tag name="KSO_WM_UNIT_ISCONTENTSTITLE" val="0"/>
  <p:tag name="KSO_WM_UNIT_HIGHLIGHT" val="0"/>
  <p:tag name="KSO_WM_UNIT_COMPATIBLE" val="0"/>
  <p:tag name="KSO_WM_UNIT_PRESET_TEXT" val="请在此处添加标题"/>
  <p:tag name="KSO_WM_BEAUTIFY_FLAG" val="#wm#"/>
</p:tagLst>
</file>

<file path=ppt/tags/tag179.xml><?xml version="1.0" encoding="utf-8"?>
<p:tagLst xmlns:p="http://schemas.openxmlformats.org/presentationml/2006/main">
  <p:tag name="KSO_WM_TAG_VERSION" val="1.0"/>
  <p:tag name="KSO_WM_TEMPLATE_CATEGORY" val="preset"/>
  <p:tag name="KSO_WM_TEMPLATE_INDEX" val="11"/>
  <p:tag name="KSO_WM_UNIT_TYPE" val="b"/>
  <p:tag name="KSO_WM_UNIT_INDEX" val="1"/>
  <p:tag name="KSO_WM_UNIT_ID" val="263*b*1"/>
  <p:tag name="KSO_WM_UNIT_CLEAR" val="1"/>
  <p:tag name="KSO_WM_UNIT_LAYERLEVEL" val="1"/>
  <p:tag name="KSO_WM_UNIT_VALUE" val="160"/>
  <p:tag name="KSO_WM_UNIT_ISCONTENTSTITLE" val="0"/>
  <p:tag name="KSO_WM_UNIT_HIGHLIGHT" val="0"/>
  <p:tag name="KSO_WM_UNIT_COMPATIBLE" val="0"/>
  <p:tag name="KSO_WM_UNIT_PRESET_TEXT" val="请在此处添加文本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80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3"/>
  <p:tag name="KSO_WM_SLIDE_INDEX" val="3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1530_9*a*1"/>
  <p:tag name="KSO_WM_TEMPLATE_CATEGORY" val="custom"/>
  <p:tag name="KSO_WM_TEMPLATE_INDEX" val="20231530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1"/>
  <p:tag name="KSO_WM_UNIT_TYPE" val="a"/>
  <p:tag name="KSO_WM_UNIT_INDEX" val="1"/>
</p:tagLst>
</file>

<file path=ppt/tags/tag182.xml><?xml version="1.0" encoding="utf-8"?>
<p:tagLst xmlns:p="http://schemas.openxmlformats.org/presentationml/2006/main">
  <p:tag name="KSO_WM_SLIDE_ID" val="custom20231530_9"/>
  <p:tag name="KSO_WM_TEMPLATE_SUBCATEGORY" val="29"/>
  <p:tag name="KSO_WM_TEMPLATE_MASTER_TYPE" val="0"/>
  <p:tag name="KSO_WM_TEMPLATE_COLOR_TYPE" val="0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31530"/>
  <p:tag name="KSO_WM_SLIDE_TYPE" val="endPage"/>
  <p:tag name="KSO_WM_SLIDE_SUBTYPE" val="pureTxt"/>
  <p:tag name="KSO_WM_SLIDE_LAYOUT" val="a_b_f"/>
  <p:tag name="KSO_WM_SLIDE_LAYOUT_CNT" val="1_1_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*i*3"/>
  <p:tag name="KSO_WM_UNIT_LAYERLEVEL" val="1"/>
  <p:tag name="KSO_WM_TAG_VERSION" val="3.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2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3.0"/>
  <p:tag name="KSO_WM_UNIT_TYPE" val="i"/>
  <p:tag name="KSO_WM_UNIT_INDEX" val="2"/>
</p:tagLst>
</file>

<file path=ppt/tags/tag2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3.0"/>
  <p:tag name="KSO_WM_UNIT_TYPE" val="i"/>
  <p:tag name="KSO_WM_UNIT_INDEX" val="3"/>
</p:tagLst>
</file>

<file path=ppt/tags/tag23.xml><?xml version="1.0" encoding="utf-8"?>
<p:tagLst xmlns:p="http://schemas.openxmlformats.org/presentationml/2006/main">
  <p:tag name="KSO_WM_UNIT_PRESET_TEXT" val="PART-01"/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_4*e*1"/>
  <p:tag name="KSO_WM_UNIT_LAYERLEVEL" val="1"/>
  <p:tag name="KSO_WM_TAG_VERSION" val="3.0"/>
  <p:tag name="KSO_WM_BEAUTIFY_FLAG" val="#wm#"/>
  <p:tag name="KSO_WM_UNIT_CONTENT_GROUP_TYPE" val="contentchip"/>
</p:tagLst>
</file>

<file path=ppt/tags/tag2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3.0"/>
  <p:tag name="KSO_WM_BEAUTIFY_FLAG" val="#wm#"/>
  <p:tag name="KSO_WM_UNIT_CONTENT_GROUP_TYPE" val="contentchip"/>
  <p:tag name="KSO_WM_UNIT_PRESET_TEXT" val="添加章节标题"/>
</p:tagLst>
</file>

<file path=ppt/tags/tag2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4"/>
  <p:tag name="KSO_WM_UNIT_LAYERLEVEL" val="1"/>
  <p:tag name="KSO_WM_TAG_VERSION" val="3.0"/>
  <p:tag name="KSO_WM_UNIT_TYPE" val="i"/>
  <p:tag name="KSO_WM_UNIT_INDEX" val="4"/>
  <p:tag name="KSO_WM_UNIT_CONTENT_GROUP_TYPE" val="contentchip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5*f*1"/>
  <p:tag name="KSO_WM_UNIT_LAYERLEVEL" val="1"/>
  <p:tag name="KSO_WM_TAG_VERSION" val="3.0"/>
  <p:tag name="KSO_WM_BEAUTIFY_FLAG" val="#wm#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"/>
</p:tagLst>
</file>

<file path=ppt/tags/tag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*i*4"/>
  <p:tag name="KSO_WM_UNIT_LAYERLEVEL" val="1"/>
  <p:tag name="KSO_WM_TAG_VERSION" val="3.0"/>
  <p:tag name="KSO_WM_UNIT_CONTENT_GROUP_TYPE" val="contentchip"/>
</p:tagLst>
</file>

<file path=ppt/tags/tag3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_5*f*2"/>
  <p:tag name="KSO_WM_UNIT_LAYERLEVEL" val="1"/>
  <p:tag name="KSO_WM_TAG_VERSION" val="3.0"/>
  <p:tag name="KSO_WM_BEAUTIFY_FLAG" val="#wm#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"/>
</p:tagLst>
</file>

<file path=ppt/tags/tag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5*a*1"/>
  <p:tag name="KSO_WM_UNIT_LAYERLEVEL" val="1"/>
  <p:tag name="KSO_WM_TAG_VERSION" val="3.0"/>
  <p:tag name="KSO_WM_BEAUTIFY_FLAG" val="#wm#"/>
  <p:tag name="KSO_WM_UNIT_CONTENT_GROUP_TYPE" val="titlestyle"/>
  <p:tag name="KSO_WM_UNIT_PRESET_TEXT" val="单击此处添加标题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3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_6*h_f*2_1"/>
  <p:tag name="KSO_WM_UNIT_LAYERLEVEL" val="1_1"/>
  <p:tag name="KSO_WM_TAG_VERSION" val="3.0"/>
  <p:tag name="KSO_WM_BEAUTIFY_FLAG" val="#wm#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"/>
</p:tagLst>
</file>

<file path=ppt/tags/tag3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_6*h_a*2_1"/>
  <p:tag name="KSO_WM_UNIT_LAYERLEVEL" val="1_1"/>
  <p:tag name="KSO_WM_TAG_VERSION" val="3.0"/>
  <p:tag name="KSO_WM_BEAUTIFY_FLAG" val="#wm#"/>
  <p:tag name="KSO_WM_UNIT_PRESET_TEXT" val="单击此处添加标题"/>
</p:tagLst>
</file>

<file path=ppt/tags/tag3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_6*h_f*1_1"/>
  <p:tag name="KSO_WM_UNIT_LAYERLEVEL" val="1_1"/>
  <p:tag name="KSO_WM_TAG_VERSION" val="3.0"/>
  <p:tag name="KSO_WM_BEAUTIFY_FLAG" val="#wm#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"/>
</p:tagLst>
</file>

<file path=ppt/tags/tag3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_6*h_a*1_1"/>
  <p:tag name="KSO_WM_UNIT_LAYERLEVEL" val="1_1"/>
  <p:tag name="KSO_WM_TAG_VERSION" val="3.0"/>
  <p:tag name="KSO_WM_BEAUTIFY_FLAG" val="#wm#"/>
  <p:tag name="KSO_WM_UNIT_PRESET_TEXT" val="单击此处添加标题"/>
</p:tagLst>
</file>

<file path=ppt/tags/tag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6*a*1"/>
  <p:tag name="KSO_WM_UNIT_LAYERLEVEL" val="1"/>
  <p:tag name="KSO_WM_TAG_VERSION" val="3.0"/>
  <p:tag name="KSO_WM_BEAUTIFY_FLAG" val="#wm#"/>
  <p:tag name="KSO_WM_UNIT_CONTENT_GROUP_TYPE" val="titlestyle"/>
  <p:tag name="KSO_WM_UNIT_PRESET_TEXT" val="单击此处添加标题"/>
</p:tagLst>
</file>

<file path=ppt/tags/tag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*i*5"/>
  <p:tag name="KSO_WM_UNIT_LAYERLEVEL" val="1"/>
  <p:tag name="KSO_WM_TAG_VERSION" val="3.0"/>
  <p:tag name="KSO_WM_UNIT_CONTENT_GROUP_TYPE" val="contentchip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7*a*1"/>
  <p:tag name="KSO_WM_UNIT_LAYERLEVEL" val="1"/>
  <p:tag name="KSO_WM_TAG_VERSION" val="3.0"/>
  <p:tag name="KSO_WM_BEAUTIFY_FLAG" val="#wm#"/>
  <p:tag name="KSO_WM_UNIT_CONTENT_GROUP_TYPE" val="titlestyle"/>
  <p:tag name="KSO_WM_UNIT_PRESET_TEXT" val="单击此处添加标题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文档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3.0"/>
  <p:tag name="KSO_WM_BEAUTIFY_FLAG" val="#wm#"/>
  <p:tag name="KSO_WM_UNIT_CONTENT_GROUP_TYPE" val="contentchip"/>
</p:tagLst>
</file>

<file path=ppt/tags/tag5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9*f*1"/>
  <p:tag name="KSO_WM_UNIT_LAYERLEVEL" val="1"/>
  <p:tag name="KSO_WM_TAG_VERSION" val="3.0"/>
  <p:tag name="KSO_WM_BEAUTIFY_FLAG" val="#wm#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0*b*1"/>
  <p:tag name="KSO_WM_UNIT_LAYERLEVEL" val="1"/>
  <p:tag name="KSO_WM_TAG_VERSION" val="3.0"/>
  <p:tag name="KSO_WM_BEAUTIFY_FLAG" val="#wm#"/>
  <p:tag name="KSO_WM_UNIT_CONTENT_GROUP_TYPE" val="titlestyle"/>
  <p:tag name="KSO_WM_UNIT_PRESET_TEXT" val="单击此处添加副标题"/>
</p:tagLst>
</file>

<file path=ppt/tags/tag5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0*a*1"/>
  <p:tag name="KSO_WM_UNIT_LAYERLEVEL" val="1"/>
  <p:tag name="KSO_WM_TAG_VERSION" val="3.0"/>
  <p:tag name="KSO_WM_BEAUTIFY_FLAG" val="#wm#"/>
  <p:tag name="KSO_WM_UNIT_CONTENT_GROUP_TYPE" val="titlestyle"/>
  <p:tag name="KSO_WM_UNIT_PRESET_TEXT" val="单击此处添加标题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3.0"/>
  <p:tag name="KSO_WM_UNIT_TYPE" val="i"/>
  <p:tag name="KSO_WM_UNIT_INDEX" val="2"/>
</p:tagLst>
</file>

<file path=ppt/tags/tag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*i*6"/>
  <p:tag name="KSO_WM_UNIT_LAYERLEVEL" val="1"/>
  <p:tag name="KSO_WM_TAG_VERSION" val="3.0"/>
</p:tagLst>
</file>

<file path=ppt/tags/tag6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3.0"/>
  <p:tag name="KSO_WM_UNIT_TYPE" val="i"/>
  <p:tag name="KSO_WM_UNIT_INDEX" val="3"/>
</p:tagLst>
</file>

<file path=ppt/tags/tag6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4"/>
  <p:tag name="KSO_WM_UNIT_LAYERLEVEL" val="1"/>
  <p:tag name="KSO_WM_TAG_VERSION" val="3.0"/>
  <p:tag name="KSO_WM_UNIT_TYPE" val="i"/>
  <p:tag name="KSO_WM_UNIT_INDEX" val="4"/>
  <p:tag name="KSO_WM_UNIT_CONTENT_GROUP_TYPE" val="contentchip"/>
</p:tagLst>
</file>

<file path=ppt/tags/tag62.xml><?xml version="1.0" encoding="utf-8"?>
<p:tagLst xmlns:p="http://schemas.openxmlformats.org/presentationml/2006/main">
  <p:tag name="KSO_WM_UNIT_ISCONTENTSTITLE" val="0"/>
  <p:tag name="KSO_WM_UNIT_ISNUMDGMTITLE" val="0"/>
  <p:tag name="KSO_WM_UNIT_PRESET_TEXT" val="感谢您的观看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1*a*1"/>
  <p:tag name="KSO_WM_UNIT_LAYERLEVEL" val="1"/>
  <p:tag name="KSO_WM_TAG_VERSION" val="3.0"/>
  <p:tag name="KSO_WM_BEAUTIFY_FLAG" val="#wm#"/>
  <p:tag name="KSO_WM_UNIT_CONTENT_GROUP_TYPE" val="contentchip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汇报人：稻小壳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1*f*1"/>
  <p:tag name="KSO_WM_UNIT_LAYERLEVEL" val="1"/>
  <p:tag name="KSO_WM_TAG_VERSION" val="3.0"/>
  <p:tag name="KSO_WM_BEAUTIFY_FLAG" val="#wm#"/>
  <p:tag name="KSO_WM_UNIT_SUBTYPE" val="b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6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1*i*5"/>
  <p:tag name="KSO_WM_UNIT_LAYERLEVEL" val="1"/>
  <p:tag name="KSO_WM_TAG_VERSION" val="3.0"/>
  <p:tag name="KSO_WM_UNIT_CONTENT_GROUP_TYPE" val="contentchip"/>
</p:tagLst>
</file>

<file path=ppt/tags/tag6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1*i*6"/>
  <p:tag name="KSO_WM_UNIT_LAYERLEVEL" val="1"/>
  <p:tag name="KSO_WM_TAG_VERSION" val="3.0"/>
</p:tagLst>
</file>

<file path=ppt/tags/tag6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UNIT_TYPE" val="i"/>
  <p:tag name="KSO_WM_UNIT_INDEX" val="1"/>
</p:tagLst>
</file>

<file path=ppt/tags/tag7.xml><?xml version="1.0" encoding="utf-8"?>
<p:tagLst xmlns:p="http://schemas.openxmlformats.org/presentationml/2006/main">
  <p:tag name="KSO_WM_UNIT_ISCONTENTSTITLE" val="0"/>
  <p:tag name="KSO_WM_UNIT_ISNUMDGMTITLE" val="0"/>
  <p:tag name="KSO_WM_UNIT_PRESET_TEXT" val="汇报人：稻小壳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*f*1"/>
  <p:tag name="KSO_WM_UNIT_LAYERLEVEL" val="1"/>
  <p:tag name="KSO_WM_TAG_VERSION" val="3.0"/>
  <p:tag name="KSO_WM_BEAUTIFY_FLAG" val="#wm#"/>
  <p:tag name="KSO_WM_UNIT_SUBTYPE" val="b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TEMPLATE_CATEGORY" val="custom"/>
  <p:tag name="KSO_WM_TEMPLATE_INDEX" val="20230259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CATEGORY" val="custom"/>
  <p:tag name="KSO_WM_TEMPLATE_INDEX" val="20230259"/>
</p:tagLst>
</file>

<file path=ppt/tags/tag75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0259"/>
  <p:tag name="KSO_WM_SPECIAL_SOURCE" val="bdnull"/>
  <p:tag name="KSO_WM_TEMPLATE_THUMBS_INDEX" val="1、9"/>
</p:tagLst>
</file>

<file path=ppt/tags/tag76.xml><?xml version="1.0" encoding="utf-8"?>
<p:tagLst xmlns:p="http://schemas.openxmlformats.org/presentationml/2006/main">
  <p:tag name="KSO_WM_UNIT_TYPE" val="i"/>
  <p:tag name="KSO_WM_UNIT_INDEX" val="1"/>
  <p:tag name="KSO_WM_UNIT_ID" val="_1*i*1"/>
  <p:tag name="KSO_WM_BEAUTIFY_FLAG" val="#wm#"/>
  <p:tag name="KSO_WM_TAG_VERSION" val="1.0"/>
  <p:tag name="KSO_WM_CHIP_GROUPID" val="62fd8ff4295c1bf6da969d89"/>
  <p:tag name="KSO_WM_CHIP_XID" val="62fd9046295c1bf6da969d9e"/>
  <p:tag name="KSO_WM_UNIT_DEC_AREA_ID" val="9854bfeb70594625940839fe0ccc721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599f46c2a02a47b09838e5465534a1a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b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80"/>
  <p:tag name="KSO_WM_UNIT_TYPE" val="b"/>
  <p:tag name="KSO_WM_UNIT_INDEX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ISCONTENTSTITLE" val="0"/>
  <p:tag name="KSO_WM_UNIT_ISNUMDGMTITLE" val="0"/>
  <p:tag name="KSO_WM_UNIT_PRESET_TEXT" val="WPS,a click to unlimited possibilities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*b*1"/>
  <p:tag name="KSO_WM_UNIT_LAYERLEVEL" val="1"/>
  <p:tag name="KSO_WM_TAG_VERSION" val="3.0"/>
  <p:tag name="KSO_WM_BEAUTIFY_FLAG" val="#wm#"/>
  <p:tag name="KSO_WM_UNIT_TEXT_FILL_FORE_SCHEMECOLOR_INDEX_BRIGHTNESS" val="0"/>
  <p:tag name="KSO_WM_UNIT_TEXT_FILL_FORE_SCHEMECOLOR_INDEX" val="6"/>
  <p:tag name="KSO_WM_UNIT_TEXT_FILL_TYPE" val="1"/>
  <p:tag name="KSO_WM_UNIT_CONTENT_GROUP_TYPE" val="contentchip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1.0"/>
  <p:tag name="KSO_WM_BEAUTIFY_FLAG" val="#wm#"/>
  <p:tag name="KSO_WM_UNIT_SUBTYPE" val="e"/>
  <p:tag name="KSO_WM_UNIT_PRESET_TEXT" val="年号占位符"/>
  <p:tag name="KSO_WM_UNIT_NOCLEAR" val="0"/>
  <p:tag name="KSO_WM_UNIT_VALUE" val="8"/>
  <p:tag name="KSO_WM_UNIT_TYPE" val="f"/>
  <p:tag name="KSO_WM_UNIT_INDEX" val="1"/>
</p:tagLst>
</file>

<file path=ppt/tags/tag83.xml><?xml version="1.0" encoding="utf-8"?>
<p:tagLst xmlns:p="http://schemas.openxmlformats.org/presentationml/2006/main">
  <p:tag name="KSO_WM_UNIT_TYPE" val="i"/>
  <p:tag name="KSO_WM_UNIT_INDEX" val="2"/>
  <p:tag name="KSO_WM_UNIT_ID" val="_1*i*2"/>
  <p:tag name="KSO_WM_BEAUTIFY_FLAG" val="#wm#"/>
  <p:tag name="KSO_WM_TAG_VERSION" val="1.0"/>
  <p:tag name="KSO_WM_CHIP_GROUPID" val="62fd8ff4295c1bf6da969d89"/>
  <p:tag name="KSO_WM_CHIP_XID" val="62fd9046295c1bf6da969d9c"/>
  <p:tag name="KSO_WM_UNIT_DEC_AREA_ID" val="dce0bc023286414893c524e8da15b88e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2bc8a28613c41f89539ba8a8a0061bd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4.xml><?xml version="1.0" encoding="utf-8"?>
<p:tagLst xmlns:p="http://schemas.openxmlformats.org/presentationml/2006/main">
  <p:tag name="KSO_WM_UNIT_TYPE" val="i"/>
  <p:tag name="KSO_WM_UNIT_INDEX" val="3"/>
  <p:tag name="KSO_WM_UNIT_ID" val="_1*i*3"/>
  <p:tag name="KSO_WM_BEAUTIFY_FLAG" val="#wm#"/>
  <p:tag name="KSO_WM_TAG_VERSION" val="1.0"/>
  <p:tag name="KSO_WM_CHIP_GROUPID" val="62fd8ff4295c1bf6da969d89"/>
  <p:tag name="KSO_WM_CHIP_XID" val="62fd9046295c1bf6da969d9d"/>
  <p:tag name="KSO_WM_UNIT_DEC_AREA_ID" val="ad196dea2bb64156bf9dda32db2f1dcc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eab8aa22ca40b48355e30ece8c0aca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UNIT_TYPE" val="i"/>
  <p:tag name="KSO_WM_UNIT_INDEX" val="1"/>
  <p:tag name="KSO_WM_UNIT_ID" val="_3*i*1"/>
  <p:tag name="KSO_WM_BEAUTIFY_FLAG" val="#wm#"/>
  <p:tag name="KSO_WM_TAG_VERSION" val="1.0"/>
  <p:tag name="KSO_WM_CHIP_GROUPID" val="62fd8ff4295c1bf6da969d89"/>
  <p:tag name="KSO_WM_CHIP_XID" val="62fd9046295c1bf6da969d9e"/>
  <p:tag name="KSO_WM_UNIT_DEC_AREA_ID" val="9854bfeb70594625940839fe0ccc721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599f46c2a02a47b09838e5465534a1a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1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b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副标题"/>
  <p:tag name="KSO_WM_UNIT_NOCLEAR" val="0"/>
  <p:tag name="KSO_WM_UNIT_VALUE" val="10"/>
  <p:tag name="KSO_WM_UNIT_TYPE" val="b"/>
  <p:tag name="KSO_WM_UNIT_INDEX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TYPE" val="i"/>
  <p:tag name="KSO_WM_UNIT_INDEX" val="2"/>
  <p:tag name="KSO_WM_UNIT_ID" val="_3*i*2"/>
  <p:tag name="KSO_WM_BEAUTIFY_FLAG" val="#wm#"/>
  <p:tag name="KSO_WM_TAG_VERSION" val="1.0"/>
  <p:tag name="KSO_WM_CHIP_GROUPID" val="62fd8ff4295c1bf6da969d89"/>
  <p:tag name="KSO_WM_CHIP_XID" val="62fd9046295c1bf6da969d90"/>
  <p:tag name="KSO_WM_UNIT_DEC_AREA_ID" val="d8315fa14443439db007bc76d05a1154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1f45e48404449f9a593ce30c6e2d94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7.xml><?xml version="1.0" encoding="utf-8"?>
<p:tagLst xmlns:p="http://schemas.openxmlformats.org/presentationml/2006/main">
  <p:tag name="KSO_WM_UNIT_TYPE" val="i"/>
  <p:tag name="KSO_WM_UNIT_INDEX" val="3"/>
  <p:tag name="KSO_WM_UNIT_ID" val="_3*i*3"/>
  <p:tag name="KSO_WM_BEAUTIFY_FLAG" val="#wm#"/>
  <p:tag name="KSO_WM_TAG_VERSION" val="1.0"/>
  <p:tag name="KSO_WM_CHIP_GROUPID" val="62fd8ff4295c1bf6da969d89"/>
  <p:tag name="KSO_WM_CHIP_XID" val="62fd9046295c1bf6da969d8f"/>
  <p:tag name="KSO_WM_UNIT_DEC_AREA_ID" val="75c3c172ae2b49f1b6ee8318b1abe413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6a9c0d84213482ebb43431a19b45778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8.xml><?xml version="1.0" encoding="utf-8"?>
<p:tagLst xmlns:p="http://schemas.openxmlformats.org/presentationml/2006/main">
  <p:tag name="KSO_WM_UNIT_BLOCK" val="0"/>
  <p:tag name="KSO_WM_UNIT_DEC_AREA_ID" val="13b4b4168a2742a7942bd749dcc0eea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3*i*4"/>
  <p:tag name="KSO_WM_UNIT_LAYERLEVEL" val="1"/>
  <p:tag name="KSO_WM_TAG_VERSION" val="1.0"/>
  <p:tag name="KSO_WM_BEAUTIFY_FLAG" val="#wm#"/>
  <p:tag name="KSO_WM_CHIP_GROUPID" val="619326cc18adb49c6c1f3ec4"/>
  <p:tag name="KSO_WM_CHIP_XID" val="6193567418adb49c6c1f40cc"/>
  <p:tag name="KSO_WM_CHIP_FILLAREA_FILL_RULE" val="{&quot;fill_align&quot;:&quot;cm&quot;,&quot;fill_mode&quot;:&quot;fix&quot;,&quot;sacle_strategy&quot;:&quot;stretch&quot;}"/>
  <p:tag name="KSO_WM_UNIT_DEC_SUPPORTCHANGEPIC" val="0"/>
  <p:tag name="KSO_WM_UNIT_DEC_CHANGEPICRESERVED" val="0"/>
  <p:tag name="KSO_WM_ASSEMBLE_CHIP_INDEX" val="c50bbf06881b4495b527cfbf4272d5b9"/>
  <p:tag name="KSO_WM_UNIT_LINE_FORE_SCHEMECOLOR_INDEX_BRIGHTNESS" val="0"/>
  <p:tag name="KSO_WM_UNIT_LINE_FORE_SCHEMECOLOR_INDEX" val="5"/>
  <p:tag name="KSO_WM_UNIT_LINE_FILL_TYPE" val="2"/>
</p:tagLst>
</file>

<file path=ppt/tags/tag99.xml><?xml version="1.0" encoding="utf-8"?>
<p:tagLst xmlns:p="http://schemas.openxmlformats.org/presentationml/2006/main">
  <p:tag name="KSO_WM_UNIT_BLOCK" val="0"/>
  <p:tag name="KSO_WM_UNIT_DEC_AREA_ID" val="0afb0eeadc3d48269d0403045058d6f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3*i*5"/>
  <p:tag name="KSO_WM_UNIT_LAYERLEVEL" val="1"/>
  <p:tag name="KSO_WM_TAG_VERSION" val="1.0"/>
  <p:tag name="KSO_WM_BEAUTIFY_FLAG" val="#wm#"/>
  <p:tag name="KSO_WM_CHIP_GROUPID" val="619326cc18adb49c6c1f3ec4"/>
  <p:tag name="KSO_WM_CHIP_XID" val="6193567418adb49c6c1f40cc"/>
  <p:tag name="KSO_WM_CHIP_FILLAREA_FILL_RULE" val="{&quot;fill_align&quot;:&quot;cm&quot;,&quot;fill_mode&quot;:&quot;fix&quot;,&quot;sacle_strategy&quot;:&quot;stretch&quot;}"/>
  <p:tag name="KSO_WM_UNIT_DEC_SUPPORTCHANGEPIC" val="0"/>
  <p:tag name="KSO_WM_UNIT_DEC_CHANGEPICRESERVED" val="0"/>
  <p:tag name="KSO_WM_ASSEMBLE_CHIP_INDEX" val="c50bbf06881b4495b527cfbf4272d5b9"/>
  <p:tag name="KSO_WM_UNIT_LINE_FORE_SCHEMECOLOR_INDEX_BRIGHTNESS" val="-0.25"/>
  <p:tag name="KSO_WM_UNIT_LINE_FORE_SCHEMECOLOR_INDEX" val="5"/>
  <p:tag name="KSO_WM_UNIT_LINE_FILL_TYPE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77">
      <a:dk1>
        <a:sysClr val="windowText" lastClr="000000"/>
      </a:dk1>
      <a:lt1>
        <a:sysClr val="window" lastClr="FFFFFF"/>
      </a:lt1>
      <a:dk2>
        <a:srgbClr val="283B19"/>
      </a:dk2>
      <a:lt2>
        <a:srgbClr val="E3EDE4"/>
      </a:lt2>
      <a:accent1>
        <a:srgbClr val="548235"/>
      </a:accent1>
      <a:accent2>
        <a:srgbClr val="507952"/>
      </a:accent2>
      <a:accent3>
        <a:srgbClr val="4C706E"/>
      </a:accent3>
      <a:accent4>
        <a:srgbClr val="48688B"/>
      </a:accent4>
      <a:accent5>
        <a:srgbClr val="445FA7"/>
      </a:accent5>
      <a:accent6>
        <a:srgbClr val="4056C4"/>
      </a:accent6>
      <a:hlink>
        <a:srgbClr val="0563C1"/>
      </a:hlink>
      <a:folHlink>
        <a:srgbClr val="954F72"/>
      </a:folHlink>
    </a:clrScheme>
    <a:fontScheme name="自定义 21">
      <a:majorFont>
        <a:latin typeface="MiSans Heavy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简约风彩色粉笔画教育教学">
  <a:themeElements>
    <a:clrScheme name="自定义 2734">
      <a:dk1>
        <a:srgbClr val="000000"/>
      </a:dk1>
      <a:lt1>
        <a:srgbClr val="FFFFFF"/>
      </a:lt1>
      <a:dk2>
        <a:srgbClr val="18110A"/>
      </a:dk2>
      <a:lt2>
        <a:srgbClr val="F5F7FF"/>
      </a:lt2>
      <a:accent1>
        <a:srgbClr val="FF6D8C"/>
      </a:accent1>
      <a:accent2>
        <a:srgbClr val="00D3F6"/>
      </a:accent2>
      <a:accent3>
        <a:srgbClr val="FFAD1B"/>
      </a:accent3>
      <a:accent4>
        <a:srgbClr val="1B6DFF"/>
      </a:accent4>
      <a:accent5>
        <a:srgbClr val="60B87F"/>
      </a:accent5>
      <a:accent6>
        <a:srgbClr val="FF741B"/>
      </a:accent6>
      <a:hlink>
        <a:srgbClr val="304FFE"/>
      </a:hlink>
      <a:folHlink>
        <a:srgbClr val="492067"/>
      </a:folHlink>
    </a:clrScheme>
    <a:fontScheme name="自定义 9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lumMod val="75000"/>
          </a:schemeClr>
        </a:lnRef>
        <a:fillRef idx="1">
          <a:schemeClr val="accent1"/>
        </a:fillRef>
        <a:effectRef idx="0">
          <a:srgbClr val="FFFFFF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rgbClr val="FFFFFF"/>
        </a:fillRef>
        <a:effectRef idx="0">
          <a:srgbClr val="FFFFFF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/>
  <PresentationFormat>宽屏</PresentationFormat>
  <Paragraphs>2</Paragraphs>
  <Slides>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Calibri</vt:lpstr>
      <vt:lpstr>MiSans Normal</vt:lpstr>
      <vt:lpstr>MiSans Heavy</vt:lpstr>
      <vt:lpstr>微软雅黑</vt:lpstr>
      <vt:lpstr>Office 主题</vt:lpstr>
      <vt:lpstr>1_Office 主题</vt:lpstr>
      <vt:lpstr>简约风彩色粉笔画教育教学</vt:lpstr>
      <vt:lpstr>请在此处添加标题</vt:lpstr>
      <vt:lpstr>请在此处添加标题</vt:lpstr>
      <vt:lpstr>请在此处添加标题</vt:lpstr>
      <vt:lpstr>请在此处添加标题</vt:lpstr>
      <vt:lpstr>请在此处添加标题</vt:lpstr>
      <vt:lpstr>请在此处添加标题</vt:lpstr>
      <vt:lpstr>请在此处添加标题</vt:lpstr>
      <vt:lpstr>请在此处添加标题</vt:lpstr>
      <vt:lpstr>活动结束 谢谢大家！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小`韩</dc:creator>
  <cp:lastModifiedBy>iPhone</cp:lastModifiedBy>
  <cp:revision>493</cp:revision>
  <dcterms:created xsi:type="dcterms:W3CDTF">1900-01-01T00:00:00Z</dcterms:created>
  <dcterms:modified xsi:type="dcterms:W3CDTF">1900-01-01T00:00:00Z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2052-12.33.0</vt:lpwstr>
  </property>
  <property fmtid="{D5CDD505-2E9C-101B-9397-08002B2CF9AE}" pid="3" name="ICV">
    <vt:lpwstr>31D64521729FFC20DCB70269B5ED292B_31</vt:lpwstr>
  </property>
</Properties>
</file>