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2"/>
  </p:handoutMasterIdLst>
  <p:sldIdLst>
    <p:sldId id="256" r:id="rId3"/>
    <p:sldId id="321" r:id="rId4"/>
    <p:sldId id="273" r:id="rId5"/>
    <p:sldId id="272" r:id="rId6"/>
    <p:sldId id="276" r:id="rId7"/>
    <p:sldId id="271" r:id="rId8"/>
    <p:sldId id="298" r:id="rId9"/>
    <p:sldId id="270" r:id="rId10"/>
    <p:sldId id="299" r:id="rId11"/>
    <p:sldId id="269" r:id="rId12"/>
    <p:sldId id="268" r:id="rId13"/>
    <p:sldId id="266" r:id="rId14"/>
    <p:sldId id="265" r:id="rId15"/>
    <p:sldId id="300" r:id="rId16"/>
    <p:sldId id="264" r:id="rId17"/>
    <p:sldId id="301" r:id="rId18"/>
    <p:sldId id="263" r:id="rId19"/>
    <p:sldId id="262" r:id="rId20"/>
    <p:sldId id="261" r:id="rId21"/>
    <p:sldId id="260" r:id="rId22"/>
    <p:sldId id="259" r:id="rId23"/>
    <p:sldId id="258" r:id="rId24"/>
    <p:sldId id="302" r:id="rId25"/>
    <p:sldId id="297" r:id="rId26"/>
    <p:sldId id="282" r:id="rId27"/>
    <p:sldId id="257" r:id="rId28"/>
    <p:sldId id="281" r:id="rId29"/>
    <p:sldId id="279" r:id="rId30"/>
    <p:sldId id="278" r:id="rId31"/>
  </p:sldIdLst>
  <p:sldSz cx="12192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522" autoAdjust="0"/>
    <p:restoredTop sz="94660"/>
  </p:normalViewPr>
  <p:slideViewPr>
    <p:cSldViewPr snapToGrid="0">
      <p:cViewPr varScale="1">
        <p:scale>
          <a:sx n="90" d="100"/>
          <a:sy n="90" d="100"/>
        </p:scale>
        <p:origin x="90" y="2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5" d="100"/>
          <a:sy n="75" d="100"/>
        </p:scale>
        <p:origin x="1452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/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/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84EC56-8E46-498C-9F82-A1E67B0017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6E617E-3889-48F8-A988-C1F6B731C0C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/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90106F6D-FB2C-4A93-B18F-24E90D5C3B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20D686B1-6509-4CC6-A0C8-F609EF2537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/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90106F6D-FB2C-4A93-B18F-24E90D5C3B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20D686B1-6509-4CC6-A0C8-F609EF2537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90106F6D-FB2C-4A93-B18F-24E90D5C3B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20D686B1-6509-4CC6-A0C8-F609EF2537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/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/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/>
          <p:nvPr>
            <p:ph type="dt" sz="half" idx="10"/>
          </p:nvPr>
        </p:nvSpPr>
        <p:spPr/>
        <p:txBody>
          <a:bodyPr/>
          <a:lstStyle/>
          <a:p>
            <a:fld id="{90106F6D-FB2C-4A93-B18F-24E90D5C3B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12"/>
          </p:nvPr>
        </p:nvSpPr>
        <p:spPr/>
        <p:txBody>
          <a:bodyPr/>
          <a:lstStyle/>
          <a:p>
            <a:fld id="{20D686B1-6509-4CC6-A0C8-F609EF2537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9788" y="365126"/>
            <a:ext cx="10515600" cy="970222"/>
          </a:xfrm>
        </p:spPr>
        <p:txBody>
          <a:bodyPr/>
          <a:lstStyle>
            <a:lvl1pPr algn="l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/>
          <p:nvPr>
            <p:ph type="body" idx="1"/>
          </p:nvPr>
        </p:nvSpPr>
        <p:spPr>
          <a:xfrm>
            <a:off x="1259724" y="1567346"/>
            <a:ext cx="4701840" cy="710095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内容占位符 3"/>
          <p:cNvSpPr/>
          <p:nvPr>
            <p:ph sz="half" idx="2"/>
          </p:nvPr>
        </p:nvSpPr>
        <p:spPr>
          <a:xfrm>
            <a:off x="1259724" y="2338388"/>
            <a:ext cx="4701840" cy="378596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/>
          <p:nvPr>
            <p:ph type="body" sz="quarter" idx="3"/>
          </p:nvPr>
        </p:nvSpPr>
        <p:spPr>
          <a:xfrm>
            <a:off x="6289616" y="1567346"/>
            <a:ext cx="4701841" cy="710095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>
              <a:buNone/>
              <a:defRPr lang="zh-CN" altLang="en-US" b="0" smtClean="0"/>
            </a:lvl1pPr>
          </a:lstStyle>
          <a:p>
            <a:pPr marL="0" lvl="0" indent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/>
          <p:nvPr>
            <p:ph sz="quarter" idx="4"/>
          </p:nvPr>
        </p:nvSpPr>
        <p:spPr>
          <a:xfrm>
            <a:off x="6289616" y="2357460"/>
            <a:ext cx="4701841" cy="376689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/>
          <p:nvPr>
            <p:ph type="dt" sz="half" idx="10"/>
          </p:nvPr>
        </p:nvSpPr>
        <p:spPr/>
        <p:txBody>
          <a:bodyPr/>
          <a:lstStyle/>
          <a:p>
            <a:fld id="{0D4851DC-CD24-4E20-AC43-84D4817493C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/>
          <p:nvPr>
            <p:ph type="sldNum" sz="quarter" idx="12"/>
          </p:nvPr>
        </p:nvSpPr>
        <p:spPr/>
        <p:txBody>
          <a:bodyPr/>
          <a:lstStyle/>
          <a:p>
            <a:fld id="{75F1D1A5-9DB9-47CE-AB47-B90B00FE3C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/>
          <p:nvPr>
            <p:ph type="dt" sz="half" idx="10"/>
          </p:nvPr>
        </p:nvSpPr>
        <p:spPr/>
        <p:txBody>
          <a:bodyPr/>
          <a:lstStyle/>
          <a:p>
            <a:fld id="{90106F6D-FB2C-4A93-B18F-24E90D5C3B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</p:nvPr>
        </p:nvSpPr>
        <p:spPr/>
        <p:txBody>
          <a:bodyPr/>
          <a:lstStyle/>
          <a:p>
            <a:fld id="{20D686B1-6509-4CC6-A0C8-F609EF2537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/>
          <p:nvPr>
            <p:ph type="dt" sz="half" idx="10"/>
          </p:nvPr>
        </p:nvSpPr>
        <p:spPr/>
        <p:txBody>
          <a:bodyPr/>
          <a:lstStyle/>
          <a:p>
            <a:fld id="{90106F6D-FB2C-4A93-B18F-24E90D5C3B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2"/>
          </p:nvPr>
        </p:nvSpPr>
        <p:spPr/>
        <p:txBody>
          <a:bodyPr/>
          <a:lstStyle/>
          <a:p>
            <a:fld id="{20D686B1-6509-4CC6-A0C8-F609EF2537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/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/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/>
          <p:nvPr>
            <p:ph type="dt" sz="half" idx="10"/>
          </p:nvPr>
        </p:nvSpPr>
        <p:spPr/>
        <p:txBody>
          <a:bodyPr/>
          <a:lstStyle/>
          <a:p>
            <a:fld id="{EB018836-6699-441E-9BAB-C61FC75AFD5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/>
          <p:nvPr>
            <p:ph type="sldNum" sz="quarter" idx="12"/>
          </p:nvPr>
        </p:nvSpPr>
        <p:spPr/>
        <p:txBody>
          <a:bodyPr/>
          <a:lstStyle/>
          <a:p>
            <a:fld id="{3040BF0B-87F8-415C-BAC5-F65F41346B0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/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/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90106F6D-FB2C-4A93-B18F-24E90D5C3B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20D686B1-6509-4CC6-A0C8-F609EF2537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106F6D-FB2C-4A93-B18F-24E90D5C3B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D686B1-6509-4CC6-A0C8-F609EF2537B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8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0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1.xml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image" Target="../media/image9.png"/><Relationship Id="rId7" Type="http://schemas.openxmlformats.org/officeDocument/2006/relationships/image" Target="../media/image16.png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22.xml"/><Relationship Id="rId13" Type="http://schemas.openxmlformats.org/officeDocument/2006/relationships/image" Target="../media/image5.png"/><Relationship Id="rId12" Type="http://schemas.openxmlformats.org/officeDocument/2006/relationships/image" Target="../media/image30.png"/><Relationship Id="rId11" Type="http://schemas.openxmlformats.org/officeDocument/2006/relationships/image" Target="../media/image29.png"/><Relationship Id="rId10" Type="http://schemas.openxmlformats.org/officeDocument/2006/relationships/image" Target="../media/image28.png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image" Target="../media/image9.png"/><Relationship Id="rId7" Type="http://schemas.openxmlformats.org/officeDocument/2006/relationships/image" Target="../media/image16.png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23.xml"/><Relationship Id="rId13" Type="http://schemas.openxmlformats.org/officeDocument/2006/relationships/image" Target="../media/image5.png"/><Relationship Id="rId12" Type="http://schemas.openxmlformats.org/officeDocument/2006/relationships/image" Target="../media/image30.png"/><Relationship Id="rId11" Type="http://schemas.openxmlformats.org/officeDocument/2006/relationships/image" Target="../media/image29.png"/><Relationship Id="rId10" Type="http://schemas.openxmlformats.org/officeDocument/2006/relationships/image" Target="../media/image28.png"/><Relationship Id="rId1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4.xml"/><Relationship Id="rId3" Type="http://schemas.openxmlformats.org/officeDocument/2006/relationships/image" Target="../media/image5.png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5.xml"/><Relationship Id="rId3" Type="http://schemas.openxmlformats.org/officeDocument/2006/relationships/image" Target="../media/image7.png"/><Relationship Id="rId2" Type="http://schemas.openxmlformats.org/officeDocument/2006/relationships/image" Target="../media/image23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6.xml"/><Relationship Id="rId3" Type="http://schemas.openxmlformats.org/officeDocument/2006/relationships/image" Target="../media/image16.png"/><Relationship Id="rId2" Type="http://schemas.openxmlformats.org/officeDocument/2006/relationships/image" Target="../media/image26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7.xml"/><Relationship Id="rId3" Type="http://schemas.openxmlformats.org/officeDocument/2006/relationships/image" Target="../media/image14.png"/><Relationship Id="rId2" Type="http://schemas.openxmlformats.org/officeDocument/2006/relationships/image" Target="../media/image24.png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8.xml"/><Relationship Id="rId3" Type="http://schemas.openxmlformats.org/officeDocument/2006/relationships/image" Target="../media/image28.png"/><Relationship Id="rId2" Type="http://schemas.openxmlformats.org/officeDocument/2006/relationships/image" Target="../media/image25.png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9.xml"/><Relationship Id="rId3" Type="http://schemas.openxmlformats.org/officeDocument/2006/relationships/image" Target="../media/image28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2025-10-16 12:25:23.263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840" y="0"/>
            <a:ext cx="11990705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43200" y="1174750"/>
            <a:ext cx="6705600" cy="1188720"/>
          </a:xfrm>
          <a:prstGeom prst="rect">
            <a:avLst/>
          </a:prstGeom>
          <a:solidFill>
            <a:srgbClr val="00B0F0"/>
          </a:solidFill>
        </p:spPr>
        <p:txBody>
          <a:bodyPr vert="horz" wrap="square" rtlCol="0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lang="zh-CN" altLang="en-US" sz="6000">
                <a:solidFill>
                  <a:schemeClr val="bg1"/>
                </a:solidFill>
                <a:latin typeface="汉仪颜楷简" charset="-122"/>
                <a:ea typeface="汉仪颜楷简" charset="-122"/>
                <a:cs typeface="汉仪颜楷简" charset="-122"/>
              </a:rPr>
              <a:t>中班社会</a:t>
            </a:r>
            <a:r>
              <a:rPr lang="zh-CN" altLang="en-US" sz="6000">
                <a:solidFill>
                  <a:schemeClr val="bg1"/>
                </a:solidFill>
                <a:latin typeface="汉仪颜楷简" charset="-122"/>
                <a:ea typeface="汉仪颜楷简" charset="-122"/>
                <a:cs typeface="汉仪颜楷简" charset="-122"/>
              </a:rPr>
              <a:t>《</a:t>
            </a:r>
            <a:r>
              <a:rPr lang="en-US" altLang="zh-CN" sz="6000">
                <a:solidFill>
                  <a:schemeClr val="bg1"/>
                </a:solidFill>
                <a:latin typeface="汉仪颜楷简" charset="-122"/>
                <a:ea typeface="汉仪颜楷简" charset="-122"/>
                <a:cs typeface="汉仪颜楷简" charset="-122"/>
              </a:rPr>
              <a:t>卖雨伞</a:t>
            </a:r>
            <a:r>
              <a:rPr lang="zh-CN" altLang="en-US" sz="6000">
                <a:solidFill>
                  <a:schemeClr val="bg1"/>
                </a:solidFill>
                <a:latin typeface="汉仪颜楷简" charset="-122"/>
                <a:ea typeface="汉仪颜楷简" charset="-122"/>
                <a:cs typeface="汉仪颜楷简" charset="-122"/>
              </a:rPr>
              <a:t>》</a:t>
            </a:r>
            <a:endParaRPr lang="zh-CN" altLang="en-US" sz="6000">
              <a:solidFill>
                <a:schemeClr val="bg1"/>
              </a:solidFill>
              <a:latin typeface="汉仪颜楷简" charset="-122"/>
              <a:ea typeface="汉仪颜楷简" charset="-122"/>
              <a:cs typeface="汉仪颜楷简" charset="-122"/>
            </a:endParaRPr>
          </a:p>
          <a:p>
            <a:pPr indent="0" algn="ctr">
              <a:lnSpc>
                <a:spcPct val="100000"/>
              </a:lnSpc>
              <a:buNone/>
            </a:pPr>
            <a:endParaRPr lang="zh-CN" altLang="en-US" sz="6000">
              <a:solidFill>
                <a:schemeClr val="bg1"/>
              </a:solidFill>
              <a:latin typeface="汉仪颜楷简" charset="-122"/>
              <a:ea typeface="汉仪颜楷简" charset="-122"/>
              <a:cs typeface="汉仪颜楷简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65450" y="2898140"/>
            <a:ext cx="6260465" cy="1061720"/>
          </a:xfrm>
          <a:prstGeom prst="rect">
            <a:avLst/>
          </a:prstGeom>
          <a:solidFill>
            <a:srgbClr val="92D050"/>
          </a:solidFill>
        </p:spPr>
        <p:txBody>
          <a:bodyPr vert="horz" wrap="square" rtlCol="0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lang="zh-CN" altLang="en-US" sz="4800">
                <a:latin typeface="汉仪颜楷简" charset="-122"/>
                <a:ea typeface="汉仪颜楷简" charset="-122"/>
              </a:rPr>
              <a:t>平山</a:t>
            </a:r>
            <a:r>
              <a:rPr lang="en-US" altLang="zh-CN" sz="4800">
                <a:latin typeface="汉仪颜楷简" charset="-122"/>
                <a:ea typeface="汉仪颜楷简" charset="-122"/>
              </a:rPr>
              <a:t>幼儿园 白茹</a:t>
            </a:r>
            <a:endParaRPr lang="en-US" altLang="zh-CN" sz="4800">
              <a:latin typeface="汉仪颜楷简" charset="-122"/>
              <a:ea typeface="汉仪颜楷简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25-10-16 12:26:49.955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8645" y="0"/>
            <a:ext cx="593471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25-10-16 12:27:03.010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81020" y="0"/>
            <a:ext cx="602996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25-10-16 12:28:10.495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0230" y="0"/>
            <a:ext cx="597154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25-10-16 12:28:21.031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5625" y="0"/>
            <a:ext cx="600075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/private/var/mobile/Containers/Data/Application/1B57FD2B-0A6B-44D9-84A5-02307B232093/tmp/insert_image_tmp_dir/2025-10-20 13:28:51.326000.png2025-10-20 13:28:51.32600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847975" y="426720"/>
            <a:ext cx="5701665" cy="632269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25-10-16 12:28:31.599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5625" y="0"/>
            <a:ext cx="600075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/private/var/mobile/Containers/Data/Application/1B57FD2B-0A6B-44D9-84A5-02307B232093/tmp/insert_image_tmp_dir/2025-10-20 13:29:25.688000.png2025-10-20 13:29:25.68800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999740" y="328295"/>
            <a:ext cx="6191885" cy="620141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25-10-16 12:28:43.532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39440" y="0"/>
            <a:ext cx="5912485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25-10-16 12:28:54.016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1025" y="0"/>
            <a:ext cx="5949315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25-10-16 12:29:04.239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1170" y="0"/>
            <a:ext cx="6169025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2025-10-16 12:25:23.263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0955" y="0"/>
            <a:ext cx="707009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25-10-16 12:29:15.242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5625" y="0"/>
            <a:ext cx="600075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25-10-16 12:29:28.341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9435" y="0"/>
            <a:ext cx="599313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/private/var/mobile/Containers/Data/Application/1B57FD2B-0A6B-44D9-84A5-02307B232093/tmp/insert_image_tmp_dir/2025-10-20 12:58:57.498000.png2025-10-20 12:58:57.49800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921375" y="716280"/>
            <a:ext cx="2256155" cy="2385695"/>
          </a:xfrm>
          <a:prstGeom prst="rect">
            <a:avLst/>
          </a:prstGeom>
        </p:spPr>
      </p:pic>
      <p:pic>
        <p:nvPicPr>
          <p:cNvPr id="4" name="图片 3" descr="/private/var/mobile/Containers/Data/Application/1B57FD2B-0A6B-44D9-84A5-02307B232093/tmp/insert_image_tmp_dir/2025-10-20 12:58:45.563000.png2025-10-20 12:58:45.56300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909185" y="2275840"/>
            <a:ext cx="1224915" cy="716280"/>
          </a:xfrm>
          <a:prstGeom prst="rect">
            <a:avLst/>
          </a:prstGeom>
        </p:spPr>
      </p:pic>
      <p:pic>
        <p:nvPicPr>
          <p:cNvPr id="5" name="图片 4" descr="/private/var/mobile/Containers/Data/Application/1B57FD2B-0A6B-44D9-84A5-02307B232093/tmp/insert_image_tmp_dir/2025-10-20 12:58:26.868000.png2025-10-20 12:58:26.86800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05435" y="1263650"/>
            <a:ext cx="1080770" cy="1119505"/>
          </a:xfrm>
          <a:prstGeom prst="rect">
            <a:avLst/>
          </a:prstGeom>
        </p:spPr>
      </p:pic>
      <p:pic>
        <p:nvPicPr>
          <p:cNvPr id="6" name="图片 5" descr="/private/var/mobile/Containers/Data/Application/1B57FD2B-0A6B-44D9-84A5-02307B232093/tmp/insert_image_tmp_dir/2025-10-20 12:58:09.315000.png2025-10-20 12:58:09.315000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7943215" y="1730375"/>
            <a:ext cx="1513840" cy="1261745"/>
          </a:xfrm>
          <a:prstGeom prst="rect">
            <a:avLst/>
          </a:prstGeom>
        </p:spPr>
      </p:pic>
      <p:pic>
        <p:nvPicPr>
          <p:cNvPr id="7" name="图片 6" descr="/private/var/mobile/Containers/Data/Application/1B57FD2B-0A6B-44D9-84A5-02307B232093/tmp/insert_image_tmp_dir/2025-10-20 12:57:57.056000.png2025-10-20 12:57:57.056000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3847465" y="3754120"/>
            <a:ext cx="2593340" cy="2593340"/>
          </a:xfrm>
          <a:prstGeom prst="rect">
            <a:avLst/>
          </a:prstGeom>
        </p:spPr>
      </p:pic>
      <p:pic>
        <p:nvPicPr>
          <p:cNvPr id="8" name="图片 7" descr="/private/var/mobile/Containers/Data/Application/1B57FD2B-0A6B-44D9-84A5-02307B232093/tmp/insert_image_tmp_dir/2025-10-20 12:57:46.512000.png2025-10-20 12:57:46.512000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9766935" y="4220210"/>
            <a:ext cx="2132330" cy="2136140"/>
          </a:xfrm>
          <a:prstGeom prst="rect">
            <a:avLst/>
          </a:prstGeom>
        </p:spPr>
      </p:pic>
      <p:pic>
        <p:nvPicPr>
          <p:cNvPr id="9" name="图片 8" descr="/private/var/mobile/Containers/Data/Application/1B57FD2B-0A6B-44D9-84A5-02307B232093/tmp/insert_image_tmp_dir/2025-10-20 12:57:35.412000.png2025-10-20 12:57:35.412000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5921375" y="3517900"/>
            <a:ext cx="3065780" cy="3065780"/>
          </a:xfrm>
          <a:prstGeom prst="rect">
            <a:avLst/>
          </a:prstGeom>
        </p:spPr>
      </p:pic>
      <p:pic>
        <p:nvPicPr>
          <p:cNvPr id="10" name="图片 9" descr="/private/var/mobile/Containers/Data/Application/1B57FD2B-0A6B-44D9-84A5-02307B232093/tmp/insert_image_tmp_dir/2025-10-20 12:57:16.931000.png2025-10-20 12:57:16.931000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8382635" y="4396105"/>
            <a:ext cx="1440815" cy="1598295"/>
          </a:xfrm>
          <a:prstGeom prst="rect">
            <a:avLst/>
          </a:prstGeom>
        </p:spPr>
      </p:pic>
      <p:pic>
        <p:nvPicPr>
          <p:cNvPr id="11" name="图片 10" descr="/private/var/mobile/Containers/Data/Application/1B57FD2B-0A6B-44D9-84A5-02307B232093/tmp/insert_image_tmp_dir/2025-10-20 12:57:04.804000.png2025-10-20 12:57:04.804000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>
            <a:off x="2664460" y="4939665"/>
            <a:ext cx="1183005" cy="1054735"/>
          </a:xfrm>
          <a:prstGeom prst="rect">
            <a:avLst/>
          </a:prstGeom>
        </p:spPr>
      </p:pic>
      <p:pic>
        <p:nvPicPr>
          <p:cNvPr id="12" name="图片 11" descr="/private/var/mobile/Containers/Data/Application/1B57FD2B-0A6B-44D9-84A5-02307B232093/tmp/insert_image_tmp_dir/2025-10-20 13:03:02.438000.png2025-10-20 13:03:02.438000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>
          <a:xfrm>
            <a:off x="9272905" y="1045210"/>
            <a:ext cx="2029460" cy="1728470"/>
          </a:xfrm>
          <a:prstGeom prst="rect">
            <a:avLst/>
          </a:prstGeom>
        </p:spPr>
      </p:pic>
      <p:pic>
        <p:nvPicPr>
          <p:cNvPr id="17" name="图片 16" descr="/private/var/mobile/Containers/Data/Application/1B57FD2B-0A6B-44D9-84A5-02307B232093/tmp/insert_image_tmp_dir/2025-10-20 13:09:36.361000.png2025-10-20 13:09:36.361000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>
          <a:xfrm>
            <a:off x="2051685" y="480695"/>
            <a:ext cx="2857500" cy="2857500"/>
          </a:xfrm>
          <a:prstGeom prst="rect">
            <a:avLst/>
          </a:prstGeom>
        </p:spPr>
      </p:pic>
      <p:pic>
        <p:nvPicPr>
          <p:cNvPr id="18" name="图片 17" descr="/private/var/mobile/Containers/Data/Application/1B57FD2B-0A6B-44D9-84A5-02307B232093/tmp/insert_image_tmp_dir/2025-10-20 13:09:24.295000.png2025-10-20 13:09:24.295000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>
          <a:xfrm>
            <a:off x="-334010" y="2742565"/>
            <a:ext cx="3433445" cy="3613785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/private/var/mobile/Containers/Data/Application/1B57FD2B-0A6B-44D9-84A5-02307B232093/tmp/insert_image_tmp_dir/2025-10-20 12:58:57.498000.png2025-10-20 12:58:57.49800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921375" y="716280"/>
            <a:ext cx="2256155" cy="2385695"/>
          </a:xfrm>
          <a:prstGeom prst="rect">
            <a:avLst/>
          </a:prstGeom>
        </p:spPr>
      </p:pic>
      <p:pic>
        <p:nvPicPr>
          <p:cNvPr id="4" name="图片 3" descr="/private/var/mobile/Containers/Data/Application/1B57FD2B-0A6B-44D9-84A5-02307B232093/tmp/insert_image_tmp_dir/2025-10-20 12:58:45.563000.png2025-10-20 12:58:45.56300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909185" y="2275840"/>
            <a:ext cx="1224915" cy="716280"/>
          </a:xfrm>
          <a:prstGeom prst="rect">
            <a:avLst/>
          </a:prstGeom>
        </p:spPr>
      </p:pic>
      <p:pic>
        <p:nvPicPr>
          <p:cNvPr id="5" name="图片 4" descr="/private/var/mobile/Containers/Data/Application/1B57FD2B-0A6B-44D9-84A5-02307B232093/tmp/insert_image_tmp_dir/2025-10-20 12:58:26.868000.png2025-10-20 12:58:26.86800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07010" y="1350010"/>
            <a:ext cx="1080770" cy="1119505"/>
          </a:xfrm>
          <a:prstGeom prst="rect">
            <a:avLst/>
          </a:prstGeom>
        </p:spPr>
      </p:pic>
      <p:pic>
        <p:nvPicPr>
          <p:cNvPr id="6" name="图片 5" descr="/private/var/mobile/Containers/Data/Application/1B57FD2B-0A6B-44D9-84A5-02307B232093/tmp/insert_image_tmp_dir/2025-10-20 12:58:09.315000.png2025-10-20 12:58:09.315000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7943215" y="1730375"/>
            <a:ext cx="1513840" cy="1261745"/>
          </a:xfrm>
          <a:prstGeom prst="rect">
            <a:avLst/>
          </a:prstGeom>
        </p:spPr>
      </p:pic>
      <p:pic>
        <p:nvPicPr>
          <p:cNvPr id="7" name="图片 6" descr="/private/var/mobile/Containers/Data/Application/1B57FD2B-0A6B-44D9-84A5-02307B232093/tmp/insert_image_tmp_dir/2025-10-20 12:57:57.056000.png2025-10-20 12:57:57.056000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3847465" y="3754120"/>
            <a:ext cx="2593340" cy="2593340"/>
          </a:xfrm>
          <a:prstGeom prst="rect">
            <a:avLst/>
          </a:prstGeom>
        </p:spPr>
      </p:pic>
      <p:pic>
        <p:nvPicPr>
          <p:cNvPr id="8" name="图片 7" descr="/private/var/mobile/Containers/Data/Application/1B57FD2B-0A6B-44D9-84A5-02307B232093/tmp/insert_image_tmp_dir/2025-10-20 12:57:46.512000.png2025-10-20 12:57:46.512000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9615805" y="3982720"/>
            <a:ext cx="2132330" cy="2136140"/>
          </a:xfrm>
          <a:prstGeom prst="rect">
            <a:avLst/>
          </a:prstGeom>
        </p:spPr>
      </p:pic>
      <p:pic>
        <p:nvPicPr>
          <p:cNvPr id="9" name="图片 8" descr="/private/var/mobile/Containers/Data/Application/1B57FD2B-0A6B-44D9-84A5-02307B232093/tmp/insert_image_tmp_dir/2025-10-20 12:57:35.412000.png2025-10-20 12:57:35.412000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5921375" y="3517900"/>
            <a:ext cx="3065780" cy="3065780"/>
          </a:xfrm>
          <a:prstGeom prst="rect">
            <a:avLst/>
          </a:prstGeom>
        </p:spPr>
      </p:pic>
      <p:pic>
        <p:nvPicPr>
          <p:cNvPr id="10" name="图片 9" descr="/private/var/mobile/Containers/Data/Application/1B57FD2B-0A6B-44D9-84A5-02307B232093/tmp/insert_image_tmp_dir/2025-10-20 12:57:16.931000.png2025-10-20 12:57:16.931000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8382635" y="4396105"/>
            <a:ext cx="1440815" cy="1598295"/>
          </a:xfrm>
          <a:prstGeom prst="rect">
            <a:avLst/>
          </a:prstGeom>
        </p:spPr>
      </p:pic>
      <p:pic>
        <p:nvPicPr>
          <p:cNvPr id="11" name="图片 10" descr="/private/var/mobile/Containers/Data/Application/1B57FD2B-0A6B-44D9-84A5-02307B232093/tmp/insert_image_tmp_dir/2025-10-20 12:57:04.804000.png2025-10-20 12:57:04.804000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>
            <a:off x="2972435" y="4889500"/>
            <a:ext cx="1183005" cy="1054735"/>
          </a:xfrm>
          <a:prstGeom prst="rect">
            <a:avLst/>
          </a:prstGeom>
        </p:spPr>
      </p:pic>
      <p:pic>
        <p:nvPicPr>
          <p:cNvPr id="12" name="图片 11" descr="/private/var/mobile/Containers/Data/Application/1B57FD2B-0A6B-44D9-84A5-02307B232093/tmp/insert_image_tmp_dir/2025-10-20 13:03:02.438000.png2025-10-20 13:03:02.438000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>
          <a:xfrm>
            <a:off x="9272905" y="1045210"/>
            <a:ext cx="2029460" cy="1728470"/>
          </a:xfrm>
          <a:prstGeom prst="rect">
            <a:avLst/>
          </a:prstGeom>
        </p:spPr>
      </p:pic>
      <p:pic>
        <p:nvPicPr>
          <p:cNvPr id="17" name="图片 16" descr="/private/var/mobile/Containers/Data/Application/1B57FD2B-0A6B-44D9-84A5-02307B232093/tmp/insert_image_tmp_dir/2025-10-20 13:09:36.361000.png2025-10-20 13:09:36.361000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>
          <a:xfrm>
            <a:off x="1809750" y="481330"/>
            <a:ext cx="2857500" cy="2857500"/>
          </a:xfrm>
          <a:prstGeom prst="rect">
            <a:avLst/>
          </a:prstGeom>
        </p:spPr>
      </p:pic>
      <p:pic>
        <p:nvPicPr>
          <p:cNvPr id="18" name="图片 17" descr="/private/var/mobile/Containers/Data/Application/1B57FD2B-0A6B-44D9-84A5-02307B232093/tmp/insert_image_tmp_dir/2025-10-20 13:09:24.295000.png2025-10-20 13:09:24.295000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>
          <a:xfrm>
            <a:off x="-175260" y="2733675"/>
            <a:ext cx="3433445" cy="3613785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>
          <a:xfrm>
            <a:off x="5638800" y="2971800"/>
            <a:ext cx="3568700" cy="1314450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stCxn id="12" idx="2"/>
          </p:cNvCxnSpPr>
          <p:nvPr/>
        </p:nvCxnSpPr>
        <p:spPr>
          <a:xfrm flipH="1">
            <a:off x="7905750" y="2773680"/>
            <a:ext cx="2381885" cy="1417320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stCxn id="3" idx="2"/>
          </p:cNvCxnSpPr>
          <p:nvPr/>
        </p:nvCxnSpPr>
        <p:spPr>
          <a:xfrm flipH="1">
            <a:off x="5746750" y="3101975"/>
            <a:ext cx="1303020" cy="1057275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6" idx="2"/>
          </p:cNvCxnSpPr>
          <p:nvPr/>
        </p:nvCxnSpPr>
        <p:spPr>
          <a:xfrm>
            <a:off x="8700135" y="2992120"/>
            <a:ext cx="1745615" cy="1198880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5" idx="2"/>
          </p:cNvCxnSpPr>
          <p:nvPr/>
        </p:nvCxnSpPr>
        <p:spPr>
          <a:xfrm>
            <a:off x="747395" y="2469515"/>
            <a:ext cx="2776855" cy="2419985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1333500" y="2921000"/>
            <a:ext cx="1460500" cy="666750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4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/private/var/mobile/Containers/Data/Application/1B57FD2B-0A6B-44D9-84A5-02307B232093/tmp/insert_image_tmp_dir/2025-10-20 13:23:13.950000.png2025-10-20 13:23:13.95000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27635" y="333375"/>
            <a:ext cx="6191250" cy="6191250"/>
          </a:xfrm>
          <a:prstGeom prst="rect">
            <a:avLst/>
          </a:prstGeom>
        </p:spPr>
      </p:pic>
      <p:pic>
        <p:nvPicPr>
          <p:cNvPr id="5" name="图片 4" descr="/private/var/mobile/Containers/Data/Application/1B57FD2B-0A6B-44D9-84A5-02307B232093/tmp/insert_image_tmp_dir/2025-10-20 13:23:04.017000.png2025-10-20 13:23:04.01700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620385" y="-285750"/>
            <a:ext cx="7242810" cy="685546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/private/var/mobile/Containers/Data/Application/1B57FD2B-0A6B-44D9-84A5-02307B232093/tmp/insert_image_tmp_dir/2025-10-16 12:33:25.734000.png2025-10-16 12:33:25.73400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872605" y="2010410"/>
            <a:ext cx="3397885" cy="3594100"/>
          </a:xfrm>
          <a:prstGeom prst="rect">
            <a:avLst/>
          </a:prstGeom>
        </p:spPr>
      </p:pic>
      <p:pic>
        <p:nvPicPr>
          <p:cNvPr id="4" name="图片 3" descr="2025-10-20 13:24:07.0110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5170" y="727075"/>
            <a:ext cx="4877435" cy="487743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/private/var/mobile/Containers/Data/Application/1B57FD2B-0A6B-44D9-84A5-02307B232093/tmp/insert_image_tmp_dir/2025-10-16 12:31:05.268000.png2025-10-16 12:31:05.26800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002280" y="3147060"/>
            <a:ext cx="3163570" cy="2636520"/>
          </a:xfrm>
          <a:prstGeom prst="rect">
            <a:avLst/>
          </a:prstGeom>
        </p:spPr>
      </p:pic>
      <p:pic>
        <p:nvPicPr>
          <p:cNvPr id="3" name="图片 2" descr="/private/var/mobile/Containers/Data/Application/1B57FD2B-0A6B-44D9-84A5-02307B232093/tmp/insert_image_tmp_dir/2025-10-16 12:30:50.537000.png2025-10-16 12:30:50.53700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958715" y="900430"/>
            <a:ext cx="5049520" cy="505714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/private/var/mobile/Containers/Data/Application/1B57FD2B-0A6B-44D9-84A5-02307B232093/tmp/insert_image_tmp_dir/2025-10-16 12:35:51.890000.png2025-10-16 12:35:51.89000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717540" y="3183255"/>
            <a:ext cx="3613785" cy="2142490"/>
          </a:xfrm>
          <a:prstGeom prst="rect">
            <a:avLst/>
          </a:prstGeom>
        </p:spPr>
      </p:pic>
      <p:pic>
        <p:nvPicPr>
          <p:cNvPr id="3" name="图片 2" descr="/private/var/mobile/Containers/Data/Application/1B57FD2B-0A6B-44D9-84A5-02307B232093/tmp/insert_image_tmp_dir/2025-10-16 12:34:50.902000.png2025-10-16 12:34:50.902000"/>
          <p:cNvPicPr>
            <a:picLocks noChangeAspect="1"/>
          </p:cNvPicPr>
          <p:nvPr/>
        </p:nvPicPr>
        <p:blipFill>
          <a:blip r:embed="rId3"/>
          <a:srcRect l="-85" t="-1543" r="85" b="1543"/>
          <a:stretch>
            <a:fillRect/>
          </a:stretch>
        </p:blipFill>
        <p:spPr>
          <a:xfrm>
            <a:off x="2326640" y="1168400"/>
            <a:ext cx="3765550" cy="368109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/private/var/mobile/Containers/Data/Application/1B57FD2B-0A6B-44D9-84A5-02307B232093/tmp/insert_image_tmp_dir/2025-10-16 12:37:51.055000.png2025-10-16 12:37:51.05500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410585" y="2898140"/>
            <a:ext cx="2256155" cy="2337435"/>
          </a:xfrm>
          <a:prstGeom prst="rect">
            <a:avLst/>
          </a:prstGeom>
        </p:spPr>
      </p:pic>
      <p:pic>
        <p:nvPicPr>
          <p:cNvPr id="3" name="图片 2" descr="/private/var/mobile/Containers/Data/Application/1B57FD2B-0A6B-44D9-84A5-02307B232093/tmp/insert_image_tmp_dir/2025-10-16 12:37:41.089000.png2025-10-16 12:37:41.08900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666740" y="2155190"/>
            <a:ext cx="3107055" cy="276923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/private/var/mobile/Containers/Data/Application/1B57FD2B-0A6B-44D9-84A5-02307B232093/tmp/insert_image_tmp_dir/2025-10-20 13:22:06.576000.png2025-10-20 13:22:06.57600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809115" y="2000250"/>
            <a:ext cx="3588385" cy="3588385"/>
          </a:xfrm>
          <a:prstGeom prst="rect">
            <a:avLst/>
          </a:prstGeom>
        </p:spPr>
      </p:pic>
      <p:pic>
        <p:nvPicPr>
          <p:cNvPr id="3" name="图片 2" descr="/private/var/mobile/Containers/Data/Application/1B57FD2B-0A6B-44D9-84A5-02307B232093/tmp/insert_image_tmp_dir/2025-10-20 13:21:56.592000.png2025-10-20 13:21:56.59200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317615" y="2000250"/>
            <a:ext cx="3787140" cy="337566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025-10-16 12:26:04.915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54985" y="0"/>
            <a:ext cx="6081395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25-10-16 12:26:16.719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1025" y="0"/>
            <a:ext cx="5949315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/private/var/mobile/Containers/Data/Application/1B57FD2B-0A6B-44D9-84A5-02307B232093/tmp/insert_image_tmp_dir/2025-10-20 13:26:26.516000.png2025-10-20 13:26:26.51600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839085" y="1270"/>
            <a:ext cx="6513195" cy="685546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25-10-16 12:26:29.850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81020" y="0"/>
            <a:ext cx="602996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25-10-20 13:26:54.663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6965" y="482600"/>
            <a:ext cx="5384800" cy="53848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25-10-16 12:26:40.435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1815" y="0"/>
            <a:ext cx="6007735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/private/var/mobile/Containers/Data/Application/1B57FD2B-0A6B-44D9-84A5-02307B232093/tmp/insert_image_tmp_dir/2025-10-20 13:28:13.199000.png2025-10-20 13:28:13.19900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484120" y="-182880"/>
            <a:ext cx="7223760" cy="722376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256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10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256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11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256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12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256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13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256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14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256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15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256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16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256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17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256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18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256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19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256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2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256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20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256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21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256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22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256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23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256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24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256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25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256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26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256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27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256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28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256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29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256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3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256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4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256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5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256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6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256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256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256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9.xml><?xml version="1.0" encoding="utf-8"?>
<p:tagLst xmlns:p="http://schemas.openxmlformats.org/presentationml/2006/main">
  <p:tag name="KSO_WM_TEMPLATE_CATEGORY" val="preset"/>
  <p:tag name="KSO_WM_TEMPLATE_INDEX" val="11"/>
  <p:tag name="KSO_WM_TAG_VERSION" val="1.0"/>
  <p:tag name="KSO_WM_SLIDE_ID" val="256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/>
  <PresentationFormat>宽屏</PresentationFormat>
  <Paragraphs>2</Paragraphs>
  <Slides>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汉仪颜楷简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小白的白</dc:creator>
  <cp:lastModifiedBy>iPhone</cp:lastModifiedBy>
  <cp:revision>493</cp:revision>
  <dcterms:created xsi:type="dcterms:W3CDTF">1900-01-01T00:00:00Z</dcterms:created>
  <dcterms:modified xsi:type="dcterms:W3CDTF">1900-01-01T00:00:00Z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2052-12.33.0</vt:lpwstr>
  </property>
  <property fmtid="{D5CDD505-2E9C-101B-9397-08002B2CF9AE}" pid="3" name="ICV">
    <vt:lpwstr>AE5CDA2A44B2F430F772F068E7CF2B81_31</vt:lpwstr>
  </property>
</Properties>
</file>