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58" r:id="rId5"/>
    <p:sldId id="257" r:id="rId6"/>
    <p:sldId id="260" r:id="rId7"/>
    <p:sldId id="261" r:id="rId8"/>
    <p:sldId id="262" r:id="rId9"/>
    <p:sldId id="265" r:id="rId10"/>
    <p:sldId id="264" r:id="rId11"/>
    <p:sldId id="266" r:id="rId12"/>
    <p:sldId id="263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77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微信图片_20260317150522_335_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830" y="0"/>
            <a:ext cx="9376410" cy="691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74955" y="621665"/>
            <a:ext cx="4123690" cy="2976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大班科学：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1600" y="1318895"/>
            <a:ext cx="5446395" cy="251015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l"/>
            <a:r>
              <a:rPr lang="zh-CN" altLang="en-US" sz="4800" b="1" spc="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《快乐购物》</a:t>
            </a:r>
            <a:endParaRPr lang="zh-CN" altLang="en-US" sz="4800" b="1" spc="40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98775" y="6125210"/>
            <a:ext cx="6440170" cy="73342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平山镇中心幼儿园：孙园园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60319073509_350_24"/>
          <p:cNvPicPr>
            <a:picLocks noChangeAspect="1"/>
          </p:cNvPicPr>
          <p:nvPr>
            <p:ph idx="1"/>
          </p:nvPr>
        </p:nvPicPr>
        <p:blipFill>
          <a:blip r:embed="rId1"/>
          <a:srcRect l="-8" t="-14324" r="51768" b="50687"/>
          <a:stretch>
            <a:fillRect/>
          </a:stretch>
        </p:blipFill>
        <p:spPr>
          <a:xfrm>
            <a:off x="1619250" y="-1899285"/>
            <a:ext cx="5850890" cy="85331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60317153217_345_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7790" y="274955"/>
            <a:ext cx="9028430" cy="6583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教学</a:t>
            </a:r>
            <a:r>
              <a:rPr lang="zh-CN" altLang="en-US"/>
              <a:t>目标</a:t>
            </a:r>
            <a:endParaRPr lang="zh-CN" altLang="en-US"/>
          </a:p>
        </p:txBody>
      </p:sp>
      <p:pic>
        <p:nvPicPr>
          <p:cNvPr id="4" name="内容占位符 3" descr="微信图片_20260317152122_339_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200" y="1743075"/>
            <a:ext cx="8229600" cy="4239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8630" y="1853565"/>
            <a:ext cx="8182610" cy="409321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知识目标：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    </a:t>
            </a:r>
            <a:endParaRPr lang="en-US" altLang="zh-CN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          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让幼儿了解人民币在一日生活中的应用。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技能目标：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         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能区分钱的多少懂得如何换算，并用钱购物。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情感目标：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        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能自己购买所需要的物品，不需要别人的帮助。满足自己的需求。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货架上有</a:t>
            </a:r>
            <a:r>
              <a:rPr lang="zh-CN" altLang="en-US"/>
              <a:t>什么？</a:t>
            </a:r>
            <a:endParaRPr lang="zh-CN" altLang="en-US"/>
          </a:p>
        </p:txBody>
      </p:sp>
      <p:pic>
        <p:nvPicPr>
          <p:cNvPr id="4" name="内容占位符 3" descr="微信图片_20260317151740_338_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7370" y="1600200"/>
            <a:ext cx="804799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价格</a:t>
            </a:r>
            <a:r>
              <a:rPr lang="zh-CN" altLang="en-US"/>
              <a:t>是多少？</a:t>
            </a:r>
            <a:endParaRPr lang="zh-CN" altLang="en-US"/>
          </a:p>
        </p:txBody>
      </p:sp>
      <p:pic>
        <p:nvPicPr>
          <p:cNvPr id="4" name="内容占位符 3" descr="微信图片_20260317151739_337_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3720" y="1600200"/>
            <a:ext cx="803592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认识</a:t>
            </a:r>
            <a:r>
              <a:rPr lang="zh-CN" altLang="en-US"/>
              <a:t>人民币</a:t>
            </a:r>
            <a:endParaRPr lang="zh-CN" altLang="en-US"/>
          </a:p>
        </p:txBody>
      </p:sp>
      <p:pic>
        <p:nvPicPr>
          <p:cNvPr id="4" name="内容占位符 3" descr="微信图片_20260317152615_340_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3095" y="1600200"/>
            <a:ext cx="787717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60317152627_341_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9705" y="188595"/>
            <a:ext cx="4248785" cy="6419850"/>
          </a:xfrm>
          <a:prstGeom prst="rect">
            <a:avLst/>
          </a:prstGeom>
        </p:spPr>
      </p:pic>
      <p:pic>
        <p:nvPicPr>
          <p:cNvPr id="5" name="图片 4" descr="微信图片_20260317152659_342_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710" y="188595"/>
            <a:ext cx="4705985" cy="62750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2960" y="688340"/>
            <a:ext cx="4053840" cy="76200"/>
          </a:xfrm>
        </p:spPr>
        <p:txBody>
          <a:bodyPr/>
          <a:p>
            <a:endParaRPr lang="zh-CN" altLang="en-US"/>
          </a:p>
        </p:txBody>
      </p:sp>
      <p:pic>
        <p:nvPicPr>
          <p:cNvPr id="4" name="内容占位符 3" descr="微信图片_20260317153216_344_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632960" y="764540"/>
            <a:ext cx="4053840" cy="5405120"/>
          </a:xfrm>
          <a:prstGeom prst="rect">
            <a:avLst/>
          </a:prstGeom>
        </p:spPr>
      </p:pic>
      <p:pic>
        <p:nvPicPr>
          <p:cNvPr id="10" name="图片 9" descr="微信图片_20260317153215_343_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476250"/>
            <a:ext cx="4623435" cy="61652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60319073543_353_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1795" y="19050"/>
            <a:ext cx="8565515" cy="68827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微信图片_20260319073534_352_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560" y="0"/>
            <a:ext cx="4224655" cy="6857365"/>
          </a:xfrm>
          <a:prstGeom prst="rect">
            <a:avLst/>
          </a:prstGeom>
        </p:spPr>
      </p:pic>
      <p:pic>
        <p:nvPicPr>
          <p:cNvPr id="6" name="图片 5" descr="微信图片_20260319073509_350_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825" y="0"/>
            <a:ext cx="5666105" cy="68707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</Words>
  <Application>WPS 演示</Application>
  <PresentationFormat/>
  <Paragraphs>24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教学目标</vt:lpstr>
      <vt:lpstr>货架上有什么？</vt:lpstr>
      <vt:lpstr>价格是多少？</vt:lpstr>
      <vt:lpstr>认识人民币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毓九辫儿·吾贞惜</cp:lastModifiedBy>
  <cp:revision>8</cp:revision>
  <dcterms:created xsi:type="dcterms:W3CDTF">2026-03-17T07:08:00Z</dcterms:created>
  <dcterms:modified xsi:type="dcterms:W3CDTF">2026-03-18T23:42:29Z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B46887A70E9C416B97AADE7749C03E95_12</vt:lpwstr>
  </property>
</Properties>
</file>