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712" r:id="rId1"/>
  </p:sldMasterIdLst>
  <p:notesMasterIdLst>
    <p:notesMasterId r:id="rId2"/>
  </p:notesMasterIdLst>
  <p:sldIdLst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9" r:id="rId15"/>
    <p:sldId id="356" r:id="rId16"/>
    <p:sldId id="350" r:id="rId17"/>
    <p:sldId id="352" r:id="rId18"/>
    <p:sldId id="353" r:id="rId19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9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9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9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5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5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3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4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60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6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66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6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6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71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72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7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7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7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3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82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8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49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65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5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5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39722" y="-3173"/>
            <a:ext cx="12268083" cy="6862465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9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73980" y="365357"/>
            <a:ext cx="10844040" cy="6127285"/>
          </a:xfrm>
          <a:prstGeom prst="rect"/>
        </p:spPr>
      </p:pic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506894" y="1998393"/>
            <a:ext cx="6467854" cy="286121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1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73980" y="365357"/>
            <a:ext cx="10844040" cy="6127285"/>
          </a:xfrm>
          <a:prstGeom prst="rect"/>
        </p:spPr>
      </p:pic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523999" y="2012064"/>
            <a:ext cx="6443278" cy="2833871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9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3920" y="395441"/>
            <a:ext cx="10864159" cy="6067117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5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8950" y="420512"/>
            <a:ext cx="10854100" cy="6016975"/>
          </a:xfrm>
          <a:prstGeom prst="rect"/>
        </p:spPr>
      </p:pic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202836" y="1876439"/>
            <a:ext cx="6692089" cy="285814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9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8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8950" y="420512"/>
            <a:ext cx="10854100" cy="6016975"/>
          </a:xfrm>
          <a:prstGeom prst="rect"/>
        </p:spPr>
      </p:pic>
      <p:pic>
        <p:nvPicPr>
          <p:cNvPr id="209718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139893" y="1951450"/>
            <a:ext cx="6804029" cy="3117027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7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8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r="0"/>
          <a:stretch>
            <a:fillRect/>
          </a:stretch>
        </p:blipFill>
        <p:spPr>
          <a:xfrm rot="0">
            <a:off x="663920" y="355328"/>
            <a:ext cx="10864159" cy="6147343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8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1989" y="0"/>
            <a:ext cx="11788021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8950" y="385414"/>
            <a:ext cx="10854100" cy="6087172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5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3920" y="425527"/>
            <a:ext cx="10864159" cy="6006946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3920" y="385414"/>
            <a:ext cx="10864159" cy="6087172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9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8950" y="390427"/>
            <a:ext cx="10854100" cy="6077145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1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3920" y="370371"/>
            <a:ext cx="10864159" cy="6117258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25992" y="392225"/>
            <a:ext cx="10526272" cy="6182953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5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68950" y="435555"/>
            <a:ext cx="10854100" cy="598689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altLang="en-US" lang="zh-CN"/>
          </a:p>
        </p:txBody>
      </p:sp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84039" y="350314"/>
            <a:ext cx="10823922" cy="6157371"/>
          </a:xfrm>
          <a:prstGeom prst="rect"/>
        </p:spPr>
      </p:pic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641419" y="1921082"/>
            <a:ext cx="6221417" cy="2733112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PJA110</dc:creator>
  <dcterms:created xsi:type="dcterms:W3CDTF">2026-03-07T04:06:09Z</dcterms:created>
  <dcterms:modified xsi:type="dcterms:W3CDTF">2026-04-13T09:34:33Z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  <property fmtid="{D5CDD505-2E9C-101B-9397-08002B2CF9AE}" pid="3" name="ICV">
    <vt:lpwstr>15e74bd1e7d84f219c2c9557b8cedf5f_21</vt:lpwstr>
  </property>
</Properties>
</file>